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8" r:id="rId4"/>
    <p:sldId id="257" r:id="rId5"/>
    <p:sldId id="260" r:id="rId6"/>
    <p:sldId id="270" r:id="rId7"/>
    <p:sldId id="271" r:id="rId8"/>
    <p:sldId id="272" r:id="rId9"/>
    <p:sldId id="275" r:id="rId10"/>
    <p:sldId id="332" r:id="rId11"/>
    <p:sldId id="328" r:id="rId12"/>
    <p:sldId id="329" r:id="rId13"/>
    <p:sldId id="330" r:id="rId14"/>
    <p:sldId id="331" r:id="rId15"/>
    <p:sldId id="333" r:id="rId16"/>
    <p:sldId id="334" r:id="rId17"/>
    <p:sldId id="276" r:id="rId18"/>
    <p:sldId id="263" r:id="rId19"/>
    <p:sldId id="335" r:id="rId20"/>
    <p:sldId id="277" r:id="rId21"/>
    <p:sldId id="336" r:id="rId22"/>
    <p:sldId id="264" r:id="rId23"/>
    <p:sldId id="266" r:id="rId24"/>
    <p:sldId id="26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anken Grotesk" panose="020B0604020202020204" charset="0"/>
      <p:regular r:id="rId31"/>
      <p:bold r:id="rId32"/>
      <p:italic r:id="rId33"/>
      <p:boldItalic r:id="rId34"/>
    </p:embeddedFont>
    <p:embeddedFont>
      <p:font typeface="Palanquin" panose="020B0604020202020204" charset="0"/>
      <p:regular r:id="rId35"/>
      <p:bold r:id="rId36"/>
    </p:embeddedFont>
    <p:embeddedFont>
      <p:font typeface="Signika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4yo4bh0jVnOTo05uFy4MkHY1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36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20909B-DD1F-4AEC-8EE1-8C1EA1DD4309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Perencanaan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7C66E602-4062-4E4A-A024-34E092AFED24}" type="parTrans" cxnId="{A1F796ED-1AED-43E6-8637-A53C159AD0BD}">
      <dgm:prSet/>
      <dgm:spPr/>
      <dgm:t>
        <a:bodyPr/>
        <a:lstStyle/>
        <a:p>
          <a:endParaRPr lang="en-US"/>
        </a:p>
      </dgm:t>
    </dgm:pt>
    <dgm:pt modelId="{BB93C826-7B0B-4E6F-8442-5B7DCEA34DB7}" type="sibTrans" cxnId="{A1F796ED-1AED-43E6-8637-A53C159AD0BD}">
      <dgm:prSet/>
      <dgm:spPr/>
      <dgm:t>
        <a:bodyPr/>
        <a:lstStyle/>
        <a:p>
          <a:endParaRPr lang="en-US"/>
        </a:p>
      </dgm:t>
    </dgm:pt>
    <dgm:pt modelId="{C95C443D-628D-474F-8EEF-A43C0B39B68B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Pembelajaran</a:t>
          </a:r>
          <a:endParaRPr lang="en-US" sz="14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01822EB5-0F96-4247-94C3-60B57F238771}" type="parTrans" cxnId="{1EA6E47D-E8F9-496B-A5C2-498A9419B14E}">
      <dgm:prSet/>
      <dgm:spPr/>
      <dgm:t>
        <a:bodyPr/>
        <a:lstStyle/>
        <a:p>
          <a:endParaRPr lang="en-US"/>
        </a:p>
      </dgm:t>
    </dgm:pt>
    <dgm:pt modelId="{C1C8FF0F-F6F1-4D21-9F4E-E6E2BECC2F6E}" type="sibTrans" cxnId="{1EA6E47D-E8F9-496B-A5C2-498A9419B14E}">
      <dgm:prSet/>
      <dgm:spPr/>
      <dgm:t>
        <a:bodyPr/>
        <a:lstStyle/>
        <a:p>
          <a:endParaRPr lang="en-US"/>
        </a:p>
      </dgm:t>
    </dgm:pt>
    <dgm:pt modelId="{0D798ADD-C286-475D-86DA-5EEAF819658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5C19C921-E04E-41D9-A014-CBE311BDA416}" type="parTrans" cxnId="{E2D21431-8A1C-4C77-9428-CC43A3189A68}">
      <dgm:prSet/>
      <dgm:spPr/>
      <dgm:t>
        <a:bodyPr/>
        <a:lstStyle/>
        <a:p>
          <a:endParaRPr lang="en-US"/>
        </a:p>
      </dgm:t>
    </dgm:pt>
    <dgm:pt modelId="{A6CE6AC6-89AD-4088-830E-49A9DFC031F8}" type="sibTrans" cxnId="{E2D21431-8A1C-4C77-9428-CC43A3189A68}">
      <dgm:prSet/>
      <dgm:spPr/>
      <dgm:t>
        <a:bodyPr/>
        <a:lstStyle/>
        <a:p>
          <a:endParaRPr lang="en-US"/>
        </a:p>
      </dgm:t>
    </dgm:pt>
    <dgm:pt modelId="{4D6CBB1F-79DE-482A-8286-9B15EDC8DC16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Asesmen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E33A2C5F-6D94-4334-A7E9-291B5E5AEA80}" type="parTrans" cxnId="{A9732912-F0C3-41D6-9DF7-B8848CC6A7D5}">
      <dgm:prSet/>
      <dgm:spPr/>
      <dgm:t>
        <a:bodyPr/>
        <a:lstStyle/>
        <a:p>
          <a:endParaRPr lang="en-US"/>
        </a:p>
      </dgm:t>
    </dgm:pt>
    <dgm:pt modelId="{4CB55C11-182D-41DA-8B3C-7F05CEF3C599}" type="sibTrans" cxnId="{A9732912-F0C3-41D6-9DF7-B8848CC6A7D5}">
      <dgm:prSet/>
      <dgm:spPr/>
      <dgm:t>
        <a:bodyPr/>
        <a:lstStyle/>
        <a:p>
          <a:endParaRPr lang="en-US"/>
        </a:p>
      </dgm:t>
    </dgm:pt>
    <dgm:pt modelId="{05E61C29-4CF2-4CA2-8D1F-8754CB989F98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Direktorat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gm:t>
    </dgm:pt>
    <dgm:pt modelId="{44904D0D-A22B-4A05-BB20-93E9DE6703C8}" type="parTrans" cxnId="{3DFBABF1-1FDC-40BB-B9E9-21A2CC631910}">
      <dgm:prSet/>
      <dgm:spPr/>
      <dgm:t>
        <a:bodyPr/>
        <a:lstStyle/>
        <a:p>
          <a:endParaRPr lang="en-US"/>
        </a:p>
      </dgm:t>
    </dgm:pt>
    <dgm:pt modelId="{5BFECE07-E171-47B9-A419-08794EC8E354}" type="sibTrans" cxnId="{3DFBABF1-1FDC-40BB-B9E9-21A2CC631910}">
      <dgm:prSet/>
      <dgm:spPr/>
      <dgm:t>
        <a:bodyPr/>
        <a:lstStyle/>
        <a:p>
          <a:endParaRPr lang="en-US"/>
        </a:p>
      </dgm:t>
    </dgm:pt>
    <dgm:pt modelId="{6300631F-A0FC-469E-A3A3-E83247830F51}">
      <dgm:prSet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Penempatan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Peserta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Didik</a:t>
          </a:r>
          <a:endParaRPr lang="en-US" sz="14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6E5C81F9-319F-4239-9FF8-758CAA2D2008}" type="parTrans" cxnId="{AFCE5C95-D3B6-459C-99B1-866670B47116}">
      <dgm:prSet/>
      <dgm:spPr/>
      <dgm:t>
        <a:bodyPr/>
        <a:lstStyle/>
        <a:p>
          <a:endParaRPr lang="en-US"/>
        </a:p>
      </dgm:t>
    </dgm:pt>
    <dgm:pt modelId="{BC403A44-E977-4CCD-8ACF-7B7712DAD3B3}" type="sibTrans" cxnId="{AFCE5C95-D3B6-459C-99B1-866670B47116}">
      <dgm:prSet/>
      <dgm:spPr/>
      <dgm:t>
        <a:bodyPr/>
        <a:lstStyle/>
        <a:p>
          <a:endParaRPr lang="en-US"/>
        </a:p>
      </dgm:t>
    </dgm:pt>
    <dgm:pt modelId="{C8132CBF-D38B-41F5-A915-97F2DC7C367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26F4EE54-BD05-4E6D-9E8E-7F9662F5B73B}" type="sibTrans" cxnId="{2F93508B-2EDF-40A6-9D0B-6CB24D91D881}">
      <dgm:prSet/>
      <dgm:spPr/>
      <dgm:t>
        <a:bodyPr/>
        <a:lstStyle/>
        <a:p>
          <a:endParaRPr lang="en-US"/>
        </a:p>
      </dgm:t>
    </dgm:pt>
    <dgm:pt modelId="{6ECC48E8-B1BF-4065-9E93-98A77A2EB739}" type="parTrans" cxnId="{2F93508B-2EDF-40A6-9D0B-6CB24D91D881}">
      <dgm:prSet/>
      <dgm:spPr/>
      <dgm:t>
        <a:bodyPr/>
        <a:lstStyle/>
        <a:p>
          <a:endParaRPr lang="en-US"/>
        </a:p>
      </dgm:t>
    </dgm:pt>
    <dgm:pt modelId="{9F1CF506-B70B-4B1F-B359-C6DCEAFDA92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gm:t>
    </dgm:pt>
    <dgm:pt modelId="{30EC7AFD-7721-442F-B23C-A2C4BB4D7748}" type="sibTrans" cxnId="{990F43C8-D484-4EB3-9233-4D504F8E5DA4}">
      <dgm:prSet/>
      <dgm:spPr/>
      <dgm:t>
        <a:bodyPr/>
        <a:lstStyle/>
        <a:p>
          <a:endParaRPr lang="en-US"/>
        </a:p>
      </dgm:t>
    </dgm:pt>
    <dgm:pt modelId="{5231FBDB-1621-40BF-8470-2C7BC0BC4838}" type="parTrans" cxnId="{990F43C8-D484-4EB3-9233-4D504F8E5DA4}">
      <dgm:prSet/>
      <dgm:spPr/>
      <dgm:t>
        <a:bodyPr/>
        <a:lstStyle/>
        <a:p>
          <a:endParaRPr lang="en-US"/>
        </a:p>
      </dgm:t>
    </dgm:pt>
    <dgm:pt modelId="{9BCBDC8F-65DD-4864-8EFE-DC0F982F86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56173B72-1452-4F3F-A9F3-611D1DAFEAAC}" type="sibTrans" cxnId="{717EB17D-23D3-465F-88AA-6D0017984A88}">
      <dgm:prSet/>
      <dgm:spPr/>
      <dgm:t>
        <a:bodyPr/>
        <a:lstStyle/>
        <a:p>
          <a:endParaRPr lang="en-US"/>
        </a:p>
      </dgm:t>
    </dgm:pt>
    <dgm:pt modelId="{25F14011-AD86-4A6F-8924-908F764B2D2A}" type="parTrans" cxnId="{717EB17D-23D3-465F-88AA-6D0017984A88}">
      <dgm:prSet/>
      <dgm:spPr/>
      <dgm:t>
        <a:bodyPr/>
        <a:lstStyle/>
        <a:p>
          <a:endParaRPr lang="en-US"/>
        </a:p>
      </dgm:t>
    </dgm:pt>
    <dgm:pt modelId="{6CC61FC9-239C-464A-A142-80FD87C561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2B7C2011-422B-4A57-8A14-A4D442D9C22C}" type="sibTrans" cxnId="{FBFA74BA-C344-44C8-AC9F-1E46EC2AF636}">
      <dgm:prSet/>
      <dgm:spPr/>
      <dgm:t>
        <a:bodyPr/>
        <a:lstStyle/>
        <a:p>
          <a:endParaRPr lang="en-US"/>
        </a:p>
      </dgm:t>
    </dgm:pt>
    <dgm:pt modelId="{66E26D69-C09F-4912-A0F0-5A2C907C0234}" type="parTrans" cxnId="{FBFA74BA-C344-44C8-AC9F-1E46EC2AF636}">
      <dgm:prSet/>
      <dgm:spPr/>
      <dgm:t>
        <a:bodyPr/>
        <a:lstStyle/>
        <a:p>
          <a:endParaRPr lang="en-US"/>
        </a:p>
      </dgm:t>
    </dgm:pt>
    <dgm:pt modelId="{1855E7A3-0057-4A96-A3AD-69E7FE675A29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Penjaminan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Mutu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4C1A080C-B074-40BF-A90F-6D8056776176}" type="parTrans" cxnId="{BA1CD89A-DD8E-4C6D-8526-D3146339EDE5}">
      <dgm:prSet/>
      <dgm:spPr/>
      <dgm:t>
        <a:bodyPr/>
        <a:lstStyle/>
        <a:p>
          <a:endParaRPr lang="en-US"/>
        </a:p>
      </dgm:t>
    </dgm:pt>
    <dgm:pt modelId="{8EDFB31A-DC4A-4B39-B7AB-8671FFB86895}" type="sibTrans" cxnId="{BA1CD89A-DD8E-4C6D-8526-D3146339EDE5}">
      <dgm:prSet/>
      <dgm:spPr/>
      <dgm:t>
        <a:bodyPr/>
        <a:lstStyle/>
        <a:p>
          <a:endParaRPr lang="en-US"/>
        </a:p>
      </dgm:t>
    </dgm:pt>
    <dgm:pt modelId="{E43E746E-5A31-4680-9B17-D3CAC4AC0A24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Berdasarkan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TP </a:t>
          </a:r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mengacu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Panduan </a:t>
          </a:r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Pembelajran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dan </a:t>
          </a:r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Asesmen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(PPA)</a:t>
          </a:r>
        </a:p>
      </dgm:t>
    </dgm:pt>
    <dgm:pt modelId="{E21E6CCB-1928-40A7-BE24-2F052C45CDA1}" type="parTrans" cxnId="{A1357560-95D9-4371-97CA-CE58B8525180}">
      <dgm:prSet/>
      <dgm:spPr/>
      <dgm:t>
        <a:bodyPr/>
        <a:lstStyle/>
        <a:p>
          <a:endParaRPr lang="en-US"/>
        </a:p>
      </dgm:t>
    </dgm:pt>
    <dgm:pt modelId="{D0B8C9F8-0377-42D8-864B-C0C418E09CA9}" type="sibTrans" cxnId="{A1357560-95D9-4371-97CA-CE58B8525180}">
      <dgm:prSet/>
      <dgm:spPr/>
      <dgm:t>
        <a:bodyPr/>
        <a:lstStyle/>
        <a:p>
          <a:endParaRPr lang="en-US"/>
        </a:p>
      </dgm:t>
    </dgm:pt>
    <dgm:pt modelId="{88F60DDA-39F1-4C57-BC65-8B48045AEC74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Pemerintah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Daerah     (</a:t>
          </a:r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Dinas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Pendidikan)</a:t>
          </a:r>
        </a:p>
      </dgm:t>
    </dgm:pt>
    <dgm:pt modelId="{6D3F36A3-5DE7-4912-B6D5-2AC7A3C24A1F}" type="parTrans" cxnId="{F435026D-E498-43BA-AF65-9E417AF81642}">
      <dgm:prSet/>
      <dgm:spPr/>
      <dgm:t>
        <a:bodyPr/>
        <a:lstStyle/>
        <a:p>
          <a:endParaRPr lang="en-US"/>
        </a:p>
      </dgm:t>
    </dgm:pt>
    <dgm:pt modelId="{AFA29E01-8A56-495C-931C-D4C2EB0D9EBA}" type="sibTrans" cxnId="{F435026D-E498-43BA-AF65-9E417AF81642}">
      <dgm:prSet/>
      <dgm:spPr/>
      <dgm:t>
        <a:bodyPr/>
        <a:lstStyle/>
        <a:p>
          <a:endParaRPr lang="en-US"/>
        </a:p>
      </dgm:t>
    </dgm:pt>
    <dgm:pt modelId="{4D10916B-062F-44C1-B0FC-5F675093DF25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Manajemen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gm:t>
    </dgm:pt>
    <dgm:pt modelId="{4183B221-E52E-4675-8E17-5B98BE93AC56}" type="parTrans" cxnId="{4C771406-6F86-47C2-B1E7-08CB0B3515D8}">
      <dgm:prSet/>
      <dgm:spPr/>
      <dgm:t>
        <a:bodyPr/>
        <a:lstStyle/>
        <a:p>
          <a:endParaRPr lang="en-US"/>
        </a:p>
      </dgm:t>
    </dgm:pt>
    <dgm:pt modelId="{16A62ED4-0770-4807-BC96-EF1B264D662C}" type="sibTrans" cxnId="{4C771406-6F86-47C2-B1E7-08CB0B3515D8}">
      <dgm:prSet/>
      <dgm:spPr/>
      <dgm:t>
        <a:bodyPr/>
        <a:lstStyle/>
        <a:p>
          <a:endParaRPr lang="en-US"/>
        </a:p>
      </dgm:t>
    </dgm:pt>
    <dgm:pt modelId="{CFFA443D-0739-48C6-9B92-F7B43063CA9B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Koordinator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F6E7767E-A618-471E-ABBA-0621FC072133}" type="parTrans" cxnId="{BB12F194-59E3-4311-BC46-36726929F570}">
      <dgm:prSet/>
      <dgm:spPr/>
      <dgm:t>
        <a:bodyPr/>
        <a:lstStyle/>
        <a:p>
          <a:endParaRPr lang="en-US"/>
        </a:p>
      </dgm:t>
    </dgm:pt>
    <dgm:pt modelId="{666E746D-18CD-4334-9499-B807CF0280B1}" type="sibTrans" cxnId="{BB12F194-59E3-4311-BC46-36726929F570}">
      <dgm:prSet/>
      <dgm:spPr/>
      <dgm:t>
        <a:bodyPr/>
        <a:lstStyle/>
        <a:p>
          <a:endParaRPr lang="en-US"/>
        </a:p>
      </dgm:t>
    </dgm:pt>
    <dgm:pt modelId="{AC6580EA-FE27-4B45-ADD5-6B4D1AB055C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Guru </a:t>
          </a:r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endParaRPr lang="en-US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739C722C-A6F7-4919-815E-FC791ACC4BF4}" type="parTrans" cxnId="{A3A2D72F-DBDB-4032-9D2F-DA380CFF8D7C}">
      <dgm:prSet/>
      <dgm:spPr/>
      <dgm:t>
        <a:bodyPr/>
        <a:lstStyle/>
        <a:p>
          <a:endParaRPr lang="en-US"/>
        </a:p>
      </dgm:t>
    </dgm:pt>
    <dgm:pt modelId="{C2391BF0-BC98-467D-BA30-5A508EE0A040}" type="sibTrans" cxnId="{A3A2D72F-DBDB-4032-9D2F-DA380CFF8D7C}">
      <dgm:prSet/>
      <dgm:spPr/>
      <dgm:t>
        <a:bodyPr/>
        <a:lstStyle/>
        <a:p>
          <a:endParaRPr lang="en-US"/>
        </a:p>
      </dgm:t>
    </dgm:pt>
    <dgm:pt modelId="{80036DC3-2887-45B0-B22D-388867BD36DB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Dunia </a:t>
          </a:r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Kerja</a:t>
          </a:r>
          <a:endParaRPr lang="en-US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4A0E32B0-D189-4E27-A525-3B3104EAF679}" type="parTrans" cxnId="{A1647AAA-BC13-4552-8459-1D477A95D3FA}">
      <dgm:prSet/>
      <dgm:spPr/>
      <dgm:t>
        <a:bodyPr/>
        <a:lstStyle/>
        <a:p>
          <a:endParaRPr lang="en-US"/>
        </a:p>
      </dgm:t>
    </dgm:pt>
    <dgm:pt modelId="{CE5B060B-CDC8-4A82-A61E-AF50D1A58BE0}" type="sibTrans" cxnId="{A1647AAA-BC13-4552-8459-1D477A95D3FA}">
      <dgm:prSet/>
      <dgm:spPr/>
      <dgm:t>
        <a:bodyPr/>
        <a:lstStyle/>
        <a:p>
          <a:endParaRPr lang="en-US"/>
        </a:p>
      </dgm:t>
    </dgm:pt>
    <dgm:pt modelId="{7A5E1491-0D9A-45BC-B6ED-7571170736F6}">
      <dgm:prSet phldrT="[Text]"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Bukti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pencapaian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CP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berupa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portofolio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/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kumpulan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hasil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peserta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didik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dari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berbagai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instrumen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asesmen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(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awal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, proses dan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akhir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)</a:t>
          </a:r>
          <a:endParaRPr lang="en-US" sz="11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6C33F8CE-4A2F-488F-A0C9-7A01879DBA25}" type="parTrans" cxnId="{DE024426-50BF-4C98-A08F-9AD43A800718}">
      <dgm:prSet/>
      <dgm:spPr/>
      <dgm:t>
        <a:bodyPr/>
        <a:lstStyle/>
        <a:p>
          <a:endParaRPr lang="en-US"/>
        </a:p>
      </dgm:t>
    </dgm:pt>
    <dgm:pt modelId="{F8B385C8-CD6D-41DE-B472-2DB186BF1C1B}" type="sibTrans" cxnId="{DE024426-50BF-4C98-A08F-9AD43A800718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AD79832E-3F75-4025-93C9-A01479F5C79C}" type="pres">
      <dgm:prSet presAssocID="{5E20909B-DD1F-4AEC-8EE1-8C1EA1DD4309}" presName="compNode" presStyleCnt="0"/>
      <dgm:spPr/>
    </dgm:pt>
    <dgm:pt modelId="{504803F1-247C-416D-A6A7-262D2240EB7F}" type="pres">
      <dgm:prSet presAssocID="{5E20909B-DD1F-4AEC-8EE1-8C1EA1DD4309}" presName="aNode" presStyleLbl="bgShp" presStyleIdx="0" presStyleCnt="4"/>
      <dgm:spPr/>
    </dgm:pt>
    <dgm:pt modelId="{10389580-51D2-4F88-ADC5-7D49B0610E0E}" type="pres">
      <dgm:prSet presAssocID="{5E20909B-DD1F-4AEC-8EE1-8C1EA1DD4309}" presName="textNode" presStyleLbl="bgShp" presStyleIdx="0" presStyleCnt="4"/>
      <dgm:spPr/>
    </dgm:pt>
    <dgm:pt modelId="{2AB9359D-9535-48C8-908E-2493CAE73AB9}" type="pres">
      <dgm:prSet presAssocID="{5E20909B-DD1F-4AEC-8EE1-8C1EA1DD4309}" presName="compChildNode" presStyleCnt="0"/>
      <dgm:spPr/>
    </dgm:pt>
    <dgm:pt modelId="{B1D82E43-590F-45F8-8C68-E3483DDB4FC7}" type="pres">
      <dgm:prSet presAssocID="{5E20909B-DD1F-4AEC-8EE1-8C1EA1DD4309}" presName="theInnerList" presStyleCnt="0"/>
      <dgm:spPr/>
    </dgm:pt>
    <dgm:pt modelId="{F297C805-16A0-4842-983E-E0AEFC4D44F8}" type="pres">
      <dgm:prSet presAssocID="{C95C443D-628D-474F-8EEF-A43C0B39B68B}" presName="childNode" presStyleLbl="node1" presStyleIdx="0" presStyleCnt="14">
        <dgm:presLayoutVars>
          <dgm:bulletEnabled val="1"/>
        </dgm:presLayoutVars>
      </dgm:prSet>
      <dgm:spPr/>
    </dgm:pt>
    <dgm:pt modelId="{C1BDC0D0-25CD-48CC-A1A7-1A269A8DA704}" type="pres">
      <dgm:prSet presAssocID="{C95C443D-628D-474F-8EEF-A43C0B39B68B}" presName="aSpace2" presStyleCnt="0"/>
      <dgm:spPr/>
    </dgm:pt>
    <dgm:pt modelId="{8D330E79-EEE8-4AE6-B221-713FF58840E0}" type="pres">
      <dgm:prSet presAssocID="{6300631F-A0FC-469E-A3A3-E83247830F51}" presName="childNode" presStyleLbl="node1" presStyleIdx="1" presStyleCnt="14">
        <dgm:presLayoutVars>
          <dgm:bulletEnabled val="1"/>
        </dgm:presLayoutVars>
      </dgm:prSet>
      <dgm:spPr/>
    </dgm:pt>
    <dgm:pt modelId="{14B0E8F1-9BD1-4946-9931-8B2CBF67E7F9}" type="pres">
      <dgm:prSet presAssocID="{5E20909B-DD1F-4AEC-8EE1-8C1EA1DD4309}" presName="aSpace" presStyleCnt="0"/>
      <dgm:spPr/>
    </dgm:pt>
    <dgm:pt modelId="{20D6A702-F661-4979-9230-EFB30BFDAB4C}" type="pres">
      <dgm:prSet presAssocID="{0D798ADD-C286-475D-86DA-5EEAF819658E}" presName="compNode" presStyleCnt="0"/>
      <dgm:spPr/>
    </dgm:pt>
    <dgm:pt modelId="{01F71D0C-C17A-4ECE-9EF6-9A8B5EBD7936}" type="pres">
      <dgm:prSet presAssocID="{0D798ADD-C286-475D-86DA-5EEAF819658E}" presName="aNode" presStyleLbl="bgShp" presStyleIdx="1" presStyleCnt="4"/>
      <dgm:spPr/>
    </dgm:pt>
    <dgm:pt modelId="{0BAC5A7B-212F-49BA-96A7-CE3FA7439FC1}" type="pres">
      <dgm:prSet presAssocID="{0D798ADD-C286-475D-86DA-5EEAF819658E}" presName="textNode" presStyleLbl="bgShp" presStyleIdx="1" presStyleCnt="4"/>
      <dgm:spPr/>
    </dgm:pt>
    <dgm:pt modelId="{A192B9B8-6579-4A88-BBF2-DAB7A0D88232}" type="pres">
      <dgm:prSet presAssocID="{0D798ADD-C286-475D-86DA-5EEAF819658E}" presName="compChildNode" presStyleCnt="0"/>
      <dgm:spPr/>
    </dgm:pt>
    <dgm:pt modelId="{E1E42B5A-3589-4083-B53C-2C5120A6927B}" type="pres">
      <dgm:prSet presAssocID="{0D798ADD-C286-475D-86DA-5EEAF819658E}" presName="theInnerList" presStyleCnt="0"/>
      <dgm:spPr/>
    </dgm:pt>
    <dgm:pt modelId="{1000E7FA-4CE0-4E6E-A4FD-7343559BDCD9}" type="pres">
      <dgm:prSet presAssocID="{C8132CBF-D38B-41F5-A915-97F2DC7C367D}" presName="childNode" presStyleLbl="node1" presStyleIdx="2" presStyleCnt="14">
        <dgm:presLayoutVars>
          <dgm:bulletEnabled val="1"/>
        </dgm:presLayoutVars>
      </dgm:prSet>
      <dgm:spPr/>
    </dgm:pt>
    <dgm:pt modelId="{79E4EA12-94CC-4C99-9ED9-0B054EAD0EE3}" type="pres">
      <dgm:prSet presAssocID="{C8132CBF-D38B-41F5-A915-97F2DC7C367D}" presName="aSpace2" presStyleCnt="0"/>
      <dgm:spPr/>
    </dgm:pt>
    <dgm:pt modelId="{A6E5FAEB-F45D-4F3C-ADBA-44670777A8C3}" type="pres">
      <dgm:prSet presAssocID="{9F1CF506-B70B-4B1F-B359-C6DCEAFDA92D}" presName="childNode" presStyleLbl="node1" presStyleIdx="3" presStyleCnt="14">
        <dgm:presLayoutVars>
          <dgm:bulletEnabled val="1"/>
        </dgm:presLayoutVars>
      </dgm:prSet>
      <dgm:spPr/>
    </dgm:pt>
    <dgm:pt modelId="{BB56945F-61CD-4CA1-8CCA-A32F2F88BFA2}" type="pres">
      <dgm:prSet presAssocID="{9F1CF506-B70B-4B1F-B359-C6DCEAFDA92D}" presName="aSpace2" presStyleCnt="0"/>
      <dgm:spPr/>
    </dgm:pt>
    <dgm:pt modelId="{3AFF5135-5622-48D0-A3B3-367CE19B4C28}" type="pres">
      <dgm:prSet presAssocID="{9BCBDC8F-65DD-4864-8EFE-DC0F982F8613}" presName="childNode" presStyleLbl="node1" presStyleIdx="4" presStyleCnt="14">
        <dgm:presLayoutVars>
          <dgm:bulletEnabled val="1"/>
        </dgm:presLayoutVars>
      </dgm:prSet>
      <dgm:spPr/>
    </dgm:pt>
    <dgm:pt modelId="{69AFA16E-E2F4-4DBA-A2E0-F8D76A1B7952}" type="pres">
      <dgm:prSet presAssocID="{9BCBDC8F-65DD-4864-8EFE-DC0F982F8613}" presName="aSpace2" presStyleCnt="0"/>
      <dgm:spPr/>
    </dgm:pt>
    <dgm:pt modelId="{62969CA8-FDC2-40C0-8AB6-804E35A9E6BB}" type="pres">
      <dgm:prSet presAssocID="{6CC61FC9-239C-464A-A142-80FD87C56164}" presName="childNode" presStyleLbl="node1" presStyleIdx="5" presStyleCnt="14">
        <dgm:presLayoutVars>
          <dgm:bulletEnabled val="1"/>
        </dgm:presLayoutVars>
      </dgm:prSet>
      <dgm:spPr/>
    </dgm:pt>
    <dgm:pt modelId="{BD49C800-AC83-42D8-A9E5-F71C98BE4B33}" type="pres">
      <dgm:prSet presAssocID="{0D798ADD-C286-475D-86DA-5EEAF819658E}" presName="aSpace" presStyleCnt="0"/>
      <dgm:spPr/>
    </dgm:pt>
    <dgm:pt modelId="{8CABDC00-0B5F-4F0C-8482-EC1B1EC1658D}" type="pres">
      <dgm:prSet presAssocID="{4D6CBB1F-79DE-482A-8286-9B15EDC8DC16}" presName="compNode" presStyleCnt="0"/>
      <dgm:spPr/>
    </dgm:pt>
    <dgm:pt modelId="{36666A72-ABAB-46F2-A908-119EF8F607D0}" type="pres">
      <dgm:prSet presAssocID="{4D6CBB1F-79DE-482A-8286-9B15EDC8DC16}" presName="aNode" presStyleLbl="bgShp" presStyleIdx="2" presStyleCnt="4"/>
      <dgm:spPr/>
    </dgm:pt>
    <dgm:pt modelId="{2AD4272F-A20B-4D2D-9413-28A22965A5B4}" type="pres">
      <dgm:prSet presAssocID="{4D6CBB1F-79DE-482A-8286-9B15EDC8DC16}" presName="textNode" presStyleLbl="bgShp" presStyleIdx="2" presStyleCnt="4"/>
      <dgm:spPr/>
    </dgm:pt>
    <dgm:pt modelId="{BE9AA8C7-E579-4903-8ED9-9E223F136159}" type="pres">
      <dgm:prSet presAssocID="{4D6CBB1F-79DE-482A-8286-9B15EDC8DC16}" presName="compChildNode" presStyleCnt="0"/>
      <dgm:spPr/>
    </dgm:pt>
    <dgm:pt modelId="{9BBB954F-2A9D-4B51-9AAB-FCBDDC1B20B2}" type="pres">
      <dgm:prSet presAssocID="{4D6CBB1F-79DE-482A-8286-9B15EDC8DC16}" presName="theInnerList" presStyleCnt="0"/>
      <dgm:spPr/>
    </dgm:pt>
    <dgm:pt modelId="{E6DA03CC-9EA3-443F-B8BA-13688334DC4D}" type="pres">
      <dgm:prSet presAssocID="{E43E746E-5A31-4680-9B17-D3CAC4AC0A24}" presName="childNode" presStyleLbl="node1" presStyleIdx="6" presStyleCnt="14">
        <dgm:presLayoutVars>
          <dgm:bulletEnabled val="1"/>
        </dgm:presLayoutVars>
      </dgm:prSet>
      <dgm:spPr/>
    </dgm:pt>
    <dgm:pt modelId="{E6D4A9B0-4B8D-4743-91D0-DB24C7AC0102}" type="pres">
      <dgm:prSet presAssocID="{E43E746E-5A31-4680-9B17-D3CAC4AC0A24}" presName="aSpace2" presStyleCnt="0"/>
      <dgm:spPr/>
    </dgm:pt>
    <dgm:pt modelId="{C79E2A0F-AE57-4160-B73E-449AD4984F0E}" type="pres">
      <dgm:prSet presAssocID="{7A5E1491-0D9A-45BC-B6ED-7571170736F6}" presName="childNode" presStyleLbl="node1" presStyleIdx="7" presStyleCnt="14" custScaleX="104849" custScaleY="125839">
        <dgm:presLayoutVars>
          <dgm:bulletEnabled val="1"/>
        </dgm:presLayoutVars>
      </dgm:prSet>
      <dgm:spPr/>
    </dgm:pt>
    <dgm:pt modelId="{E1860A44-69C0-45A2-A470-D62AB506DAF2}" type="pres">
      <dgm:prSet presAssocID="{4D6CBB1F-79DE-482A-8286-9B15EDC8DC16}" presName="aSpace" presStyleCnt="0"/>
      <dgm:spPr/>
    </dgm:pt>
    <dgm:pt modelId="{1B1F1F3D-8A67-413F-B0A4-57C8FA442DB1}" type="pres">
      <dgm:prSet presAssocID="{1855E7A3-0057-4A96-A3AD-69E7FE675A29}" presName="compNode" presStyleCnt="0"/>
      <dgm:spPr/>
    </dgm:pt>
    <dgm:pt modelId="{0522FF95-0415-4CCE-82DC-6D04E8F5F20F}" type="pres">
      <dgm:prSet presAssocID="{1855E7A3-0057-4A96-A3AD-69E7FE675A29}" presName="aNode" presStyleLbl="bgShp" presStyleIdx="3" presStyleCnt="4" custLinFactNeighborX="15095" custLinFactNeighborY="658"/>
      <dgm:spPr/>
    </dgm:pt>
    <dgm:pt modelId="{95647891-9C25-44ED-83E0-9D0FD0D6AC23}" type="pres">
      <dgm:prSet presAssocID="{1855E7A3-0057-4A96-A3AD-69E7FE675A29}" presName="textNode" presStyleLbl="bgShp" presStyleIdx="3" presStyleCnt="4"/>
      <dgm:spPr/>
    </dgm:pt>
    <dgm:pt modelId="{F934FC73-4694-4864-9B27-857BA1AEB592}" type="pres">
      <dgm:prSet presAssocID="{1855E7A3-0057-4A96-A3AD-69E7FE675A29}" presName="compChildNode" presStyleCnt="0"/>
      <dgm:spPr/>
    </dgm:pt>
    <dgm:pt modelId="{B98C00AD-FA12-4CA1-A997-56A2FE661967}" type="pres">
      <dgm:prSet presAssocID="{1855E7A3-0057-4A96-A3AD-69E7FE675A29}" presName="theInnerList" presStyleCnt="0"/>
      <dgm:spPr/>
    </dgm:pt>
    <dgm:pt modelId="{BD62F119-4A79-42AB-BDEA-719D63A32BA4}" type="pres">
      <dgm:prSet presAssocID="{05E61C29-4CF2-4CA2-8D1F-8754CB989F98}" presName="childNode" presStyleLbl="node1" presStyleIdx="8" presStyleCnt="14">
        <dgm:presLayoutVars>
          <dgm:bulletEnabled val="1"/>
        </dgm:presLayoutVars>
      </dgm:prSet>
      <dgm:spPr/>
    </dgm:pt>
    <dgm:pt modelId="{1F91F63B-9D33-4A4A-AEE1-4B5D187EDD06}" type="pres">
      <dgm:prSet presAssocID="{05E61C29-4CF2-4CA2-8D1F-8754CB989F98}" presName="aSpace2" presStyleCnt="0"/>
      <dgm:spPr/>
    </dgm:pt>
    <dgm:pt modelId="{AEC509F8-B754-446B-95EA-70E6F8BA1E59}" type="pres">
      <dgm:prSet presAssocID="{88F60DDA-39F1-4C57-BC65-8B48045AEC74}" presName="childNode" presStyleLbl="node1" presStyleIdx="9" presStyleCnt="14">
        <dgm:presLayoutVars>
          <dgm:bulletEnabled val="1"/>
        </dgm:presLayoutVars>
      </dgm:prSet>
      <dgm:spPr/>
    </dgm:pt>
    <dgm:pt modelId="{4324603D-CC7A-4055-8000-00EBF91C6415}" type="pres">
      <dgm:prSet presAssocID="{88F60DDA-39F1-4C57-BC65-8B48045AEC74}" presName="aSpace2" presStyleCnt="0"/>
      <dgm:spPr/>
    </dgm:pt>
    <dgm:pt modelId="{DA9E2538-565E-4A78-84A9-F272DF7F4450}" type="pres">
      <dgm:prSet presAssocID="{4D10916B-062F-44C1-B0FC-5F675093DF25}" presName="childNode" presStyleLbl="node1" presStyleIdx="10" presStyleCnt="14">
        <dgm:presLayoutVars>
          <dgm:bulletEnabled val="1"/>
        </dgm:presLayoutVars>
      </dgm:prSet>
      <dgm:spPr/>
    </dgm:pt>
    <dgm:pt modelId="{37BCBA71-9E50-4B11-9EA6-0C515381BFDE}" type="pres">
      <dgm:prSet presAssocID="{4D10916B-062F-44C1-B0FC-5F675093DF25}" presName="aSpace2" presStyleCnt="0"/>
      <dgm:spPr/>
    </dgm:pt>
    <dgm:pt modelId="{23449AFA-2CE9-451C-A4CA-B7D0C7418189}" type="pres">
      <dgm:prSet presAssocID="{CFFA443D-0739-48C6-9B92-F7B43063CA9B}" presName="childNode" presStyleLbl="node1" presStyleIdx="11" presStyleCnt="14">
        <dgm:presLayoutVars>
          <dgm:bulletEnabled val="1"/>
        </dgm:presLayoutVars>
      </dgm:prSet>
      <dgm:spPr/>
    </dgm:pt>
    <dgm:pt modelId="{89AD5D69-C816-4FAA-AE56-45D07A70B3B1}" type="pres">
      <dgm:prSet presAssocID="{CFFA443D-0739-48C6-9B92-F7B43063CA9B}" presName="aSpace2" presStyleCnt="0"/>
      <dgm:spPr/>
    </dgm:pt>
    <dgm:pt modelId="{8E520501-E328-4B49-B059-AEEA502AED9D}" type="pres">
      <dgm:prSet presAssocID="{AC6580EA-FE27-4B45-ADD5-6B4D1AB055CA}" presName="childNode" presStyleLbl="node1" presStyleIdx="12" presStyleCnt="14">
        <dgm:presLayoutVars>
          <dgm:bulletEnabled val="1"/>
        </dgm:presLayoutVars>
      </dgm:prSet>
      <dgm:spPr/>
    </dgm:pt>
    <dgm:pt modelId="{1CFDC661-9ABE-45E6-88E6-C91C1B80DB64}" type="pres">
      <dgm:prSet presAssocID="{AC6580EA-FE27-4B45-ADD5-6B4D1AB055CA}" presName="aSpace2" presStyleCnt="0"/>
      <dgm:spPr/>
    </dgm:pt>
    <dgm:pt modelId="{C2659752-100A-4070-AF9C-3D0EAED3069F}" type="pres">
      <dgm:prSet presAssocID="{80036DC3-2887-45B0-B22D-388867BD36DB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9F9C0602-0787-4F52-8CAE-E659E6E35763}" type="presOf" srcId="{6300631F-A0FC-469E-A3A3-E83247830F51}" destId="{8D330E79-EEE8-4AE6-B221-713FF58840E0}" srcOrd="0" destOrd="0" presId="urn:microsoft.com/office/officeart/2005/8/layout/lProcess2"/>
    <dgm:cxn modelId="{4C771406-6F86-47C2-B1E7-08CB0B3515D8}" srcId="{1855E7A3-0057-4A96-A3AD-69E7FE675A29}" destId="{4D10916B-062F-44C1-B0FC-5F675093DF25}" srcOrd="2" destOrd="0" parTransId="{4183B221-E52E-4675-8E17-5B98BE93AC56}" sibTransId="{16A62ED4-0770-4807-BC96-EF1B264D662C}"/>
    <dgm:cxn modelId="{A9732912-F0C3-41D6-9DF7-B8848CC6A7D5}" srcId="{7F9FFE3C-D885-4EB0-93C9-9898AF8F8090}" destId="{4D6CBB1F-79DE-482A-8286-9B15EDC8DC16}" srcOrd="2" destOrd="0" parTransId="{E33A2C5F-6D94-4334-A7E9-291B5E5AEA80}" sibTransId="{4CB55C11-182D-41DA-8B3C-7F05CEF3C599}"/>
    <dgm:cxn modelId="{51FE9720-15E0-486D-A79C-750D8936E59D}" type="presOf" srcId="{0D798ADD-C286-475D-86DA-5EEAF819658E}" destId="{0BAC5A7B-212F-49BA-96A7-CE3FA7439FC1}" srcOrd="1" destOrd="0" presId="urn:microsoft.com/office/officeart/2005/8/layout/lProcess2"/>
    <dgm:cxn modelId="{DE024426-50BF-4C98-A08F-9AD43A800718}" srcId="{4D6CBB1F-79DE-482A-8286-9B15EDC8DC16}" destId="{7A5E1491-0D9A-45BC-B6ED-7571170736F6}" srcOrd="1" destOrd="0" parTransId="{6C33F8CE-4A2F-488F-A0C9-7A01879DBA25}" sibTransId="{F8B385C8-CD6D-41DE-B472-2DB186BF1C1B}"/>
    <dgm:cxn modelId="{70FB4E26-85D3-4A84-9E4D-A376518A80AA}" type="presOf" srcId="{88F60DDA-39F1-4C57-BC65-8B48045AEC74}" destId="{AEC509F8-B754-446B-95EA-70E6F8BA1E59}" srcOrd="0" destOrd="0" presId="urn:microsoft.com/office/officeart/2005/8/layout/lProcess2"/>
    <dgm:cxn modelId="{E5D3EA2D-1CD2-4D4E-98AA-0B205470C55F}" type="presOf" srcId="{9F1CF506-B70B-4B1F-B359-C6DCEAFDA92D}" destId="{A6E5FAEB-F45D-4F3C-ADBA-44670777A8C3}" srcOrd="0" destOrd="0" presId="urn:microsoft.com/office/officeart/2005/8/layout/lProcess2"/>
    <dgm:cxn modelId="{6EAFBC2E-A870-4EEC-8B39-5A3B1EFB0EF2}" type="presOf" srcId="{0D798ADD-C286-475D-86DA-5EEAF819658E}" destId="{01F71D0C-C17A-4ECE-9EF6-9A8B5EBD7936}" srcOrd="0" destOrd="0" presId="urn:microsoft.com/office/officeart/2005/8/layout/lProcess2"/>
    <dgm:cxn modelId="{A3A2D72F-DBDB-4032-9D2F-DA380CFF8D7C}" srcId="{1855E7A3-0057-4A96-A3AD-69E7FE675A29}" destId="{AC6580EA-FE27-4B45-ADD5-6B4D1AB055CA}" srcOrd="4" destOrd="0" parTransId="{739C722C-A6F7-4919-815E-FC791ACC4BF4}" sibTransId="{C2391BF0-BC98-467D-BA30-5A508EE0A040}"/>
    <dgm:cxn modelId="{E2D21431-8A1C-4C77-9428-CC43A3189A68}" srcId="{7F9FFE3C-D885-4EB0-93C9-9898AF8F8090}" destId="{0D798ADD-C286-475D-86DA-5EEAF819658E}" srcOrd="1" destOrd="0" parTransId="{5C19C921-E04E-41D9-A014-CBE311BDA416}" sibTransId="{A6CE6AC6-89AD-4088-830E-49A9DFC031F8}"/>
    <dgm:cxn modelId="{DA5FE536-5831-4057-9B5E-BA9072B0D552}" type="presOf" srcId="{4D6CBB1F-79DE-482A-8286-9B15EDC8DC16}" destId="{36666A72-ABAB-46F2-A908-119EF8F607D0}" srcOrd="0" destOrd="0" presId="urn:microsoft.com/office/officeart/2005/8/layout/lProcess2"/>
    <dgm:cxn modelId="{CE906240-EB29-419C-97C3-5B36480EB050}" type="presOf" srcId="{CFFA443D-0739-48C6-9B92-F7B43063CA9B}" destId="{23449AFA-2CE9-451C-A4CA-B7D0C7418189}" srcOrd="0" destOrd="0" presId="urn:microsoft.com/office/officeart/2005/8/layout/lProcess2"/>
    <dgm:cxn modelId="{2228F75C-291B-4078-A9C5-6E23E07EA594}" type="presOf" srcId="{5E20909B-DD1F-4AEC-8EE1-8C1EA1DD4309}" destId="{10389580-51D2-4F88-ADC5-7D49B0610E0E}" srcOrd="1" destOrd="0" presId="urn:microsoft.com/office/officeart/2005/8/layout/lProcess2"/>
    <dgm:cxn modelId="{A1357560-95D9-4371-97CA-CE58B8525180}" srcId="{4D6CBB1F-79DE-482A-8286-9B15EDC8DC16}" destId="{E43E746E-5A31-4680-9B17-D3CAC4AC0A24}" srcOrd="0" destOrd="0" parTransId="{E21E6CCB-1928-40A7-BE24-2F052C45CDA1}" sibTransId="{D0B8C9F8-0377-42D8-864B-C0C418E09CA9}"/>
    <dgm:cxn modelId="{CF73C769-0E5C-4D03-AA22-0EEAFAEF9F6D}" type="presOf" srcId="{6CC61FC9-239C-464A-A142-80FD87C56164}" destId="{62969CA8-FDC2-40C0-8AB6-804E35A9E6BB}" srcOrd="0" destOrd="0" presId="urn:microsoft.com/office/officeart/2005/8/layout/lProcess2"/>
    <dgm:cxn modelId="{F435026D-E498-43BA-AF65-9E417AF81642}" srcId="{1855E7A3-0057-4A96-A3AD-69E7FE675A29}" destId="{88F60DDA-39F1-4C57-BC65-8B48045AEC74}" srcOrd="1" destOrd="0" parTransId="{6D3F36A3-5DE7-4912-B6D5-2AC7A3C24A1F}" sibTransId="{AFA29E01-8A56-495C-931C-D4C2EB0D9EBA}"/>
    <dgm:cxn modelId="{B59CC36D-A9B7-49A5-AA8E-DE65FF593D87}" type="presOf" srcId="{05E61C29-4CF2-4CA2-8D1F-8754CB989F98}" destId="{BD62F119-4A79-42AB-BDEA-719D63A32BA4}" srcOrd="0" destOrd="0" presId="urn:microsoft.com/office/officeart/2005/8/layout/lProcess2"/>
    <dgm:cxn modelId="{D34E4D4F-EFCC-48A1-BD29-7905B09601EA}" type="presOf" srcId="{AC6580EA-FE27-4B45-ADD5-6B4D1AB055CA}" destId="{8E520501-E328-4B49-B059-AEEA502AED9D}" srcOrd="0" destOrd="0" presId="urn:microsoft.com/office/officeart/2005/8/layout/lProcess2"/>
    <dgm:cxn modelId="{F8B7CB72-CFDF-4BDF-A44F-F46981F7D9EA}" type="presOf" srcId="{80036DC3-2887-45B0-B22D-388867BD36DB}" destId="{C2659752-100A-4070-AF9C-3D0EAED3069F}" srcOrd="0" destOrd="0" presId="urn:microsoft.com/office/officeart/2005/8/layout/lProcess2"/>
    <dgm:cxn modelId="{4C1BFE55-8DFD-4040-A887-2D915A30A0E5}" type="presOf" srcId="{4D10916B-062F-44C1-B0FC-5F675093DF25}" destId="{DA9E2538-565E-4A78-84A9-F272DF7F4450}" srcOrd="0" destOrd="0" presId="urn:microsoft.com/office/officeart/2005/8/layout/lProcess2"/>
    <dgm:cxn modelId="{717EB17D-23D3-465F-88AA-6D0017984A88}" srcId="{0D798ADD-C286-475D-86DA-5EEAF819658E}" destId="{9BCBDC8F-65DD-4864-8EFE-DC0F982F8613}" srcOrd="2" destOrd="0" parTransId="{25F14011-AD86-4A6F-8924-908F764B2D2A}" sibTransId="{56173B72-1452-4F3F-A9F3-611D1DAFEAAC}"/>
    <dgm:cxn modelId="{1EA6E47D-E8F9-496B-A5C2-498A9419B14E}" srcId="{5E20909B-DD1F-4AEC-8EE1-8C1EA1DD4309}" destId="{C95C443D-628D-474F-8EEF-A43C0B39B68B}" srcOrd="0" destOrd="0" parTransId="{01822EB5-0F96-4247-94C3-60B57F238771}" sibTransId="{C1C8FF0F-F6F1-4D21-9F4E-E6E2BECC2F6E}"/>
    <dgm:cxn modelId="{5748F780-6A05-429B-A2B2-3E204010659F}" type="presOf" srcId="{7A5E1491-0D9A-45BC-B6ED-7571170736F6}" destId="{C79E2A0F-AE57-4160-B73E-449AD4984F0E}" srcOrd="0" destOrd="0" presId="urn:microsoft.com/office/officeart/2005/8/layout/lProcess2"/>
    <dgm:cxn modelId="{2F93508B-2EDF-40A6-9D0B-6CB24D91D881}" srcId="{0D798ADD-C286-475D-86DA-5EEAF819658E}" destId="{C8132CBF-D38B-41F5-A915-97F2DC7C367D}" srcOrd="0" destOrd="0" parTransId="{6ECC48E8-B1BF-4065-9E93-98A77A2EB739}" sibTransId="{26F4EE54-BD05-4E6D-9E8E-7F9662F5B73B}"/>
    <dgm:cxn modelId="{E69FBE8F-1BD7-43BD-B3CB-7E58D5FCED05}" type="presOf" srcId="{1855E7A3-0057-4A96-A3AD-69E7FE675A29}" destId="{0522FF95-0415-4CCE-82DC-6D04E8F5F20F}" srcOrd="0" destOrd="0" presId="urn:microsoft.com/office/officeart/2005/8/layout/lProcess2"/>
    <dgm:cxn modelId="{BB12F194-59E3-4311-BC46-36726929F570}" srcId="{1855E7A3-0057-4A96-A3AD-69E7FE675A29}" destId="{CFFA443D-0739-48C6-9B92-F7B43063CA9B}" srcOrd="3" destOrd="0" parTransId="{F6E7767E-A618-471E-ABBA-0621FC072133}" sibTransId="{666E746D-18CD-4334-9499-B807CF0280B1}"/>
    <dgm:cxn modelId="{AFCE5C95-D3B6-459C-99B1-866670B47116}" srcId="{5E20909B-DD1F-4AEC-8EE1-8C1EA1DD4309}" destId="{6300631F-A0FC-469E-A3A3-E83247830F51}" srcOrd="1" destOrd="0" parTransId="{6E5C81F9-319F-4239-9FF8-758CAA2D2008}" sibTransId="{BC403A44-E977-4CCD-8ACF-7B7712DAD3B3}"/>
    <dgm:cxn modelId="{BA1CD89A-DD8E-4C6D-8526-D3146339EDE5}" srcId="{7F9FFE3C-D885-4EB0-93C9-9898AF8F8090}" destId="{1855E7A3-0057-4A96-A3AD-69E7FE675A29}" srcOrd="3" destOrd="0" parTransId="{4C1A080C-B074-40BF-A90F-6D8056776176}" sibTransId="{8EDFB31A-DC4A-4B39-B7AB-8671FFB86895}"/>
    <dgm:cxn modelId="{A1647AAA-BC13-4552-8459-1D477A95D3FA}" srcId="{1855E7A3-0057-4A96-A3AD-69E7FE675A29}" destId="{80036DC3-2887-45B0-B22D-388867BD36DB}" srcOrd="5" destOrd="0" parTransId="{4A0E32B0-D189-4E27-A525-3B3104EAF679}" sibTransId="{CE5B060B-CDC8-4A82-A61E-AF50D1A58BE0}"/>
    <dgm:cxn modelId="{FBFA74BA-C344-44C8-AC9F-1E46EC2AF636}" srcId="{0D798ADD-C286-475D-86DA-5EEAF819658E}" destId="{6CC61FC9-239C-464A-A142-80FD87C56164}" srcOrd="3" destOrd="0" parTransId="{66E26D69-C09F-4912-A0F0-5A2C907C0234}" sibTransId="{2B7C2011-422B-4A57-8A14-A4D442D9C22C}"/>
    <dgm:cxn modelId="{94E827C2-37AD-4E5E-97EE-EFAC6E1CB4B6}" type="presOf" srcId="{5E20909B-DD1F-4AEC-8EE1-8C1EA1DD4309}" destId="{504803F1-247C-416D-A6A7-262D2240EB7F}" srcOrd="0" destOrd="0" presId="urn:microsoft.com/office/officeart/2005/8/layout/lProcess2"/>
    <dgm:cxn modelId="{A685B4C6-34E5-436B-BEC2-7521E86103E8}" type="presOf" srcId="{C8132CBF-D38B-41F5-A915-97F2DC7C367D}" destId="{1000E7FA-4CE0-4E6E-A4FD-7343559BDCD9}" srcOrd="0" destOrd="0" presId="urn:microsoft.com/office/officeart/2005/8/layout/lProcess2"/>
    <dgm:cxn modelId="{990F43C8-D484-4EB3-9233-4D504F8E5DA4}" srcId="{0D798ADD-C286-475D-86DA-5EEAF819658E}" destId="{9F1CF506-B70B-4B1F-B359-C6DCEAFDA92D}" srcOrd="1" destOrd="0" parTransId="{5231FBDB-1621-40BF-8470-2C7BC0BC4838}" sibTransId="{30EC7AFD-7721-442F-B23C-A2C4BB4D7748}"/>
    <dgm:cxn modelId="{7194F7CA-59A5-48A6-8444-7F8478BEE0D7}" type="presOf" srcId="{9BCBDC8F-65DD-4864-8EFE-DC0F982F8613}" destId="{3AFF5135-5622-48D0-A3B3-367CE19B4C28}" srcOrd="0" destOrd="0" presId="urn:microsoft.com/office/officeart/2005/8/layout/lProcess2"/>
    <dgm:cxn modelId="{A49B3ED1-23FF-4759-B653-62B9E0615EF8}" type="presOf" srcId="{C95C443D-628D-474F-8EEF-A43C0B39B68B}" destId="{F297C805-16A0-4842-983E-E0AEFC4D44F8}" srcOrd="0" destOrd="0" presId="urn:microsoft.com/office/officeart/2005/8/layout/lProcess2"/>
    <dgm:cxn modelId="{FEE883D3-5ABB-4578-AB79-AD72E722ACB9}" type="presOf" srcId="{4D6CBB1F-79DE-482A-8286-9B15EDC8DC16}" destId="{2AD4272F-A20B-4D2D-9413-28A22965A5B4}" srcOrd="1" destOrd="0" presId="urn:microsoft.com/office/officeart/2005/8/layout/lProcess2"/>
    <dgm:cxn modelId="{FCC9ABD5-D0E0-442B-8ABE-F97F7577D217}" type="presOf" srcId="{E43E746E-5A31-4680-9B17-D3CAC4AC0A24}" destId="{E6DA03CC-9EA3-443F-B8BA-13688334DC4D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A1F796ED-1AED-43E6-8637-A53C159AD0BD}" srcId="{7F9FFE3C-D885-4EB0-93C9-9898AF8F8090}" destId="{5E20909B-DD1F-4AEC-8EE1-8C1EA1DD4309}" srcOrd="0" destOrd="0" parTransId="{7C66E602-4062-4E4A-A024-34E092AFED24}" sibTransId="{BB93C826-7B0B-4E6F-8442-5B7DCEA34DB7}"/>
    <dgm:cxn modelId="{DD5A35EF-7FEB-4870-A436-6E77A7AC328F}" type="presOf" srcId="{1855E7A3-0057-4A96-A3AD-69E7FE675A29}" destId="{95647891-9C25-44ED-83E0-9D0FD0D6AC23}" srcOrd="1" destOrd="0" presId="urn:microsoft.com/office/officeart/2005/8/layout/lProcess2"/>
    <dgm:cxn modelId="{3DFBABF1-1FDC-40BB-B9E9-21A2CC631910}" srcId="{1855E7A3-0057-4A96-A3AD-69E7FE675A29}" destId="{05E61C29-4CF2-4CA2-8D1F-8754CB989F98}" srcOrd="0" destOrd="0" parTransId="{44904D0D-A22B-4A05-BB20-93E9DE6703C8}" sibTransId="{5BFECE07-E171-47B9-A419-08794EC8E354}"/>
    <dgm:cxn modelId="{3DC2AFB8-1B60-4C8E-A193-622F2E651040}" type="presParOf" srcId="{E6BD84AB-1588-4213-9AEA-CC748470C127}" destId="{AD79832E-3F75-4025-93C9-A01479F5C79C}" srcOrd="0" destOrd="0" presId="urn:microsoft.com/office/officeart/2005/8/layout/lProcess2"/>
    <dgm:cxn modelId="{7E7FF652-35E2-4C89-97C9-15721AD1B3F3}" type="presParOf" srcId="{AD79832E-3F75-4025-93C9-A01479F5C79C}" destId="{504803F1-247C-416D-A6A7-262D2240EB7F}" srcOrd="0" destOrd="0" presId="urn:microsoft.com/office/officeart/2005/8/layout/lProcess2"/>
    <dgm:cxn modelId="{07D9B6BF-5E3D-4465-A8DE-F25AF293F6E1}" type="presParOf" srcId="{AD79832E-3F75-4025-93C9-A01479F5C79C}" destId="{10389580-51D2-4F88-ADC5-7D49B0610E0E}" srcOrd="1" destOrd="0" presId="urn:microsoft.com/office/officeart/2005/8/layout/lProcess2"/>
    <dgm:cxn modelId="{D329BE57-1684-4EF2-BB8C-9E9A36A84853}" type="presParOf" srcId="{AD79832E-3F75-4025-93C9-A01479F5C79C}" destId="{2AB9359D-9535-48C8-908E-2493CAE73AB9}" srcOrd="2" destOrd="0" presId="urn:microsoft.com/office/officeart/2005/8/layout/lProcess2"/>
    <dgm:cxn modelId="{CA72EABE-FF77-42C2-917F-839313A7F93D}" type="presParOf" srcId="{2AB9359D-9535-48C8-908E-2493CAE73AB9}" destId="{B1D82E43-590F-45F8-8C68-E3483DDB4FC7}" srcOrd="0" destOrd="0" presId="urn:microsoft.com/office/officeart/2005/8/layout/lProcess2"/>
    <dgm:cxn modelId="{882AB40B-D39A-4B91-8866-B3CEAC0CCD26}" type="presParOf" srcId="{B1D82E43-590F-45F8-8C68-E3483DDB4FC7}" destId="{F297C805-16A0-4842-983E-E0AEFC4D44F8}" srcOrd="0" destOrd="0" presId="urn:microsoft.com/office/officeart/2005/8/layout/lProcess2"/>
    <dgm:cxn modelId="{13AFC347-72AD-4B31-96AA-A137854BFE23}" type="presParOf" srcId="{B1D82E43-590F-45F8-8C68-E3483DDB4FC7}" destId="{C1BDC0D0-25CD-48CC-A1A7-1A269A8DA704}" srcOrd="1" destOrd="0" presId="urn:microsoft.com/office/officeart/2005/8/layout/lProcess2"/>
    <dgm:cxn modelId="{F03D6893-179B-4A31-A3A4-BF11DE2B3130}" type="presParOf" srcId="{B1D82E43-590F-45F8-8C68-E3483DDB4FC7}" destId="{8D330E79-EEE8-4AE6-B221-713FF58840E0}" srcOrd="2" destOrd="0" presId="urn:microsoft.com/office/officeart/2005/8/layout/lProcess2"/>
    <dgm:cxn modelId="{6276FD6F-4613-4FED-915A-ECCC82580C79}" type="presParOf" srcId="{E6BD84AB-1588-4213-9AEA-CC748470C127}" destId="{14B0E8F1-9BD1-4946-9931-8B2CBF67E7F9}" srcOrd="1" destOrd="0" presId="urn:microsoft.com/office/officeart/2005/8/layout/lProcess2"/>
    <dgm:cxn modelId="{D6C0A353-7B5E-4F82-9317-B3BB9BDA3054}" type="presParOf" srcId="{E6BD84AB-1588-4213-9AEA-CC748470C127}" destId="{20D6A702-F661-4979-9230-EFB30BFDAB4C}" srcOrd="2" destOrd="0" presId="urn:microsoft.com/office/officeart/2005/8/layout/lProcess2"/>
    <dgm:cxn modelId="{38CB6EEE-7BCC-4247-BCCF-5AF33375EBEF}" type="presParOf" srcId="{20D6A702-F661-4979-9230-EFB30BFDAB4C}" destId="{01F71D0C-C17A-4ECE-9EF6-9A8B5EBD7936}" srcOrd="0" destOrd="0" presId="urn:microsoft.com/office/officeart/2005/8/layout/lProcess2"/>
    <dgm:cxn modelId="{D9BCDC6A-E91F-453A-A845-20763F1E7072}" type="presParOf" srcId="{20D6A702-F661-4979-9230-EFB30BFDAB4C}" destId="{0BAC5A7B-212F-49BA-96A7-CE3FA7439FC1}" srcOrd="1" destOrd="0" presId="urn:microsoft.com/office/officeart/2005/8/layout/lProcess2"/>
    <dgm:cxn modelId="{5FF7C99E-9DDB-4528-8017-E86CB385B0C4}" type="presParOf" srcId="{20D6A702-F661-4979-9230-EFB30BFDAB4C}" destId="{A192B9B8-6579-4A88-BBF2-DAB7A0D88232}" srcOrd="2" destOrd="0" presId="urn:microsoft.com/office/officeart/2005/8/layout/lProcess2"/>
    <dgm:cxn modelId="{45D0936B-D94A-4222-A2F0-F48CA6339E24}" type="presParOf" srcId="{A192B9B8-6579-4A88-BBF2-DAB7A0D88232}" destId="{E1E42B5A-3589-4083-B53C-2C5120A6927B}" srcOrd="0" destOrd="0" presId="urn:microsoft.com/office/officeart/2005/8/layout/lProcess2"/>
    <dgm:cxn modelId="{3169AFFC-EDAD-4255-A16C-3180E8FE66F5}" type="presParOf" srcId="{E1E42B5A-3589-4083-B53C-2C5120A6927B}" destId="{1000E7FA-4CE0-4E6E-A4FD-7343559BDCD9}" srcOrd="0" destOrd="0" presId="urn:microsoft.com/office/officeart/2005/8/layout/lProcess2"/>
    <dgm:cxn modelId="{606FD583-1A66-42EF-AFED-BC8F91CD5F24}" type="presParOf" srcId="{E1E42B5A-3589-4083-B53C-2C5120A6927B}" destId="{79E4EA12-94CC-4C99-9ED9-0B054EAD0EE3}" srcOrd="1" destOrd="0" presId="urn:microsoft.com/office/officeart/2005/8/layout/lProcess2"/>
    <dgm:cxn modelId="{74774E10-5B9C-49F6-9259-5FE09D613A02}" type="presParOf" srcId="{E1E42B5A-3589-4083-B53C-2C5120A6927B}" destId="{A6E5FAEB-F45D-4F3C-ADBA-44670777A8C3}" srcOrd="2" destOrd="0" presId="urn:microsoft.com/office/officeart/2005/8/layout/lProcess2"/>
    <dgm:cxn modelId="{4A535A8D-98E7-4508-A1C3-6DAF66A39BC0}" type="presParOf" srcId="{E1E42B5A-3589-4083-B53C-2C5120A6927B}" destId="{BB56945F-61CD-4CA1-8CCA-A32F2F88BFA2}" srcOrd="3" destOrd="0" presId="urn:microsoft.com/office/officeart/2005/8/layout/lProcess2"/>
    <dgm:cxn modelId="{34576489-33F0-4896-84CE-E924C0997178}" type="presParOf" srcId="{E1E42B5A-3589-4083-B53C-2C5120A6927B}" destId="{3AFF5135-5622-48D0-A3B3-367CE19B4C28}" srcOrd="4" destOrd="0" presId="urn:microsoft.com/office/officeart/2005/8/layout/lProcess2"/>
    <dgm:cxn modelId="{1E71FEBD-D38C-433A-AD30-CD79FA4749B9}" type="presParOf" srcId="{E1E42B5A-3589-4083-B53C-2C5120A6927B}" destId="{69AFA16E-E2F4-4DBA-A2E0-F8D76A1B7952}" srcOrd="5" destOrd="0" presId="urn:microsoft.com/office/officeart/2005/8/layout/lProcess2"/>
    <dgm:cxn modelId="{315A9338-6F8A-4119-86E7-D2AB69B0D69B}" type="presParOf" srcId="{E1E42B5A-3589-4083-B53C-2C5120A6927B}" destId="{62969CA8-FDC2-40C0-8AB6-804E35A9E6BB}" srcOrd="6" destOrd="0" presId="urn:microsoft.com/office/officeart/2005/8/layout/lProcess2"/>
    <dgm:cxn modelId="{5AA05F32-6F43-484B-A189-B7A66DA77F12}" type="presParOf" srcId="{E6BD84AB-1588-4213-9AEA-CC748470C127}" destId="{BD49C800-AC83-42D8-A9E5-F71C98BE4B33}" srcOrd="3" destOrd="0" presId="urn:microsoft.com/office/officeart/2005/8/layout/lProcess2"/>
    <dgm:cxn modelId="{947F0AE6-710E-47CF-98C0-AF0E3393DE04}" type="presParOf" srcId="{E6BD84AB-1588-4213-9AEA-CC748470C127}" destId="{8CABDC00-0B5F-4F0C-8482-EC1B1EC1658D}" srcOrd="4" destOrd="0" presId="urn:microsoft.com/office/officeart/2005/8/layout/lProcess2"/>
    <dgm:cxn modelId="{EAF9F092-0AA6-4294-B083-31A1F6212ABE}" type="presParOf" srcId="{8CABDC00-0B5F-4F0C-8482-EC1B1EC1658D}" destId="{36666A72-ABAB-46F2-A908-119EF8F607D0}" srcOrd="0" destOrd="0" presId="urn:microsoft.com/office/officeart/2005/8/layout/lProcess2"/>
    <dgm:cxn modelId="{C66D45D7-A1EE-46B9-810E-85087B58CF9A}" type="presParOf" srcId="{8CABDC00-0B5F-4F0C-8482-EC1B1EC1658D}" destId="{2AD4272F-A20B-4D2D-9413-28A22965A5B4}" srcOrd="1" destOrd="0" presId="urn:microsoft.com/office/officeart/2005/8/layout/lProcess2"/>
    <dgm:cxn modelId="{C9AFDD57-ECCD-45F1-95DB-58D5C5194269}" type="presParOf" srcId="{8CABDC00-0B5F-4F0C-8482-EC1B1EC1658D}" destId="{BE9AA8C7-E579-4903-8ED9-9E223F136159}" srcOrd="2" destOrd="0" presId="urn:microsoft.com/office/officeart/2005/8/layout/lProcess2"/>
    <dgm:cxn modelId="{BAA13438-A24B-40B8-B251-22877BDC1B52}" type="presParOf" srcId="{BE9AA8C7-E579-4903-8ED9-9E223F136159}" destId="{9BBB954F-2A9D-4B51-9AAB-FCBDDC1B20B2}" srcOrd="0" destOrd="0" presId="urn:microsoft.com/office/officeart/2005/8/layout/lProcess2"/>
    <dgm:cxn modelId="{96BFE327-D81E-47A0-9E5A-5722A608EB2D}" type="presParOf" srcId="{9BBB954F-2A9D-4B51-9AAB-FCBDDC1B20B2}" destId="{E6DA03CC-9EA3-443F-B8BA-13688334DC4D}" srcOrd="0" destOrd="0" presId="urn:microsoft.com/office/officeart/2005/8/layout/lProcess2"/>
    <dgm:cxn modelId="{D33FE3A3-0169-41F7-BA89-D3BABE8B2A05}" type="presParOf" srcId="{9BBB954F-2A9D-4B51-9AAB-FCBDDC1B20B2}" destId="{E6D4A9B0-4B8D-4743-91D0-DB24C7AC0102}" srcOrd="1" destOrd="0" presId="urn:microsoft.com/office/officeart/2005/8/layout/lProcess2"/>
    <dgm:cxn modelId="{9A6EB156-BE69-4442-A15D-346F6D93B0F8}" type="presParOf" srcId="{9BBB954F-2A9D-4B51-9AAB-FCBDDC1B20B2}" destId="{C79E2A0F-AE57-4160-B73E-449AD4984F0E}" srcOrd="2" destOrd="0" presId="urn:microsoft.com/office/officeart/2005/8/layout/lProcess2"/>
    <dgm:cxn modelId="{9A146B30-6CD0-489A-A948-0258F007D77A}" type="presParOf" srcId="{E6BD84AB-1588-4213-9AEA-CC748470C127}" destId="{E1860A44-69C0-45A2-A470-D62AB506DAF2}" srcOrd="5" destOrd="0" presId="urn:microsoft.com/office/officeart/2005/8/layout/lProcess2"/>
    <dgm:cxn modelId="{3EA19CA5-2C98-44B0-8BA3-7508A56087F9}" type="presParOf" srcId="{E6BD84AB-1588-4213-9AEA-CC748470C127}" destId="{1B1F1F3D-8A67-413F-B0A4-57C8FA442DB1}" srcOrd="6" destOrd="0" presId="urn:microsoft.com/office/officeart/2005/8/layout/lProcess2"/>
    <dgm:cxn modelId="{7703EBB8-4A7C-41B6-9F2E-F5B9A74E1381}" type="presParOf" srcId="{1B1F1F3D-8A67-413F-B0A4-57C8FA442DB1}" destId="{0522FF95-0415-4CCE-82DC-6D04E8F5F20F}" srcOrd="0" destOrd="0" presId="urn:microsoft.com/office/officeart/2005/8/layout/lProcess2"/>
    <dgm:cxn modelId="{8B102F13-E695-4294-8592-30B187DEFF1E}" type="presParOf" srcId="{1B1F1F3D-8A67-413F-B0A4-57C8FA442DB1}" destId="{95647891-9C25-44ED-83E0-9D0FD0D6AC23}" srcOrd="1" destOrd="0" presId="urn:microsoft.com/office/officeart/2005/8/layout/lProcess2"/>
    <dgm:cxn modelId="{7841A2DF-8D06-4A54-BC0B-A5FD100D4BF9}" type="presParOf" srcId="{1B1F1F3D-8A67-413F-B0A4-57C8FA442DB1}" destId="{F934FC73-4694-4864-9B27-857BA1AEB592}" srcOrd="2" destOrd="0" presId="urn:microsoft.com/office/officeart/2005/8/layout/lProcess2"/>
    <dgm:cxn modelId="{4A98D35F-9F1F-4DA8-9B9B-E6164031B852}" type="presParOf" srcId="{F934FC73-4694-4864-9B27-857BA1AEB592}" destId="{B98C00AD-FA12-4CA1-A997-56A2FE661967}" srcOrd="0" destOrd="0" presId="urn:microsoft.com/office/officeart/2005/8/layout/lProcess2"/>
    <dgm:cxn modelId="{11FA0CFA-7B58-4613-8D55-5EC14202B51F}" type="presParOf" srcId="{B98C00AD-FA12-4CA1-A997-56A2FE661967}" destId="{BD62F119-4A79-42AB-BDEA-719D63A32BA4}" srcOrd="0" destOrd="0" presId="urn:microsoft.com/office/officeart/2005/8/layout/lProcess2"/>
    <dgm:cxn modelId="{3DF4717B-88D9-4375-A23F-945B058DB3AA}" type="presParOf" srcId="{B98C00AD-FA12-4CA1-A997-56A2FE661967}" destId="{1F91F63B-9D33-4A4A-AEE1-4B5D187EDD06}" srcOrd="1" destOrd="0" presId="urn:microsoft.com/office/officeart/2005/8/layout/lProcess2"/>
    <dgm:cxn modelId="{E44ED51B-68EE-4BE3-9B19-387900A78934}" type="presParOf" srcId="{B98C00AD-FA12-4CA1-A997-56A2FE661967}" destId="{AEC509F8-B754-446B-95EA-70E6F8BA1E59}" srcOrd="2" destOrd="0" presId="urn:microsoft.com/office/officeart/2005/8/layout/lProcess2"/>
    <dgm:cxn modelId="{8006AAAD-3695-41AB-93B1-10A05295B54A}" type="presParOf" srcId="{B98C00AD-FA12-4CA1-A997-56A2FE661967}" destId="{4324603D-CC7A-4055-8000-00EBF91C6415}" srcOrd="3" destOrd="0" presId="urn:microsoft.com/office/officeart/2005/8/layout/lProcess2"/>
    <dgm:cxn modelId="{22A16039-FFC4-4034-AFEF-7E8133AC45EA}" type="presParOf" srcId="{B98C00AD-FA12-4CA1-A997-56A2FE661967}" destId="{DA9E2538-565E-4A78-84A9-F272DF7F4450}" srcOrd="4" destOrd="0" presId="urn:microsoft.com/office/officeart/2005/8/layout/lProcess2"/>
    <dgm:cxn modelId="{44C721AC-FBCA-4CF1-B549-7A681D1DF824}" type="presParOf" srcId="{B98C00AD-FA12-4CA1-A997-56A2FE661967}" destId="{37BCBA71-9E50-4B11-9EA6-0C515381BFDE}" srcOrd="5" destOrd="0" presId="urn:microsoft.com/office/officeart/2005/8/layout/lProcess2"/>
    <dgm:cxn modelId="{F62A8C0C-51C9-403C-B228-11ED3332C25E}" type="presParOf" srcId="{B98C00AD-FA12-4CA1-A997-56A2FE661967}" destId="{23449AFA-2CE9-451C-A4CA-B7D0C7418189}" srcOrd="6" destOrd="0" presId="urn:microsoft.com/office/officeart/2005/8/layout/lProcess2"/>
    <dgm:cxn modelId="{ECCB652D-FDF1-4559-AE5B-D9D4573B5293}" type="presParOf" srcId="{B98C00AD-FA12-4CA1-A997-56A2FE661967}" destId="{89AD5D69-C816-4FAA-AE56-45D07A70B3B1}" srcOrd="7" destOrd="0" presId="urn:microsoft.com/office/officeart/2005/8/layout/lProcess2"/>
    <dgm:cxn modelId="{23BDCAD4-9972-4B92-B9DE-BD4F98083528}" type="presParOf" srcId="{B98C00AD-FA12-4CA1-A997-56A2FE661967}" destId="{8E520501-E328-4B49-B059-AEEA502AED9D}" srcOrd="8" destOrd="0" presId="urn:microsoft.com/office/officeart/2005/8/layout/lProcess2"/>
    <dgm:cxn modelId="{66BB6BAB-C709-4288-A35B-5A19FBC993D8}" type="presParOf" srcId="{B98C00AD-FA12-4CA1-A997-56A2FE661967}" destId="{1CFDC661-9ABE-45E6-88E6-C91C1B80DB64}" srcOrd="9" destOrd="0" presId="urn:microsoft.com/office/officeart/2005/8/layout/lProcess2"/>
    <dgm:cxn modelId="{F672E082-AAF7-4E61-A388-B24084EE6EAB}" type="presParOf" srcId="{B98C00AD-FA12-4CA1-A997-56A2FE661967}" destId="{C2659752-100A-4070-AF9C-3D0EAED3069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6CBB1F-79DE-482A-8286-9B15EDC8DC16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Asesmen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E33A2C5F-6D94-4334-A7E9-291B5E5AEA80}" type="parTrans" cxnId="{A9732912-F0C3-41D6-9DF7-B8848CC6A7D5}">
      <dgm:prSet/>
      <dgm:spPr/>
      <dgm:t>
        <a:bodyPr/>
        <a:lstStyle/>
        <a:p>
          <a:endParaRPr lang="en-US"/>
        </a:p>
      </dgm:t>
    </dgm:pt>
    <dgm:pt modelId="{4CB55C11-182D-41DA-8B3C-7F05CEF3C599}" type="sibTrans" cxnId="{A9732912-F0C3-41D6-9DF7-B8848CC6A7D5}">
      <dgm:prSet/>
      <dgm:spPr/>
      <dgm:t>
        <a:bodyPr/>
        <a:lstStyle/>
        <a:p>
          <a:endParaRPr lang="en-US"/>
        </a:p>
      </dgm:t>
    </dgm:pt>
    <dgm:pt modelId="{E43E746E-5A31-4680-9B17-D3CAC4AC0A24}">
      <dgm:prSet phldrT="[Text]" custT="1"/>
      <dgm:spPr/>
      <dgm:t>
        <a:bodyPr/>
        <a:lstStyle/>
        <a:p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Berdasarkan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TP </a:t>
          </a:r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mengacu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Panduan </a:t>
          </a:r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Pembelajran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dan </a:t>
          </a:r>
          <a:r>
            <a:rPr lang="en-US" sz="1200" dirty="0" err="1">
              <a:solidFill>
                <a:schemeClr val="bg1"/>
              </a:solidFill>
              <a:latin typeface="Signika" panose="020B0604020202020204" charset="0"/>
            </a:rPr>
            <a:t>Asesmen</a:t>
          </a:r>
          <a:r>
            <a:rPr lang="en-US" sz="1200" dirty="0">
              <a:solidFill>
                <a:schemeClr val="bg1"/>
              </a:solidFill>
              <a:latin typeface="Signika" panose="020B0604020202020204" charset="0"/>
            </a:rPr>
            <a:t> (PPA)</a:t>
          </a:r>
        </a:p>
      </dgm:t>
    </dgm:pt>
    <dgm:pt modelId="{E21E6CCB-1928-40A7-BE24-2F052C45CDA1}" type="parTrans" cxnId="{A1357560-95D9-4371-97CA-CE58B8525180}">
      <dgm:prSet/>
      <dgm:spPr/>
      <dgm:t>
        <a:bodyPr/>
        <a:lstStyle/>
        <a:p>
          <a:endParaRPr lang="en-US"/>
        </a:p>
      </dgm:t>
    </dgm:pt>
    <dgm:pt modelId="{D0B8C9F8-0377-42D8-864B-C0C418E09CA9}" type="sibTrans" cxnId="{A1357560-95D9-4371-97CA-CE58B8525180}">
      <dgm:prSet/>
      <dgm:spPr/>
      <dgm:t>
        <a:bodyPr/>
        <a:lstStyle/>
        <a:p>
          <a:endParaRPr lang="en-US"/>
        </a:p>
      </dgm:t>
    </dgm:pt>
    <dgm:pt modelId="{7A5E1491-0D9A-45BC-B6ED-7571170736F6}">
      <dgm:prSet phldrT="[Text]"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Bukti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pencapaian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CP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berupa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portofolio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/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kumpulan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hasil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peserta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didik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dari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berbagai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instrumen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asesmen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(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awal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, proses dan </a:t>
          </a:r>
          <a:r>
            <a:rPr lang="en-US" sz="11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akhir</a:t>
          </a:r>
          <a:r>
            <a:rPr lang="en-US" sz="11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)</a:t>
          </a:r>
          <a:endParaRPr lang="en-US" sz="11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6C33F8CE-4A2F-488F-A0C9-7A01879DBA25}" type="parTrans" cxnId="{DE024426-50BF-4C98-A08F-9AD43A800718}">
      <dgm:prSet/>
      <dgm:spPr/>
      <dgm:t>
        <a:bodyPr/>
        <a:lstStyle/>
        <a:p>
          <a:endParaRPr lang="en-US"/>
        </a:p>
      </dgm:t>
    </dgm:pt>
    <dgm:pt modelId="{F8B385C8-CD6D-41DE-B472-2DB186BF1C1B}" type="sibTrans" cxnId="{DE024426-50BF-4C98-A08F-9AD43A800718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8CABDC00-0B5F-4F0C-8482-EC1B1EC1658D}" type="pres">
      <dgm:prSet presAssocID="{4D6CBB1F-79DE-482A-8286-9B15EDC8DC16}" presName="compNode" presStyleCnt="0"/>
      <dgm:spPr/>
    </dgm:pt>
    <dgm:pt modelId="{36666A72-ABAB-46F2-A908-119EF8F607D0}" type="pres">
      <dgm:prSet presAssocID="{4D6CBB1F-79DE-482A-8286-9B15EDC8DC16}" presName="aNode" presStyleLbl="bgShp" presStyleIdx="0" presStyleCnt="1"/>
      <dgm:spPr/>
    </dgm:pt>
    <dgm:pt modelId="{2AD4272F-A20B-4D2D-9413-28A22965A5B4}" type="pres">
      <dgm:prSet presAssocID="{4D6CBB1F-79DE-482A-8286-9B15EDC8DC16}" presName="textNode" presStyleLbl="bgShp" presStyleIdx="0" presStyleCnt="1"/>
      <dgm:spPr/>
    </dgm:pt>
    <dgm:pt modelId="{BE9AA8C7-E579-4903-8ED9-9E223F136159}" type="pres">
      <dgm:prSet presAssocID="{4D6CBB1F-79DE-482A-8286-9B15EDC8DC16}" presName="compChildNode" presStyleCnt="0"/>
      <dgm:spPr/>
    </dgm:pt>
    <dgm:pt modelId="{9BBB954F-2A9D-4B51-9AAB-FCBDDC1B20B2}" type="pres">
      <dgm:prSet presAssocID="{4D6CBB1F-79DE-482A-8286-9B15EDC8DC16}" presName="theInnerList" presStyleCnt="0"/>
      <dgm:spPr/>
    </dgm:pt>
    <dgm:pt modelId="{E6DA03CC-9EA3-443F-B8BA-13688334DC4D}" type="pres">
      <dgm:prSet presAssocID="{E43E746E-5A31-4680-9B17-D3CAC4AC0A24}" presName="childNode" presStyleLbl="node1" presStyleIdx="0" presStyleCnt="2">
        <dgm:presLayoutVars>
          <dgm:bulletEnabled val="1"/>
        </dgm:presLayoutVars>
      </dgm:prSet>
      <dgm:spPr/>
    </dgm:pt>
    <dgm:pt modelId="{E6D4A9B0-4B8D-4743-91D0-DB24C7AC0102}" type="pres">
      <dgm:prSet presAssocID="{E43E746E-5A31-4680-9B17-D3CAC4AC0A24}" presName="aSpace2" presStyleCnt="0"/>
      <dgm:spPr/>
    </dgm:pt>
    <dgm:pt modelId="{C79E2A0F-AE57-4160-B73E-449AD4984F0E}" type="pres">
      <dgm:prSet presAssocID="{7A5E1491-0D9A-45BC-B6ED-7571170736F6}" presName="childNode" presStyleLbl="node1" presStyleIdx="1" presStyleCnt="2" custScaleX="104849" custScaleY="125839">
        <dgm:presLayoutVars>
          <dgm:bulletEnabled val="1"/>
        </dgm:presLayoutVars>
      </dgm:prSet>
      <dgm:spPr/>
    </dgm:pt>
  </dgm:ptLst>
  <dgm:cxnLst>
    <dgm:cxn modelId="{A9732912-F0C3-41D6-9DF7-B8848CC6A7D5}" srcId="{7F9FFE3C-D885-4EB0-93C9-9898AF8F8090}" destId="{4D6CBB1F-79DE-482A-8286-9B15EDC8DC16}" srcOrd="0" destOrd="0" parTransId="{E33A2C5F-6D94-4334-A7E9-291B5E5AEA80}" sibTransId="{4CB55C11-182D-41DA-8B3C-7F05CEF3C599}"/>
    <dgm:cxn modelId="{DE024426-50BF-4C98-A08F-9AD43A800718}" srcId="{4D6CBB1F-79DE-482A-8286-9B15EDC8DC16}" destId="{7A5E1491-0D9A-45BC-B6ED-7571170736F6}" srcOrd="1" destOrd="0" parTransId="{6C33F8CE-4A2F-488F-A0C9-7A01879DBA25}" sibTransId="{F8B385C8-CD6D-41DE-B472-2DB186BF1C1B}"/>
    <dgm:cxn modelId="{DA5FE536-5831-4057-9B5E-BA9072B0D552}" type="presOf" srcId="{4D6CBB1F-79DE-482A-8286-9B15EDC8DC16}" destId="{36666A72-ABAB-46F2-A908-119EF8F607D0}" srcOrd="0" destOrd="0" presId="urn:microsoft.com/office/officeart/2005/8/layout/lProcess2"/>
    <dgm:cxn modelId="{A1357560-95D9-4371-97CA-CE58B8525180}" srcId="{4D6CBB1F-79DE-482A-8286-9B15EDC8DC16}" destId="{E43E746E-5A31-4680-9B17-D3CAC4AC0A24}" srcOrd="0" destOrd="0" parTransId="{E21E6CCB-1928-40A7-BE24-2F052C45CDA1}" sibTransId="{D0B8C9F8-0377-42D8-864B-C0C418E09CA9}"/>
    <dgm:cxn modelId="{5748F780-6A05-429B-A2B2-3E204010659F}" type="presOf" srcId="{7A5E1491-0D9A-45BC-B6ED-7571170736F6}" destId="{C79E2A0F-AE57-4160-B73E-449AD4984F0E}" srcOrd="0" destOrd="0" presId="urn:microsoft.com/office/officeart/2005/8/layout/lProcess2"/>
    <dgm:cxn modelId="{FEE883D3-5ABB-4578-AB79-AD72E722ACB9}" type="presOf" srcId="{4D6CBB1F-79DE-482A-8286-9B15EDC8DC16}" destId="{2AD4272F-A20B-4D2D-9413-28A22965A5B4}" srcOrd="1" destOrd="0" presId="urn:microsoft.com/office/officeart/2005/8/layout/lProcess2"/>
    <dgm:cxn modelId="{FCC9ABD5-D0E0-442B-8ABE-F97F7577D217}" type="presOf" srcId="{E43E746E-5A31-4680-9B17-D3CAC4AC0A24}" destId="{E6DA03CC-9EA3-443F-B8BA-13688334DC4D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947F0AE6-710E-47CF-98C0-AF0E3393DE04}" type="presParOf" srcId="{E6BD84AB-1588-4213-9AEA-CC748470C127}" destId="{8CABDC00-0B5F-4F0C-8482-EC1B1EC1658D}" srcOrd="0" destOrd="0" presId="urn:microsoft.com/office/officeart/2005/8/layout/lProcess2"/>
    <dgm:cxn modelId="{EAF9F092-0AA6-4294-B083-31A1F6212ABE}" type="presParOf" srcId="{8CABDC00-0B5F-4F0C-8482-EC1B1EC1658D}" destId="{36666A72-ABAB-46F2-A908-119EF8F607D0}" srcOrd="0" destOrd="0" presId="urn:microsoft.com/office/officeart/2005/8/layout/lProcess2"/>
    <dgm:cxn modelId="{C66D45D7-A1EE-46B9-810E-85087B58CF9A}" type="presParOf" srcId="{8CABDC00-0B5F-4F0C-8482-EC1B1EC1658D}" destId="{2AD4272F-A20B-4D2D-9413-28A22965A5B4}" srcOrd="1" destOrd="0" presId="urn:microsoft.com/office/officeart/2005/8/layout/lProcess2"/>
    <dgm:cxn modelId="{C9AFDD57-ECCD-45F1-95DB-58D5C5194269}" type="presParOf" srcId="{8CABDC00-0B5F-4F0C-8482-EC1B1EC1658D}" destId="{BE9AA8C7-E579-4903-8ED9-9E223F136159}" srcOrd="2" destOrd="0" presId="urn:microsoft.com/office/officeart/2005/8/layout/lProcess2"/>
    <dgm:cxn modelId="{BAA13438-A24B-40B8-B251-22877BDC1B52}" type="presParOf" srcId="{BE9AA8C7-E579-4903-8ED9-9E223F136159}" destId="{9BBB954F-2A9D-4B51-9AAB-FCBDDC1B20B2}" srcOrd="0" destOrd="0" presId="urn:microsoft.com/office/officeart/2005/8/layout/lProcess2"/>
    <dgm:cxn modelId="{96BFE327-D81E-47A0-9E5A-5722A608EB2D}" type="presParOf" srcId="{9BBB954F-2A9D-4B51-9AAB-FCBDDC1B20B2}" destId="{E6DA03CC-9EA3-443F-B8BA-13688334DC4D}" srcOrd="0" destOrd="0" presId="urn:microsoft.com/office/officeart/2005/8/layout/lProcess2"/>
    <dgm:cxn modelId="{D33FE3A3-0169-41F7-BA89-D3BABE8B2A05}" type="presParOf" srcId="{9BBB954F-2A9D-4B51-9AAB-FCBDDC1B20B2}" destId="{E6D4A9B0-4B8D-4743-91D0-DB24C7AC0102}" srcOrd="1" destOrd="0" presId="urn:microsoft.com/office/officeart/2005/8/layout/lProcess2"/>
    <dgm:cxn modelId="{9A6EB156-BE69-4442-A15D-346F6D93B0F8}" type="presParOf" srcId="{9BBB954F-2A9D-4B51-9AAB-FCBDDC1B20B2}" destId="{C79E2A0F-AE57-4160-B73E-449AD4984F0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E61C29-4CF2-4CA2-8D1F-8754CB989F98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Direktorat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gm:t>
    </dgm:pt>
    <dgm:pt modelId="{44904D0D-A22B-4A05-BB20-93E9DE6703C8}" type="parTrans" cxnId="{3DFBABF1-1FDC-40BB-B9E9-21A2CC631910}">
      <dgm:prSet/>
      <dgm:spPr/>
      <dgm:t>
        <a:bodyPr/>
        <a:lstStyle/>
        <a:p>
          <a:endParaRPr lang="en-US"/>
        </a:p>
      </dgm:t>
    </dgm:pt>
    <dgm:pt modelId="{5BFECE07-E171-47B9-A419-08794EC8E354}" type="sibTrans" cxnId="{3DFBABF1-1FDC-40BB-B9E9-21A2CC631910}">
      <dgm:prSet/>
      <dgm:spPr/>
      <dgm:t>
        <a:bodyPr/>
        <a:lstStyle/>
        <a:p>
          <a:endParaRPr lang="en-US"/>
        </a:p>
      </dgm:t>
    </dgm:pt>
    <dgm:pt modelId="{1855E7A3-0057-4A96-A3AD-69E7FE675A29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Penjaminan</a:t>
          </a:r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 </a:t>
          </a:r>
          <a:r>
            <a:rPr lang="en-US" sz="20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Mutu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4C1A080C-B074-40BF-A90F-6D8056776176}" type="parTrans" cxnId="{BA1CD89A-DD8E-4C6D-8526-D3146339EDE5}">
      <dgm:prSet/>
      <dgm:spPr/>
      <dgm:t>
        <a:bodyPr/>
        <a:lstStyle/>
        <a:p>
          <a:endParaRPr lang="en-US"/>
        </a:p>
      </dgm:t>
    </dgm:pt>
    <dgm:pt modelId="{8EDFB31A-DC4A-4B39-B7AB-8671FFB86895}" type="sibTrans" cxnId="{BA1CD89A-DD8E-4C6D-8526-D3146339EDE5}">
      <dgm:prSet/>
      <dgm:spPr/>
      <dgm:t>
        <a:bodyPr/>
        <a:lstStyle/>
        <a:p>
          <a:endParaRPr lang="en-US"/>
        </a:p>
      </dgm:t>
    </dgm:pt>
    <dgm:pt modelId="{88F60DDA-39F1-4C57-BC65-8B48045AEC74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Pemerintah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Daerah (</a:t>
          </a:r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Dinas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Pendidikan)</a:t>
          </a:r>
        </a:p>
      </dgm:t>
    </dgm:pt>
    <dgm:pt modelId="{6D3F36A3-5DE7-4912-B6D5-2AC7A3C24A1F}" type="parTrans" cxnId="{F435026D-E498-43BA-AF65-9E417AF81642}">
      <dgm:prSet/>
      <dgm:spPr/>
      <dgm:t>
        <a:bodyPr/>
        <a:lstStyle/>
        <a:p>
          <a:endParaRPr lang="en-US"/>
        </a:p>
      </dgm:t>
    </dgm:pt>
    <dgm:pt modelId="{AFA29E01-8A56-495C-931C-D4C2EB0D9EBA}" type="sibTrans" cxnId="{F435026D-E498-43BA-AF65-9E417AF81642}">
      <dgm:prSet/>
      <dgm:spPr/>
      <dgm:t>
        <a:bodyPr/>
        <a:lstStyle/>
        <a:p>
          <a:endParaRPr lang="en-US"/>
        </a:p>
      </dgm:t>
    </dgm:pt>
    <dgm:pt modelId="{4D10916B-062F-44C1-B0FC-5F675093DF25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Manajemen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gm:t>
    </dgm:pt>
    <dgm:pt modelId="{4183B221-E52E-4675-8E17-5B98BE93AC56}" type="parTrans" cxnId="{4C771406-6F86-47C2-B1E7-08CB0B3515D8}">
      <dgm:prSet/>
      <dgm:spPr/>
      <dgm:t>
        <a:bodyPr/>
        <a:lstStyle/>
        <a:p>
          <a:endParaRPr lang="en-US"/>
        </a:p>
      </dgm:t>
    </dgm:pt>
    <dgm:pt modelId="{16A62ED4-0770-4807-BC96-EF1B264D662C}" type="sibTrans" cxnId="{4C771406-6F86-47C2-B1E7-08CB0B3515D8}">
      <dgm:prSet/>
      <dgm:spPr/>
      <dgm:t>
        <a:bodyPr/>
        <a:lstStyle/>
        <a:p>
          <a:endParaRPr lang="en-US"/>
        </a:p>
      </dgm:t>
    </dgm:pt>
    <dgm:pt modelId="{CFFA443D-0739-48C6-9B92-F7B43063CA9B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Koordinator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F6E7767E-A618-471E-ABBA-0621FC072133}" type="parTrans" cxnId="{BB12F194-59E3-4311-BC46-36726929F570}">
      <dgm:prSet/>
      <dgm:spPr/>
      <dgm:t>
        <a:bodyPr/>
        <a:lstStyle/>
        <a:p>
          <a:endParaRPr lang="en-US"/>
        </a:p>
      </dgm:t>
    </dgm:pt>
    <dgm:pt modelId="{666E746D-18CD-4334-9499-B807CF0280B1}" type="sibTrans" cxnId="{BB12F194-59E3-4311-BC46-36726929F570}">
      <dgm:prSet/>
      <dgm:spPr/>
      <dgm:t>
        <a:bodyPr/>
        <a:lstStyle/>
        <a:p>
          <a:endParaRPr lang="en-US"/>
        </a:p>
      </dgm:t>
    </dgm:pt>
    <dgm:pt modelId="{AC6580EA-FE27-4B45-ADD5-6B4D1AB055C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Guru </a:t>
          </a:r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endParaRPr lang="en-US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739C722C-A6F7-4919-815E-FC791ACC4BF4}" type="parTrans" cxnId="{A3A2D72F-DBDB-4032-9D2F-DA380CFF8D7C}">
      <dgm:prSet/>
      <dgm:spPr/>
      <dgm:t>
        <a:bodyPr/>
        <a:lstStyle/>
        <a:p>
          <a:endParaRPr lang="en-US"/>
        </a:p>
      </dgm:t>
    </dgm:pt>
    <dgm:pt modelId="{C2391BF0-BC98-467D-BA30-5A508EE0A040}" type="sibTrans" cxnId="{A3A2D72F-DBDB-4032-9D2F-DA380CFF8D7C}">
      <dgm:prSet/>
      <dgm:spPr/>
      <dgm:t>
        <a:bodyPr/>
        <a:lstStyle/>
        <a:p>
          <a:endParaRPr lang="en-US"/>
        </a:p>
      </dgm:t>
    </dgm:pt>
    <dgm:pt modelId="{80036DC3-2887-45B0-B22D-388867BD36DB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dirty="0">
              <a:solidFill>
                <a:schemeClr val="bg1"/>
              </a:solidFill>
              <a:latin typeface="Signika" panose="020B0604020202020204" charset="0"/>
            </a:rPr>
            <a:t> Dunia </a:t>
          </a:r>
          <a:r>
            <a:rPr lang="en-US" dirty="0" err="1">
              <a:solidFill>
                <a:schemeClr val="bg1"/>
              </a:solidFill>
              <a:latin typeface="Signika" panose="020B0604020202020204" charset="0"/>
            </a:rPr>
            <a:t>Kerja</a:t>
          </a:r>
          <a:endParaRPr lang="en-US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4A0E32B0-D189-4E27-A525-3B3104EAF679}" type="parTrans" cxnId="{A1647AAA-BC13-4552-8459-1D477A95D3FA}">
      <dgm:prSet/>
      <dgm:spPr/>
      <dgm:t>
        <a:bodyPr/>
        <a:lstStyle/>
        <a:p>
          <a:endParaRPr lang="en-US"/>
        </a:p>
      </dgm:t>
    </dgm:pt>
    <dgm:pt modelId="{CE5B060B-CDC8-4A82-A61E-AF50D1A58BE0}" type="sibTrans" cxnId="{A1647AAA-BC13-4552-8459-1D477A95D3FA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1B1F1F3D-8A67-413F-B0A4-57C8FA442DB1}" type="pres">
      <dgm:prSet presAssocID="{1855E7A3-0057-4A96-A3AD-69E7FE675A29}" presName="compNode" presStyleCnt="0"/>
      <dgm:spPr/>
    </dgm:pt>
    <dgm:pt modelId="{0522FF95-0415-4CCE-82DC-6D04E8F5F20F}" type="pres">
      <dgm:prSet presAssocID="{1855E7A3-0057-4A96-A3AD-69E7FE675A29}" presName="aNode" presStyleLbl="bgShp" presStyleIdx="0" presStyleCnt="1" custLinFactNeighborX="15095" custLinFactNeighborY="658"/>
      <dgm:spPr/>
    </dgm:pt>
    <dgm:pt modelId="{95647891-9C25-44ED-83E0-9D0FD0D6AC23}" type="pres">
      <dgm:prSet presAssocID="{1855E7A3-0057-4A96-A3AD-69E7FE675A29}" presName="textNode" presStyleLbl="bgShp" presStyleIdx="0" presStyleCnt="1"/>
      <dgm:spPr/>
    </dgm:pt>
    <dgm:pt modelId="{F934FC73-4694-4864-9B27-857BA1AEB592}" type="pres">
      <dgm:prSet presAssocID="{1855E7A3-0057-4A96-A3AD-69E7FE675A29}" presName="compChildNode" presStyleCnt="0"/>
      <dgm:spPr/>
    </dgm:pt>
    <dgm:pt modelId="{B98C00AD-FA12-4CA1-A997-56A2FE661967}" type="pres">
      <dgm:prSet presAssocID="{1855E7A3-0057-4A96-A3AD-69E7FE675A29}" presName="theInnerList" presStyleCnt="0"/>
      <dgm:spPr/>
    </dgm:pt>
    <dgm:pt modelId="{BD62F119-4A79-42AB-BDEA-719D63A32BA4}" type="pres">
      <dgm:prSet presAssocID="{05E61C29-4CF2-4CA2-8D1F-8754CB989F98}" presName="childNode" presStyleLbl="node1" presStyleIdx="0" presStyleCnt="6">
        <dgm:presLayoutVars>
          <dgm:bulletEnabled val="1"/>
        </dgm:presLayoutVars>
      </dgm:prSet>
      <dgm:spPr/>
    </dgm:pt>
    <dgm:pt modelId="{1F91F63B-9D33-4A4A-AEE1-4B5D187EDD06}" type="pres">
      <dgm:prSet presAssocID="{05E61C29-4CF2-4CA2-8D1F-8754CB989F98}" presName="aSpace2" presStyleCnt="0"/>
      <dgm:spPr/>
    </dgm:pt>
    <dgm:pt modelId="{AEC509F8-B754-446B-95EA-70E6F8BA1E59}" type="pres">
      <dgm:prSet presAssocID="{88F60DDA-39F1-4C57-BC65-8B48045AEC74}" presName="childNode" presStyleLbl="node1" presStyleIdx="1" presStyleCnt="6">
        <dgm:presLayoutVars>
          <dgm:bulletEnabled val="1"/>
        </dgm:presLayoutVars>
      </dgm:prSet>
      <dgm:spPr/>
    </dgm:pt>
    <dgm:pt modelId="{4324603D-CC7A-4055-8000-00EBF91C6415}" type="pres">
      <dgm:prSet presAssocID="{88F60DDA-39F1-4C57-BC65-8B48045AEC74}" presName="aSpace2" presStyleCnt="0"/>
      <dgm:spPr/>
    </dgm:pt>
    <dgm:pt modelId="{DA9E2538-565E-4A78-84A9-F272DF7F4450}" type="pres">
      <dgm:prSet presAssocID="{4D10916B-062F-44C1-B0FC-5F675093DF25}" presName="childNode" presStyleLbl="node1" presStyleIdx="2" presStyleCnt="6">
        <dgm:presLayoutVars>
          <dgm:bulletEnabled val="1"/>
        </dgm:presLayoutVars>
      </dgm:prSet>
      <dgm:spPr/>
    </dgm:pt>
    <dgm:pt modelId="{37BCBA71-9E50-4B11-9EA6-0C515381BFDE}" type="pres">
      <dgm:prSet presAssocID="{4D10916B-062F-44C1-B0FC-5F675093DF25}" presName="aSpace2" presStyleCnt="0"/>
      <dgm:spPr/>
    </dgm:pt>
    <dgm:pt modelId="{23449AFA-2CE9-451C-A4CA-B7D0C7418189}" type="pres">
      <dgm:prSet presAssocID="{CFFA443D-0739-48C6-9B92-F7B43063CA9B}" presName="childNode" presStyleLbl="node1" presStyleIdx="3" presStyleCnt="6">
        <dgm:presLayoutVars>
          <dgm:bulletEnabled val="1"/>
        </dgm:presLayoutVars>
      </dgm:prSet>
      <dgm:spPr/>
    </dgm:pt>
    <dgm:pt modelId="{89AD5D69-C816-4FAA-AE56-45D07A70B3B1}" type="pres">
      <dgm:prSet presAssocID="{CFFA443D-0739-48C6-9B92-F7B43063CA9B}" presName="aSpace2" presStyleCnt="0"/>
      <dgm:spPr/>
    </dgm:pt>
    <dgm:pt modelId="{8E520501-E328-4B49-B059-AEEA502AED9D}" type="pres">
      <dgm:prSet presAssocID="{AC6580EA-FE27-4B45-ADD5-6B4D1AB055CA}" presName="childNode" presStyleLbl="node1" presStyleIdx="4" presStyleCnt="6">
        <dgm:presLayoutVars>
          <dgm:bulletEnabled val="1"/>
        </dgm:presLayoutVars>
      </dgm:prSet>
      <dgm:spPr/>
    </dgm:pt>
    <dgm:pt modelId="{1CFDC661-9ABE-45E6-88E6-C91C1B80DB64}" type="pres">
      <dgm:prSet presAssocID="{AC6580EA-FE27-4B45-ADD5-6B4D1AB055CA}" presName="aSpace2" presStyleCnt="0"/>
      <dgm:spPr/>
    </dgm:pt>
    <dgm:pt modelId="{C2659752-100A-4070-AF9C-3D0EAED3069F}" type="pres">
      <dgm:prSet presAssocID="{80036DC3-2887-45B0-B22D-388867BD36DB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C771406-6F86-47C2-B1E7-08CB0B3515D8}" srcId="{1855E7A3-0057-4A96-A3AD-69E7FE675A29}" destId="{4D10916B-062F-44C1-B0FC-5F675093DF25}" srcOrd="2" destOrd="0" parTransId="{4183B221-E52E-4675-8E17-5B98BE93AC56}" sibTransId="{16A62ED4-0770-4807-BC96-EF1B264D662C}"/>
    <dgm:cxn modelId="{70FB4E26-85D3-4A84-9E4D-A376518A80AA}" type="presOf" srcId="{88F60DDA-39F1-4C57-BC65-8B48045AEC74}" destId="{AEC509F8-B754-446B-95EA-70E6F8BA1E59}" srcOrd="0" destOrd="0" presId="urn:microsoft.com/office/officeart/2005/8/layout/lProcess2"/>
    <dgm:cxn modelId="{A3A2D72F-DBDB-4032-9D2F-DA380CFF8D7C}" srcId="{1855E7A3-0057-4A96-A3AD-69E7FE675A29}" destId="{AC6580EA-FE27-4B45-ADD5-6B4D1AB055CA}" srcOrd="4" destOrd="0" parTransId="{739C722C-A6F7-4919-815E-FC791ACC4BF4}" sibTransId="{C2391BF0-BC98-467D-BA30-5A508EE0A040}"/>
    <dgm:cxn modelId="{CE906240-EB29-419C-97C3-5B36480EB050}" type="presOf" srcId="{CFFA443D-0739-48C6-9B92-F7B43063CA9B}" destId="{23449AFA-2CE9-451C-A4CA-B7D0C7418189}" srcOrd="0" destOrd="0" presId="urn:microsoft.com/office/officeart/2005/8/layout/lProcess2"/>
    <dgm:cxn modelId="{F435026D-E498-43BA-AF65-9E417AF81642}" srcId="{1855E7A3-0057-4A96-A3AD-69E7FE675A29}" destId="{88F60DDA-39F1-4C57-BC65-8B48045AEC74}" srcOrd="1" destOrd="0" parTransId="{6D3F36A3-5DE7-4912-B6D5-2AC7A3C24A1F}" sibTransId="{AFA29E01-8A56-495C-931C-D4C2EB0D9EBA}"/>
    <dgm:cxn modelId="{B59CC36D-A9B7-49A5-AA8E-DE65FF593D87}" type="presOf" srcId="{05E61C29-4CF2-4CA2-8D1F-8754CB989F98}" destId="{BD62F119-4A79-42AB-BDEA-719D63A32BA4}" srcOrd="0" destOrd="0" presId="urn:microsoft.com/office/officeart/2005/8/layout/lProcess2"/>
    <dgm:cxn modelId="{D34E4D4F-EFCC-48A1-BD29-7905B09601EA}" type="presOf" srcId="{AC6580EA-FE27-4B45-ADD5-6B4D1AB055CA}" destId="{8E520501-E328-4B49-B059-AEEA502AED9D}" srcOrd="0" destOrd="0" presId="urn:microsoft.com/office/officeart/2005/8/layout/lProcess2"/>
    <dgm:cxn modelId="{F8B7CB72-CFDF-4BDF-A44F-F46981F7D9EA}" type="presOf" srcId="{80036DC3-2887-45B0-B22D-388867BD36DB}" destId="{C2659752-100A-4070-AF9C-3D0EAED3069F}" srcOrd="0" destOrd="0" presId="urn:microsoft.com/office/officeart/2005/8/layout/lProcess2"/>
    <dgm:cxn modelId="{4C1BFE55-8DFD-4040-A887-2D915A30A0E5}" type="presOf" srcId="{4D10916B-062F-44C1-B0FC-5F675093DF25}" destId="{DA9E2538-565E-4A78-84A9-F272DF7F4450}" srcOrd="0" destOrd="0" presId="urn:microsoft.com/office/officeart/2005/8/layout/lProcess2"/>
    <dgm:cxn modelId="{E69FBE8F-1BD7-43BD-B3CB-7E58D5FCED05}" type="presOf" srcId="{1855E7A3-0057-4A96-A3AD-69E7FE675A29}" destId="{0522FF95-0415-4CCE-82DC-6D04E8F5F20F}" srcOrd="0" destOrd="0" presId="urn:microsoft.com/office/officeart/2005/8/layout/lProcess2"/>
    <dgm:cxn modelId="{BB12F194-59E3-4311-BC46-36726929F570}" srcId="{1855E7A3-0057-4A96-A3AD-69E7FE675A29}" destId="{CFFA443D-0739-48C6-9B92-F7B43063CA9B}" srcOrd="3" destOrd="0" parTransId="{F6E7767E-A618-471E-ABBA-0621FC072133}" sibTransId="{666E746D-18CD-4334-9499-B807CF0280B1}"/>
    <dgm:cxn modelId="{BA1CD89A-DD8E-4C6D-8526-D3146339EDE5}" srcId="{7F9FFE3C-D885-4EB0-93C9-9898AF8F8090}" destId="{1855E7A3-0057-4A96-A3AD-69E7FE675A29}" srcOrd="0" destOrd="0" parTransId="{4C1A080C-B074-40BF-A90F-6D8056776176}" sibTransId="{8EDFB31A-DC4A-4B39-B7AB-8671FFB86895}"/>
    <dgm:cxn modelId="{A1647AAA-BC13-4552-8459-1D477A95D3FA}" srcId="{1855E7A3-0057-4A96-A3AD-69E7FE675A29}" destId="{80036DC3-2887-45B0-B22D-388867BD36DB}" srcOrd="5" destOrd="0" parTransId="{4A0E32B0-D189-4E27-A525-3B3104EAF679}" sibTransId="{CE5B060B-CDC8-4A82-A61E-AF50D1A58BE0}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DD5A35EF-7FEB-4870-A436-6E77A7AC328F}" type="presOf" srcId="{1855E7A3-0057-4A96-A3AD-69E7FE675A29}" destId="{95647891-9C25-44ED-83E0-9D0FD0D6AC23}" srcOrd="1" destOrd="0" presId="urn:microsoft.com/office/officeart/2005/8/layout/lProcess2"/>
    <dgm:cxn modelId="{3DFBABF1-1FDC-40BB-B9E9-21A2CC631910}" srcId="{1855E7A3-0057-4A96-A3AD-69E7FE675A29}" destId="{05E61C29-4CF2-4CA2-8D1F-8754CB989F98}" srcOrd="0" destOrd="0" parTransId="{44904D0D-A22B-4A05-BB20-93E9DE6703C8}" sibTransId="{5BFECE07-E171-47B9-A419-08794EC8E354}"/>
    <dgm:cxn modelId="{3EA19CA5-2C98-44B0-8BA3-7508A56087F9}" type="presParOf" srcId="{E6BD84AB-1588-4213-9AEA-CC748470C127}" destId="{1B1F1F3D-8A67-413F-B0A4-57C8FA442DB1}" srcOrd="0" destOrd="0" presId="urn:microsoft.com/office/officeart/2005/8/layout/lProcess2"/>
    <dgm:cxn modelId="{7703EBB8-4A7C-41B6-9F2E-F5B9A74E1381}" type="presParOf" srcId="{1B1F1F3D-8A67-413F-B0A4-57C8FA442DB1}" destId="{0522FF95-0415-4CCE-82DC-6D04E8F5F20F}" srcOrd="0" destOrd="0" presId="urn:microsoft.com/office/officeart/2005/8/layout/lProcess2"/>
    <dgm:cxn modelId="{8B102F13-E695-4294-8592-30B187DEFF1E}" type="presParOf" srcId="{1B1F1F3D-8A67-413F-B0A4-57C8FA442DB1}" destId="{95647891-9C25-44ED-83E0-9D0FD0D6AC23}" srcOrd="1" destOrd="0" presId="urn:microsoft.com/office/officeart/2005/8/layout/lProcess2"/>
    <dgm:cxn modelId="{7841A2DF-8D06-4A54-BC0B-A5FD100D4BF9}" type="presParOf" srcId="{1B1F1F3D-8A67-413F-B0A4-57C8FA442DB1}" destId="{F934FC73-4694-4864-9B27-857BA1AEB592}" srcOrd="2" destOrd="0" presId="urn:microsoft.com/office/officeart/2005/8/layout/lProcess2"/>
    <dgm:cxn modelId="{4A98D35F-9F1F-4DA8-9B9B-E6164031B852}" type="presParOf" srcId="{F934FC73-4694-4864-9B27-857BA1AEB592}" destId="{B98C00AD-FA12-4CA1-A997-56A2FE661967}" srcOrd="0" destOrd="0" presId="urn:microsoft.com/office/officeart/2005/8/layout/lProcess2"/>
    <dgm:cxn modelId="{11FA0CFA-7B58-4613-8D55-5EC14202B51F}" type="presParOf" srcId="{B98C00AD-FA12-4CA1-A997-56A2FE661967}" destId="{BD62F119-4A79-42AB-BDEA-719D63A32BA4}" srcOrd="0" destOrd="0" presId="urn:microsoft.com/office/officeart/2005/8/layout/lProcess2"/>
    <dgm:cxn modelId="{3DF4717B-88D9-4375-A23F-945B058DB3AA}" type="presParOf" srcId="{B98C00AD-FA12-4CA1-A997-56A2FE661967}" destId="{1F91F63B-9D33-4A4A-AEE1-4B5D187EDD06}" srcOrd="1" destOrd="0" presId="urn:microsoft.com/office/officeart/2005/8/layout/lProcess2"/>
    <dgm:cxn modelId="{E44ED51B-68EE-4BE3-9B19-387900A78934}" type="presParOf" srcId="{B98C00AD-FA12-4CA1-A997-56A2FE661967}" destId="{AEC509F8-B754-446B-95EA-70E6F8BA1E59}" srcOrd="2" destOrd="0" presId="urn:microsoft.com/office/officeart/2005/8/layout/lProcess2"/>
    <dgm:cxn modelId="{8006AAAD-3695-41AB-93B1-10A05295B54A}" type="presParOf" srcId="{B98C00AD-FA12-4CA1-A997-56A2FE661967}" destId="{4324603D-CC7A-4055-8000-00EBF91C6415}" srcOrd="3" destOrd="0" presId="urn:microsoft.com/office/officeart/2005/8/layout/lProcess2"/>
    <dgm:cxn modelId="{22A16039-FFC4-4034-AFEF-7E8133AC45EA}" type="presParOf" srcId="{B98C00AD-FA12-4CA1-A997-56A2FE661967}" destId="{DA9E2538-565E-4A78-84A9-F272DF7F4450}" srcOrd="4" destOrd="0" presId="urn:microsoft.com/office/officeart/2005/8/layout/lProcess2"/>
    <dgm:cxn modelId="{44C721AC-FBCA-4CF1-B549-7A681D1DF824}" type="presParOf" srcId="{B98C00AD-FA12-4CA1-A997-56A2FE661967}" destId="{37BCBA71-9E50-4B11-9EA6-0C515381BFDE}" srcOrd="5" destOrd="0" presId="urn:microsoft.com/office/officeart/2005/8/layout/lProcess2"/>
    <dgm:cxn modelId="{F62A8C0C-51C9-403C-B228-11ED3332C25E}" type="presParOf" srcId="{B98C00AD-FA12-4CA1-A997-56A2FE661967}" destId="{23449AFA-2CE9-451C-A4CA-B7D0C7418189}" srcOrd="6" destOrd="0" presId="urn:microsoft.com/office/officeart/2005/8/layout/lProcess2"/>
    <dgm:cxn modelId="{ECCB652D-FDF1-4559-AE5B-D9D4573B5293}" type="presParOf" srcId="{B98C00AD-FA12-4CA1-A997-56A2FE661967}" destId="{89AD5D69-C816-4FAA-AE56-45D07A70B3B1}" srcOrd="7" destOrd="0" presId="urn:microsoft.com/office/officeart/2005/8/layout/lProcess2"/>
    <dgm:cxn modelId="{23BDCAD4-9972-4B92-B9DE-BD4F98083528}" type="presParOf" srcId="{B98C00AD-FA12-4CA1-A997-56A2FE661967}" destId="{8E520501-E328-4B49-B059-AEEA502AED9D}" srcOrd="8" destOrd="0" presId="urn:microsoft.com/office/officeart/2005/8/layout/lProcess2"/>
    <dgm:cxn modelId="{66BB6BAB-C709-4288-A35B-5A19FBC993D8}" type="presParOf" srcId="{B98C00AD-FA12-4CA1-A997-56A2FE661967}" destId="{1CFDC661-9ABE-45E6-88E6-C91C1B80DB64}" srcOrd="9" destOrd="0" presId="urn:microsoft.com/office/officeart/2005/8/layout/lProcess2"/>
    <dgm:cxn modelId="{F672E082-AAF7-4E61-A388-B24084EE6EAB}" type="presParOf" srcId="{B98C00AD-FA12-4CA1-A997-56A2FE661967}" destId="{C2659752-100A-4070-AF9C-3D0EAED3069F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20909B-DD1F-4AEC-8EE1-8C1EA1DD4309}">
      <dgm:prSet phldrT="[Text]"/>
      <dgm:spPr/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Perencanaan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7C66E602-4062-4E4A-A024-34E092AFED24}" type="parTrans" cxnId="{A1F796ED-1AED-43E6-8637-A53C159AD0BD}">
      <dgm:prSet/>
      <dgm:spPr/>
      <dgm:t>
        <a:bodyPr/>
        <a:lstStyle/>
        <a:p>
          <a:endParaRPr lang="en-US"/>
        </a:p>
      </dgm:t>
    </dgm:pt>
    <dgm:pt modelId="{BB93C826-7B0B-4E6F-8442-5B7DCEA34DB7}" type="sibTrans" cxnId="{A1F796ED-1AED-43E6-8637-A53C159AD0BD}">
      <dgm:prSet/>
      <dgm:spPr/>
      <dgm:t>
        <a:bodyPr/>
        <a:lstStyle/>
        <a:p>
          <a:endParaRPr lang="en-US"/>
        </a:p>
      </dgm:t>
    </dgm:pt>
    <dgm:pt modelId="{C95C443D-628D-474F-8EEF-A43C0B39B68B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Pembelajaran</a:t>
          </a:r>
          <a:endParaRPr lang="en-US" sz="14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01822EB5-0F96-4247-94C3-60B57F238771}" type="parTrans" cxnId="{1EA6E47D-E8F9-496B-A5C2-498A9419B14E}">
      <dgm:prSet/>
      <dgm:spPr/>
      <dgm:t>
        <a:bodyPr/>
        <a:lstStyle/>
        <a:p>
          <a:endParaRPr lang="en-US"/>
        </a:p>
      </dgm:t>
    </dgm:pt>
    <dgm:pt modelId="{C1C8FF0F-F6F1-4D21-9F4E-E6E2BECC2F6E}" type="sibTrans" cxnId="{1EA6E47D-E8F9-496B-A5C2-498A9419B14E}">
      <dgm:prSet/>
      <dgm:spPr/>
      <dgm:t>
        <a:bodyPr/>
        <a:lstStyle/>
        <a:p>
          <a:endParaRPr lang="en-US"/>
        </a:p>
      </dgm:t>
    </dgm:pt>
    <dgm:pt modelId="{6300631F-A0FC-469E-A3A3-E83247830F51}">
      <dgm:prSet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Penempatan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Peserta</a:t>
          </a:r>
          <a:r>
            <a:rPr lang="en-US" sz="14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dirty="0" err="1">
              <a:solidFill>
                <a:schemeClr val="bg1"/>
              </a:solidFill>
              <a:latin typeface="Signika" panose="020B0604020202020204" charset="0"/>
            </a:rPr>
            <a:t>Didik</a:t>
          </a:r>
          <a:endParaRPr lang="en-US" sz="14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6E5C81F9-319F-4239-9FF8-758CAA2D2008}" type="parTrans" cxnId="{AFCE5C95-D3B6-459C-99B1-866670B47116}">
      <dgm:prSet/>
      <dgm:spPr/>
      <dgm:t>
        <a:bodyPr/>
        <a:lstStyle/>
        <a:p>
          <a:endParaRPr lang="en-US"/>
        </a:p>
      </dgm:t>
    </dgm:pt>
    <dgm:pt modelId="{BC403A44-E977-4CCD-8ACF-7B7712DAD3B3}" type="sibTrans" cxnId="{AFCE5C95-D3B6-459C-99B1-866670B47116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AD79832E-3F75-4025-93C9-A01479F5C79C}" type="pres">
      <dgm:prSet presAssocID="{5E20909B-DD1F-4AEC-8EE1-8C1EA1DD4309}" presName="compNode" presStyleCnt="0"/>
      <dgm:spPr/>
    </dgm:pt>
    <dgm:pt modelId="{504803F1-247C-416D-A6A7-262D2240EB7F}" type="pres">
      <dgm:prSet presAssocID="{5E20909B-DD1F-4AEC-8EE1-8C1EA1DD4309}" presName="aNode" presStyleLbl="bgShp" presStyleIdx="0" presStyleCnt="1"/>
      <dgm:spPr/>
    </dgm:pt>
    <dgm:pt modelId="{10389580-51D2-4F88-ADC5-7D49B0610E0E}" type="pres">
      <dgm:prSet presAssocID="{5E20909B-DD1F-4AEC-8EE1-8C1EA1DD4309}" presName="textNode" presStyleLbl="bgShp" presStyleIdx="0" presStyleCnt="1"/>
      <dgm:spPr/>
    </dgm:pt>
    <dgm:pt modelId="{2AB9359D-9535-48C8-908E-2493CAE73AB9}" type="pres">
      <dgm:prSet presAssocID="{5E20909B-DD1F-4AEC-8EE1-8C1EA1DD4309}" presName="compChildNode" presStyleCnt="0"/>
      <dgm:spPr/>
    </dgm:pt>
    <dgm:pt modelId="{B1D82E43-590F-45F8-8C68-E3483DDB4FC7}" type="pres">
      <dgm:prSet presAssocID="{5E20909B-DD1F-4AEC-8EE1-8C1EA1DD4309}" presName="theInnerList" presStyleCnt="0"/>
      <dgm:spPr/>
    </dgm:pt>
    <dgm:pt modelId="{F297C805-16A0-4842-983E-E0AEFC4D44F8}" type="pres">
      <dgm:prSet presAssocID="{C95C443D-628D-474F-8EEF-A43C0B39B68B}" presName="childNode" presStyleLbl="node1" presStyleIdx="0" presStyleCnt="2">
        <dgm:presLayoutVars>
          <dgm:bulletEnabled val="1"/>
        </dgm:presLayoutVars>
      </dgm:prSet>
      <dgm:spPr/>
    </dgm:pt>
    <dgm:pt modelId="{C1BDC0D0-25CD-48CC-A1A7-1A269A8DA704}" type="pres">
      <dgm:prSet presAssocID="{C95C443D-628D-474F-8EEF-A43C0B39B68B}" presName="aSpace2" presStyleCnt="0"/>
      <dgm:spPr/>
    </dgm:pt>
    <dgm:pt modelId="{8D330E79-EEE8-4AE6-B221-713FF58840E0}" type="pres">
      <dgm:prSet presAssocID="{6300631F-A0FC-469E-A3A3-E83247830F51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9F9C0602-0787-4F52-8CAE-E659E6E35763}" type="presOf" srcId="{6300631F-A0FC-469E-A3A3-E83247830F51}" destId="{8D330E79-EEE8-4AE6-B221-713FF58840E0}" srcOrd="0" destOrd="0" presId="urn:microsoft.com/office/officeart/2005/8/layout/lProcess2"/>
    <dgm:cxn modelId="{2228F75C-291B-4078-A9C5-6E23E07EA594}" type="presOf" srcId="{5E20909B-DD1F-4AEC-8EE1-8C1EA1DD4309}" destId="{10389580-51D2-4F88-ADC5-7D49B0610E0E}" srcOrd="1" destOrd="0" presId="urn:microsoft.com/office/officeart/2005/8/layout/lProcess2"/>
    <dgm:cxn modelId="{1EA6E47D-E8F9-496B-A5C2-498A9419B14E}" srcId="{5E20909B-DD1F-4AEC-8EE1-8C1EA1DD4309}" destId="{C95C443D-628D-474F-8EEF-A43C0B39B68B}" srcOrd="0" destOrd="0" parTransId="{01822EB5-0F96-4247-94C3-60B57F238771}" sibTransId="{C1C8FF0F-F6F1-4D21-9F4E-E6E2BECC2F6E}"/>
    <dgm:cxn modelId="{AFCE5C95-D3B6-459C-99B1-866670B47116}" srcId="{5E20909B-DD1F-4AEC-8EE1-8C1EA1DD4309}" destId="{6300631F-A0FC-469E-A3A3-E83247830F51}" srcOrd="1" destOrd="0" parTransId="{6E5C81F9-319F-4239-9FF8-758CAA2D2008}" sibTransId="{BC403A44-E977-4CCD-8ACF-7B7712DAD3B3}"/>
    <dgm:cxn modelId="{94E827C2-37AD-4E5E-97EE-EFAC6E1CB4B6}" type="presOf" srcId="{5E20909B-DD1F-4AEC-8EE1-8C1EA1DD4309}" destId="{504803F1-247C-416D-A6A7-262D2240EB7F}" srcOrd="0" destOrd="0" presId="urn:microsoft.com/office/officeart/2005/8/layout/lProcess2"/>
    <dgm:cxn modelId="{A49B3ED1-23FF-4759-B653-62B9E0615EF8}" type="presOf" srcId="{C95C443D-628D-474F-8EEF-A43C0B39B68B}" destId="{F297C805-16A0-4842-983E-E0AEFC4D44F8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A1F796ED-1AED-43E6-8637-A53C159AD0BD}" srcId="{7F9FFE3C-D885-4EB0-93C9-9898AF8F8090}" destId="{5E20909B-DD1F-4AEC-8EE1-8C1EA1DD4309}" srcOrd="0" destOrd="0" parTransId="{7C66E602-4062-4E4A-A024-34E092AFED24}" sibTransId="{BB93C826-7B0B-4E6F-8442-5B7DCEA34DB7}"/>
    <dgm:cxn modelId="{3DC2AFB8-1B60-4C8E-A193-622F2E651040}" type="presParOf" srcId="{E6BD84AB-1588-4213-9AEA-CC748470C127}" destId="{AD79832E-3F75-4025-93C9-A01479F5C79C}" srcOrd="0" destOrd="0" presId="urn:microsoft.com/office/officeart/2005/8/layout/lProcess2"/>
    <dgm:cxn modelId="{7E7FF652-35E2-4C89-97C9-15721AD1B3F3}" type="presParOf" srcId="{AD79832E-3F75-4025-93C9-A01479F5C79C}" destId="{504803F1-247C-416D-A6A7-262D2240EB7F}" srcOrd="0" destOrd="0" presId="urn:microsoft.com/office/officeart/2005/8/layout/lProcess2"/>
    <dgm:cxn modelId="{07D9B6BF-5E3D-4465-A8DE-F25AF293F6E1}" type="presParOf" srcId="{AD79832E-3F75-4025-93C9-A01479F5C79C}" destId="{10389580-51D2-4F88-ADC5-7D49B0610E0E}" srcOrd="1" destOrd="0" presId="urn:microsoft.com/office/officeart/2005/8/layout/lProcess2"/>
    <dgm:cxn modelId="{D329BE57-1684-4EF2-BB8C-9E9A36A84853}" type="presParOf" srcId="{AD79832E-3F75-4025-93C9-A01479F5C79C}" destId="{2AB9359D-9535-48C8-908E-2493CAE73AB9}" srcOrd="2" destOrd="0" presId="urn:microsoft.com/office/officeart/2005/8/layout/lProcess2"/>
    <dgm:cxn modelId="{CA72EABE-FF77-42C2-917F-839313A7F93D}" type="presParOf" srcId="{2AB9359D-9535-48C8-908E-2493CAE73AB9}" destId="{B1D82E43-590F-45F8-8C68-E3483DDB4FC7}" srcOrd="0" destOrd="0" presId="urn:microsoft.com/office/officeart/2005/8/layout/lProcess2"/>
    <dgm:cxn modelId="{882AB40B-D39A-4B91-8866-B3CEAC0CCD26}" type="presParOf" srcId="{B1D82E43-590F-45F8-8C68-E3483DDB4FC7}" destId="{F297C805-16A0-4842-983E-E0AEFC4D44F8}" srcOrd="0" destOrd="0" presId="urn:microsoft.com/office/officeart/2005/8/layout/lProcess2"/>
    <dgm:cxn modelId="{13AFC347-72AD-4B31-96AA-A137854BFE23}" type="presParOf" srcId="{B1D82E43-590F-45F8-8C68-E3483DDB4FC7}" destId="{C1BDC0D0-25CD-48CC-A1A7-1A269A8DA704}" srcOrd="1" destOrd="0" presId="urn:microsoft.com/office/officeart/2005/8/layout/lProcess2"/>
    <dgm:cxn modelId="{F03D6893-179B-4A31-A3A4-BF11DE2B3130}" type="presParOf" srcId="{B1D82E43-590F-45F8-8C68-E3483DDB4FC7}" destId="{8D330E79-EEE8-4AE6-B221-713FF58840E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798ADD-C286-475D-86DA-5EEAF819658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5C19C921-E04E-41D9-A014-CBE311BDA416}" type="parTrans" cxnId="{E2D21431-8A1C-4C77-9428-CC43A3189A68}">
      <dgm:prSet/>
      <dgm:spPr/>
      <dgm:t>
        <a:bodyPr/>
        <a:lstStyle/>
        <a:p>
          <a:endParaRPr lang="en-US"/>
        </a:p>
      </dgm:t>
    </dgm:pt>
    <dgm:pt modelId="{A6CE6AC6-89AD-4088-830E-49A9DFC031F8}" type="sibTrans" cxnId="{E2D21431-8A1C-4C77-9428-CC43A3189A68}">
      <dgm:prSet/>
      <dgm:spPr/>
      <dgm:t>
        <a:bodyPr/>
        <a:lstStyle/>
        <a:p>
          <a:endParaRPr lang="en-US"/>
        </a:p>
      </dgm:t>
    </dgm:pt>
    <dgm:pt modelId="{C8132CBF-D38B-41F5-A915-97F2DC7C367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26F4EE54-BD05-4E6D-9E8E-7F9662F5B73B}" type="sibTrans" cxnId="{2F93508B-2EDF-40A6-9D0B-6CB24D91D881}">
      <dgm:prSet/>
      <dgm:spPr/>
      <dgm:t>
        <a:bodyPr/>
        <a:lstStyle/>
        <a:p>
          <a:endParaRPr lang="en-US"/>
        </a:p>
      </dgm:t>
    </dgm:pt>
    <dgm:pt modelId="{6ECC48E8-B1BF-4065-9E93-98A77A2EB739}" type="parTrans" cxnId="{2F93508B-2EDF-40A6-9D0B-6CB24D91D881}">
      <dgm:prSet/>
      <dgm:spPr/>
      <dgm:t>
        <a:bodyPr/>
        <a:lstStyle/>
        <a:p>
          <a:endParaRPr lang="en-US"/>
        </a:p>
      </dgm:t>
    </dgm:pt>
    <dgm:pt modelId="{9F1CF506-B70B-4B1F-B359-C6DCEAFDA92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gm:t>
    </dgm:pt>
    <dgm:pt modelId="{30EC7AFD-7721-442F-B23C-A2C4BB4D7748}" type="sibTrans" cxnId="{990F43C8-D484-4EB3-9233-4D504F8E5DA4}">
      <dgm:prSet/>
      <dgm:spPr/>
      <dgm:t>
        <a:bodyPr/>
        <a:lstStyle/>
        <a:p>
          <a:endParaRPr lang="en-US"/>
        </a:p>
      </dgm:t>
    </dgm:pt>
    <dgm:pt modelId="{5231FBDB-1621-40BF-8470-2C7BC0BC4838}" type="parTrans" cxnId="{990F43C8-D484-4EB3-9233-4D504F8E5DA4}">
      <dgm:prSet/>
      <dgm:spPr/>
      <dgm:t>
        <a:bodyPr/>
        <a:lstStyle/>
        <a:p>
          <a:endParaRPr lang="en-US"/>
        </a:p>
      </dgm:t>
    </dgm:pt>
    <dgm:pt modelId="{9BCBDC8F-65DD-4864-8EFE-DC0F982F86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56173B72-1452-4F3F-A9F3-611D1DAFEAAC}" type="sibTrans" cxnId="{717EB17D-23D3-465F-88AA-6D0017984A88}">
      <dgm:prSet/>
      <dgm:spPr/>
      <dgm:t>
        <a:bodyPr/>
        <a:lstStyle/>
        <a:p>
          <a:endParaRPr lang="en-US"/>
        </a:p>
      </dgm:t>
    </dgm:pt>
    <dgm:pt modelId="{25F14011-AD86-4A6F-8924-908F764B2D2A}" type="parTrans" cxnId="{717EB17D-23D3-465F-88AA-6D0017984A88}">
      <dgm:prSet/>
      <dgm:spPr/>
      <dgm:t>
        <a:bodyPr/>
        <a:lstStyle/>
        <a:p>
          <a:endParaRPr lang="en-US"/>
        </a:p>
      </dgm:t>
    </dgm:pt>
    <dgm:pt modelId="{6CC61FC9-239C-464A-A142-80FD87C561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2B7C2011-422B-4A57-8A14-A4D442D9C22C}" type="sibTrans" cxnId="{FBFA74BA-C344-44C8-AC9F-1E46EC2AF636}">
      <dgm:prSet/>
      <dgm:spPr/>
      <dgm:t>
        <a:bodyPr/>
        <a:lstStyle/>
        <a:p>
          <a:endParaRPr lang="en-US"/>
        </a:p>
      </dgm:t>
    </dgm:pt>
    <dgm:pt modelId="{66E26D69-C09F-4912-A0F0-5A2C907C0234}" type="parTrans" cxnId="{FBFA74BA-C344-44C8-AC9F-1E46EC2AF636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20D6A702-F661-4979-9230-EFB30BFDAB4C}" type="pres">
      <dgm:prSet presAssocID="{0D798ADD-C286-475D-86DA-5EEAF819658E}" presName="compNode" presStyleCnt="0"/>
      <dgm:spPr/>
    </dgm:pt>
    <dgm:pt modelId="{01F71D0C-C17A-4ECE-9EF6-9A8B5EBD7936}" type="pres">
      <dgm:prSet presAssocID="{0D798ADD-C286-475D-86DA-5EEAF819658E}" presName="aNode" presStyleLbl="bgShp" presStyleIdx="0" presStyleCnt="1"/>
      <dgm:spPr/>
    </dgm:pt>
    <dgm:pt modelId="{0BAC5A7B-212F-49BA-96A7-CE3FA7439FC1}" type="pres">
      <dgm:prSet presAssocID="{0D798ADD-C286-475D-86DA-5EEAF819658E}" presName="textNode" presStyleLbl="bgShp" presStyleIdx="0" presStyleCnt="1"/>
      <dgm:spPr/>
    </dgm:pt>
    <dgm:pt modelId="{A192B9B8-6579-4A88-BBF2-DAB7A0D88232}" type="pres">
      <dgm:prSet presAssocID="{0D798ADD-C286-475D-86DA-5EEAF819658E}" presName="compChildNode" presStyleCnt="0"/>
      <dgm:spPr/>
    </dgm:pt>
    <dgm:pt modelId="{E1E42B5A-3589-4083-B53C-2C5120A6927B}" type="pres">
      <dgm:prSet presAssocID="{0D798ADD-C286-475D-86DA-5EEAF819658E}" presName="theInnerList" presStyleCnt="0"/>
      <dgm:spPr/>
    </dgm:pt>
    <dgm:pt modelId="{1000E7FA-4CE0-4E6E-A4FD-7343559BDCD9}" type="pres">
      <dgm:prSet presAssocID="{C8132CBF-D38B-41F5-A915-97F2DC7C367D}" presName="childNode" presStyleLbl="node1" presStyleIdx="0" presStyleCnt="4">
        <dgm:presLayoutVars>
          <dgm:bulletEnabled val="1"/>
        </dgm:presLayoutVars>
      </dgm:prSet>
      <dgm:spPr/>
    </dgm:pt>
    <dgm:pt modelId="{79E4EA12-94CC-4C99-9ED9-0B054EAD0EE3}" type="pres">
      <dgm:prSet presAssocID="{C8132CBF-D38B-41F5-A915-97F2DC7C367D}" presName="aSpace2" presStyleCnt="0"/>
      <dgm:spPr/>
    </dgm:pt>
    <dgm:pt modelId="{A6E5FAEB-F45D-4F3C-ADBA-44670777A8C3}" type="pres">
      <dgm:prSet presAssocID="{9F1CF506-B70B-4B1F-B359-C6DCEAFDA92D}" presName="childNode" presStyleLbl="node1" presStyleIdx="1" presStyleCnt="4">
        <dgm:presLayoutVars>
          <dgm:bulletEnabled val="1"/>
        </dgm:presLayoutVars>
      </dgm:prSet>
      <dgm:spPr/>
    </dgm:pt>
    <dgm:pt modelId="{BB56945F-61CD-4CA1-8CCA-A32F2F88BFA2}" type="pres">
      <dgm:prSet presAssocID="{9F1CF506-B70B-4B1F-B359-C6DCEAFDA92D}" presName="aSpace2" presStyleCnt="0"/>
      <dgm:spPr/>
    </dgm:pt>
    <dgm:pt modelId="{3AFF5135-5622-48D0-A3B3-367CE19B4C28}" type="pres">
      <dgm:prSet presAssocID="{9BCBDC8F-65DD-4864-8EFE-DC0F982F8613}" presName="childNode" presStyleLbl="node1" presStyleIdx="2" presStyleCnt="4">
        <dgm:presLayoutVars>
          <dgm:bulletEnabled val="1"/>
        </dgm:presLayoutVars>
      </dgm:prSet>
      <dgm:spPr/>
    </dgm:pt>
    <dgm:pt modelId="{69AFA16E-E2F4-4DBA-A2E0-F8D76A1B7952}" type="pres">
      <dgm:prSet presAssocID="{9BCBDC8F-65DD-4864-8EFE-DC0F982F8613}" presName="aSpace2" presStyleCnt="0"/>
      <dgm:spPr/>
    </dgm:pt>
    <dgm:pt modelId="{62969CA8-FDC2-40C0-8AB6-804E35A9E6BB}" type="pres">
      <dgm:prSet presAssocID="{6CC61FC9-239C-464A-A142-80FD87C5616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1FE9720-15E0-486D-A79C-750D8936E59D}" type="presOf" srcId="{0D798ADD-C286-475D-86DA-5EEAF819658E}" destId="{0BAC5A7B-212F-49BA-96A7-CE3FA7439FC1}" srcOrd="1" destOrd="0" presId="urn:microsoft.com/office/officeart/2005/8/layout/lProcess2"/>
    <dgm:cxn modelId="{E5D3EA2D-1CD2-4D4E-98AA-0B205470C55F}" type="presOf" srcId="{9F1CF506-B70B-4B1F-B359-C6DCEAFDA92D}" destId="{A6E5FAEB-F45D-4F3C-ADBA-44670777A8C3}" srcOrd="0" destOrd="0" presId="urn:microsoft.com/office/officeart/2005/8/layout/lProcess2"/>
    <dgm:cxn modelId="{6EAFBC2E-A870-4EEC-8B39-5A3B1EFB0EF2}" type="presOf" srcId="{0D798ADD-C286-475D-86DA-5EEAF819658E}" destId="{01F71D0C-C17A-4ECE-9EF6-9A8B5EBD7936}" srcOrd="0" destOrd="0" presId="urn:microsoft.com/office/officeart/2005/8/layout/lProcess2"/>
    <dgm:cxn modelId="{E2D21431-8A1C-4C77-9428-CC43A3189A68}" srcId="{7F9FFE3C-D885-4EB0-93C9-9898AF8F8090}" destId="{0D798ADD-C286-475D-86DA-5EEAF819658E}" srcOrd="0" destOrd="0" parTransId="{5C19C921-E04E-41D9-A014-CBE311BDA416}" sibTransId="{A6CE6AC6-89AD-4088-830E-49A9DFC031F8}"/>
    <dgm:cxn modelId="{CF73C769-0E5C-4D03-AA22-0EEAFAEF9F6D}" type="presOf" srcId="{6CC61FC9-239C-464A-A142-80FD87C56164}" destId="{62969CA8-FDC2-40C0-8AB6-804E35A9E6BB}" srcOrd="0" destOrd="0" presId="urn:microsoft.com/office/officeart/2005/8/layout/lProcess2"/>
    <dgm:cxn modelId="{717EB17D-23D3-465F-88AA-6D0017984A88}" srcId="{0D798ADD-C286-475D-86DA-5EEAF819658E}" destId="{9BCBDC8F-65DD-4864-8EFE-DC0F982F8613}" srcOrd="2" destOrd="0" parTransId="{25F14011-AD86-4A6F-8924-908F764B2D2A}" sibTransId="{56173B72-1452-4F3F-A9F3-611D1DAFEAAC}"/>
    <dgm:cxn modelId="{2F93508B-2EDF-40A6-9D0B-6CB24D91D881}" srcId="{0D798ADD-C286-475D-86DA-5EEAF819658E}" destId="{C8132CBF-D38B-41F5-A915-97F2DC7C367D}" srcOrd="0" destOrd="0" parTransId="{6ECC48E8-B1BF-4065-9E93-98A77A2EB739}" sibTransId="{26F4EE54-BD05-4E6D-9E8E-7F9662F5B73B}"/>
    <dgm:cxn modelId="{FBFA74BA-C344-44C8-AC9F-1E46EC2AF636}" srcId="{0D798ADD-C286-475D-86DA-5EEAF819658E}" destId="{6CC61FC9-239C-464A-A142-80FD87C56164}" srcOrd="3" destOrd="0" parTransId="{66E26D69-C09F-4912-A0F0-5A2C907C0234}" sibTransId="{2B7C2011-422B-4A57-8A14-A4D442D9C22C}"/>
    <dgm:cxn modelId="{A685B4C6-34E5-436B-BEC2-7521E86103E8}" type="presOf" srcId="{C8132CBF-D38B-41F5-A915-97F2DC7C367D}" destId="{1000E7FA-4CE0-4E6E-A4FD-7343559BDCD9}" srcOrd="0" destOrd="0" presId="urn:microsoft.com/office/officeart/2005/8/layout/lProcess2"/>
    <dgm:cxn modelId="{990F43C8-D484-4EB3-9233-4D504F8E5DA4}" srcId="{0D798ADD-C286-475D-86DA-5EEAF819658E}" destId="{9F1CF506-B70B-4B1F-B359-C6DCEAFDA92D}" srcOrd="1" destOrd="0" parTransId="{5231FBDB-1621-40BF-8470-2C7BC0BC4838}" sibTransId="{30EC7AFD-7721-442F-B23C-A2C4BB4D7748}"/>
    <dgm:cxn modelId="{7194F7CA-59A5-48A6-8444-7F8478BEE0D7}" type="presOf" srcId="{9BCBDC8F-65DD-4864-8EFE-DC0F982F8613}" destId="{3AFF5135-5622-48D0-A3B3-367CE19B4C28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D6C0A353-7B5E-4F82-9317-B3BB9BDA3054}" type="presParOf" srcId="{E6BD84AB-1588-4213-9AEA-CC748470C127}" destId="{20D6A702-F661-4979-9230-EFB30BFDAB4C}" srcOrd="0" destOrd="0" presId="urn:microsoft.com/office/officeart/2005/8/layout/lProcess2"/>
    <dgm:cxn modelId="{38CB6EEE-7BCC-4247-BCCF-5AF33375EBEF}" type="presParOf" srcId="{20D6A702-F661-4979-9230-EFB30BFDAB4C}" destId="{01F71D0C-C17A-4ECE-9EF6-9A8B5EBD7936}" srcOrd="0" destOrd="0" presId="urn:microsoft.com/office/officeart/2005/8/layout/lProcess2"/>
    <dgm:cxn modelId="{D9BCDC6A-E91F-453A-A845-20763F1E7072}" type="presParOf" srcId="{20D6A702-F661-4979-9230-EFB30BFDAB4C}" destId="{0BAC5A7B-212F-49BA-96A7-CE3FA7439FC1}" srcOrd="1" destOrd="0" presId="urn:microsoft.com/office/officeart/2005/8/layout/lProcess2"/>
    <dgm:cxn modelId="{5FF7C99E-9DDB-4528-8017-E86CB385B0C4}" type="presParOf" srcId="{20D6A702-F661-4979-9230-EFB30BFDAB4C}" destId="{A192B9B8-6579-4A88-BBF2-DAB7A0D88232}" srcOrd="2" destOrd="0" presId="urn:microsoft.com/office/officeart/2005/8/layout/lProcess2"/>
    <dgm:cxn modelId="{45D0936B-D94A-4222-A2F0-F48CA6339E24}" type="presParOf" srcId="{A192B9B8-6579-4A88-BBF2-DAB7A0D88232}" destId="{E1E42B5A-3589-4083-B53C-2C5120A6927B}" srcOrd="0" destOrd="0" presId="urn:microsoft.com/office/officeart/2005/8/layout/lProcess2"/>
    <dgm:cxn modelId="{3169AFFC-EDAD-4255-A16C-3180E8FE66F5}" type="presParOf" srcId="{E1E42B5A-3589-4083-B53C-2C5120A6927B}" destId="{1000E7FA-4CE0-4E6E-A4FD-7343559BDCD9}" srcOrd="0" destOrd="0" presId="urn:microsoft.com/office/officeart/2005/8/layout/lProcess2"/>
    <dgm:cxn modelId="{606FD583-1A66-42EF-AFED-BC8F91CD5F24}" type="presParOf" srcId="{E1E42B5A-3589-4083-B53C-2C5120A6927B}" destId="{79E4EA12-94CC-4C99-9ED9-0B054EAD0EE3}" srcOrd="1" destOrd="0" presId="urn:microsoft.com/office/officeart/2005/8/layout/lProcess2"/>
    <dgm:cxn modelId="{74774E10-5B9C-49F6-9259-5FE09D613A02}" type="presParOf" srcId="{E1E42B5A-3589-4083-B53C-2C5120A6927B}" destId="{A6E5FAEB-F45D-4F3C-ADBA-44670777A8C3}" srcOrd="2" destOrd="0" presId="urn:microsoft.com/office/officeart/2005/8/layout/lProcess2"/>
    <dgm:cxn modelId="{4A535A8D-98E7-4508-A1C3-6DAF66A39BC0}" type="presParOf" srcId="{E1E42B5A-3589-4083-B53C-2C5120A6927B}" destId="{BB56945F-61CD-4CA1-8CCA-A32F2F88BFA2}" srcOrd="3" destOrd="0" presId="urn:microsoft.com/office/officeart/2005/8/layout/lProcess2"/>
    <dgm:cxn modelId="{34576489-33F0-4896-84CE-E924C0997178}" type="presParOf" srcId="{E1E42B5A-3589-4083-B53C-2C5120A6927B}" destId="{3AFF5135-5622-48D0-A3B3-367CE19B4C28}" srcOrd="4" destOrd="0" presId="urn:microsoft.com/office/officeart/2005/8/layout/lProcess2"/>
    <dgm:cxn modelId="{1E71FEBD-D38C-433A-AD30-CD79FA4749B9}" type="presParOf" srcId="{E1E42B5A-3589-4083-B53C-2C5120A6927B}" destId="{69AFA16E-E2F4-4DBA-A2E0-F8D76A1B7952}" srcOrd="5" destOrd="0" presId="urn:microsoft.com/office/officeart/2005/8/layout/lProcess2"/>
    <dgm:cxn modelId="{315A9338-6F8A-4119-86E7-D2AB69B0D69B}" type="presParOf" srcId="{E1E42B5A-3589-4083-B53C-2C5120A6927B}" destId="{62969CA8-FDC2-40C0-8AB6-804E35A9E6B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03B08E-6514-4027-9053-4EC8CBD3E83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94BED6-AF6B-4C7A-8571-BB5746AE7BAB}">
      <dgm:prSet phldrT="[Text]"/>
      <dgm:spPr/>
      <dgm:t>
        <a:bodyPr/>
        <a:lstStyle/>
        <a:p>
          <a:r>
            <a:rPr lang="en-US" dirty="0" err="1">
              <a:latin typeface="Signika" panose="020B0604020202020204" charset="0"/>
            </a:rPr>
            <a:t>Pembekalan</a:t>
          </a:r>
          <a:r>
            <a:rPr lang="en-US" dirty="0">
              <a:latin typeface="Signika" panose="020B0604020202020204" charset="0"/>
            </a:rPr>
            <a:t> </a:t>
          </a:r>
        </a:p>
      </dgm:t>
    </dgm:pt>
    <dgm:pt modelId="{D29BBAB8-A032-4AD3-ADD6-FAFD57CD4593}" type="parTrans" cxnId="{9E5A9D86-3B36-4A26-97C2-069E071C00A3}">
      <dgm:prSet/>
      <dgm:spPr/>
      <dgm:t>
        <a:bodyPr/>
        <a:lstStyle/>
        <a:p>
          <a:endParaRPr lang="en-US"/>
        </a:p>
      </dgm:t>
    </dgm:pt>
    <dgm:pt modelId="{CB28A780-4969-4ACB-BD7B-6749340AC885}" type="sibTrans" cxnId="{9E5A9D86-3B36-4A26-97C2-069E071C00A3}">
      <dgm:prSet/>
      <dgm:spPr/>
      <dgm:t>
        <a:bodyPr/>
        <a:lstStyle/>
        <a:p>
          <a:endParaRPr lang="en-US"/>
        </a:p>
      </dgm:t>
    </dgm:pt>
    <dgm:pt modelId="{F72065C2-632F-4865-98B4-BF2E8689A04D}">
      <dgm:prSet phldrT="[Text]"/>
      <dgm:spPr/>
      <dgm:t>
        <a:bodyPr/>
        <a:lstStyle/>
        <a:p>
          <a:r>
            <a:rPr lang="en-US" dirty="0" err="1">
              <a:latin typeface="Signika" panose="020B0604020202020204" charset="0"/>
            </a:rPr>
            <a:t>Pembelajaran</a:t>
          </a:r>
          <a:r>
            <a:rPr lang="en-US" dirty="0">
              <a:latin typeface="Signika" panose="020B0604020202020204" charset="0"/>
            </a:rPr>
            <a:t> </a:t>
          </a:r>
          <a:r>
            <a:rPr lang="en-US" dirty="0" err="1">
              <a:latin typeface="Signika" panose="020B0604020202020204" charset="0"/>
            </a:rPr>
            <a:t>Reguler</a:t>
          </a:r>
          <a:endParaRPr lang="en-US" dirty="0">
            <a:latin typeface="Signika" panose="020B0604020202020204" charset="0"/>
          </a:endParaRPr>
        </a:p>
      </dgm:t>
    </dgm:pt>
    <dgm:pt modelId="{34E8C85F-8088-4619-A47D-CDFAFD2ACAD7}" type="parTrans" cxnId="{B3DF763C-E4D4-49E0-9A63-AA8B3ADEDDB3}">
      <dgm:prSet/>
      <dgm:spPr/>
      <dgm:t>
        <a:bodyPr/>
        <a:lstStyle/>
        <a:p>
          <a:endParaRPr lang="en-US"/>
        </a:p>
      </dgm:t>
    </dgm:pt>
    <dgm:pt modelId="{7CAB6DF9-3C5E-4DEB-BEA0-93A8A6754200}" type="sibTrans" cxnId="{B3DF763C-E4D4-49E0-9A63-AA8B3ADEDDB3}">
      <dgm:prSet/>
      <dgm:spPr/>
      <dgm:t>
        <a:bodyPr/>
        <a:lstStyle/>
        <a:p>
          <a:endParaRPr lang="en-US"/>
        </a:p>
      </dgm:t>
    </dgm:pt>
    <dgm:pt modelId="{EF35C4BC-4062-43AD-A401-0BF955E25671}">
      <dgm:prSet phldrT="[Text]"/>
      <dgm:spPr/>
      <dgm:t>
        <a:bodyPr/>
        <a:lstStyle/>
        <a:p>
          <a:r>
            <a:rPr lang="en-US" dirty="0" err="1">
              <a:latin typeface="Signika" panose="020B0604020202020204" charset="0"/>
            </a:rPr>
            <a:t>Pembelajaran</a:t>
          </a:r>
          <a:r>
            <a:rPr lang="en-US" dirty="0">
              <a:latin typeface="Signika" panose="020B0604020202020204" charset="0"/>
            </a:rPr>
            <a:t> </a:t>
          </a:r>
          <a:r>
            <a:rPr lang="en-US" dirty="0" err="1">
              <a:latin typeface="Signika" panose="020B0604020202020204" charset="0"/>
            </a:rPr>
            <a:t>intrakurikuler</a:t>
          </a:r>
          <a:r>
            <a:rPr lang="en-US" dirty="0">
              <a:latin typeface="Signika" panose="020B0604020202020204" charset="0"/>
            </a:rPr>
            <a:t> dan </a:t>
          </a:r>
          <a:r>
            <a:rPr lang="en-US" dirty="0" err="1">
              <a:latin typeface="Signika" panose="020B0604020202020204" charset="0"/>
            </a:rPr>
            <a:t>kokurikuler</a:t>
          </a:r>
          <a:r>
            <a:rPr lang="en-US" dirty="0">
              <a:latin typeface="Signika" panose="020B0604020202020204" charset="0"/>
            </a:rPr>
            <a:t> </a:t>
          </a:r>
          <a:r>
            <a:rPr lang="en-US" dirty="0" err="1">
              <a:latin typeface="Signika" panose="020B0604020202020204" charset="0"/>
            </a:rPr>
            <a:t>kelas</a:t>
          </a:r>
          <a:r>
            <a:rPr lang="en-US" dirty="0">
              <a:latin typeface="Signika" panose="020B0604020202020204" charset="0"/>
            </a:rPr>
            <a:t> X dan XI</a:t>
          </a:r>
        </a:p>
      </dgm:t>
    </dgm:pt>
    <dgm:pt modelId="{BFDA91CB-6088-426C-8D95-87B2FA3B3DD0}" type="parTrans" cxnId="{C9C5978D-E6B4-4090-BDE6-97811B046102}">
      <dgm:prSet/>
      <dgm:spPr/>
      <dgm:t>
        <a:bodyPr/>
        <a:lstStyle/>
        <a:p>
          <a:endParaRPr lang="en-US"/>
        </a:p>
      </dgm:t>
    </dgm:pt>
    <dgm:pt modelId="{FCD4568A-E1BD-47DD-B641-A64D9C3D438F}" type="sibTrans" cxnId="{C9C5978D-E6B4-4090-BDE6-97811B046102}">
      <dgm:prSet/>
      <dgm:spPr/>
      <dgm:t>
        <a:bodyPr/>
        <a:lstStyle/>
        <a:p>
          <a:endParaRPr lang="en-US"/>
        </a:p>
      </dgm:t>
    </dgm:pt>
    <dgm:pt modelId="{EF0AD5A2-6C28-4305-A324-4F15D2033815}">
      <dgm:prSet phldrT="[Text]"/>
      <dgm:spPr/>
      <dgm:t>
        <a:bodyPr/>
        <a:lstStyle/>
        <a:p>
          <a:r>
            <a:rPr lang="en-US" dirty="0" err="1">
              <a:latin typeface="Signika" panose="020B0604020202020204" charset="0"/>
            </a:rPr>
            <a:t>Pembekalan</a:t>
          </a:r>
          <a:r>
            <a:rPr lang="en-US" dirty="0">
              <a:latin typeface="Signika" panose="020B0604020202020204" charset="0"/>
            </a:rPr>
            <a:t> </a:t>
          </a:r>
          <a:r>
            <a:rPr lang="en-US" dirty="0" err="1">
              <a:latin typeface="Signika" panose="020B0604020202020204" charset="0"/>
            </a:rPr>
            <a:t>Sebelum</a:t>
          </a:r>
          <a:r>
            <a:rPr lang="en-US" dirty="0">
              <a:latin typeface="Signika" panose="020B0604020202020204" charset="0"/>
            </a:rPr>
            <a:t> </a:t>
          </a:r>
          <a:r>
            <a:rPr lang="en-US" dirty="0" err="1">
              <a:latin typeface="Signika" panose="020B0604020202020204" charset="0"/>
            </a:rPr>
            <a:t>Keberangkatan</a:t>
          </a:r>
          <a:endParaRPr lang="en-US" dirty="0">
            <a:latin typeface="Signika" panose="020B0604020202020204" charset="0"/>
          </a:endParaRPr>
        </a:p>
      </dgm:t>
    </dgm:pt>
    <dgm:pt modelId="{7F0B29F3-4277-486A-91FC-D6B0E57D3ED5}" type="parTrans" cxnId="{AD0EF763-0C58-4B10-8B6A-399BBD4181DF}">
      <dgm:prSet/>
      <dgm:spPr/>
      <dgm:t>
        <a:bodyPr/>
        <a:lstStyle/>
        <a:p>
          <a:endParaRPr lang="en-US"/>
        </a:p>
      </dgm:t>
    </dgm:pt>
    <dgm:pt modelId="{9B1E682D-753E-452B-8806-ABD56EB0DBE5}" type="sibTrans" cxnId="{AD0EF763-0C58-4B10-8B6A-399BBD4181DF}">
      <dgm:prSet/>
      <dgm:spPr/>
      <dgm:t>
        <a:bodyPr/>
        <a:lstStyle/>
        <a:p>
          <a:endParaRPr lang="en-US"/>
        </a:p>
      </dgm:t>
    </dgm:pt>
    <dgm:pt modelId="{AFDDD006-FE66-477D-A061-A5EB0B575641}">
      <dgm:prSet phldrT="[Text]"/>
      <dgm:spPr/>
      <dgm:t>
        <a:bodyPr/>
        <a:lstStyle/>
        <a:p>
          <a:r>
            <a:rPr lang="en-US" dirty="0" err="1">
              <a:latin typeface="Signika" panose="020B0604020202020204" charset="0"/>
            </a:rPr>
            <a:t>Pembekalan</a:t>
          </a:r>
          <a:r>
            <a:rPr lang="en-US" dirty="0">
              <a:latin typeface="Signika" panose="020B0604020202020204" charset="0"/>
            </a:rPr>
            <a:t> </a:t>
          </a:r>
          <a:r>
            <a:rPr lang="en-US" dirty="0" err="1">
              <a:latin typeface="Signika" panose="020B0604020202020204" charset="0"/>
            </a:rPr>
            <a:t>teknis</a:t>
          </a:r>
          <a:r>
            <a:rPr lang="en-US" dirty="0">
              <a:latin typeface="Signika" panose="020B0604020202020204" charset="0"/>
            </a:rPr>
            <a:t> oleh </a:t>
          </a:r>
          <a:r>
            <a:rPr lang="en-US" dirty="0" err="1">
              <a:latin typeface="Signika" panose="020B0604020202020204" charset="0"/>
            </a:rPr>
            <a:t>sekolah</a:t>
          </a:r>
          <a:r>
            <a:rPr lang="en-US" dirty="0">
              <a:latin typeface="Signika" panose="020B0604020202020204" charset="0"/>
            </a:rPr>
            <a:t> dan dunia </a:t>
          </a:r>
          <a:r>
            <a:rPr lang="en-US" dirty="0" err="1">
              <a:latin typeface="Signika" panose="020B0604020202020204" charset="0"/>
            </a:rPr>
            <a:t>kerja</a:t>
          </a:r>
          <a:endParaRPr lang="en-US" dirty="0">
            <a:latin typeface="Signika" panose="020B0604020202020204" charset="0"/>
          </a:endParaRPr>
        </a:p>
      </dgm:t>
    </dgm:pt>
    <dgm:pt modelId="{A0EFB3F1-7F08-4DC5-ADC1-5B49E72ED0CB}" type="parTrans" cxnId="{8B8E80C5-3146-4339-905F-B99F3D222DFB}">
      <dgm:prSet/>
      <dgm:spPr/>
      <dgm:t>
        <a:bodyPr/>
        <a:lstStyle/>
        <a:p>
          <a:endParaRPr lang="en-US"/>
        </a:p>
      </dgm:t>
    </dgm:pt>
    <dgm:pt modelId="{FA031775-8D4B-4153-A41B-306D948403E7}" type="sibTrans" cxnId="{8B8E80C5-3146-4339-905F-B99F3D222DFB}">
      <dgm:prSet/>
      <dgm:spPr/>
      <dgm:t>
        <a:bodyPr/>
        <a:lstStyle/>
        <a:p>
          <a:endParaRPr lang="en-US"/>
        </a:p>
      </dgm:t>
    </dgm:pt>
    <dgm:pt modelId="{8DD8817F-DD4F-496A-9E60-AB0FCADB9BEA}" type="pres">
      <dgm:prSet presAssocID="{0603B08E-6514-4027-9053-4EC8CBD3E8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178C0C5-6335-4513-A46A-407497768645}" type="pres">
      <dgm:prSet presAssocID="{8894BED6-AF6B-4C7A-8571-BB5746AE7BAB}" presName="root1" presStyleCnt="0"/>
      <dgm:spPr/>
    </dgm:pt>
    <dgm:pt modelId="{BEBFE4C5-A9EE-4F89-962A-D3869D974BC1}" type="pres">
      <dgm:prSet presAssocID="{8894BED6-AF6B-4C7A-8571-BB5746AE7BAB}" presName="LevelOneTextNode" presStyleLbl="node0" presStyleIdx="0" presStyleCnt="1" custLinFactNeighborX="-908" custLinFactNeighborY="-2610">
        <dgm:presLayoutVars>
          <dgm:chPref val="3"/>
        </dgm:presLayoutVars>
      </dgm:prSet>
      <dgm:spPr/>
    </dgm:pt>
    <dgm:pt modelId="{54FFBFE2-F399-4FE0-B6F8-04CD8850F40C}" type="pres">
      <dgm:prSet presAssocID="{8894BED6-AF6B-4C7A-8571-BB5746AE7BAB}" presName="level2hierChild" presStyleCnt="0"/>
      <dgm:spPr/>
    </dgm:pt>
    <dgm:pt modelId="{AF697988-B238-4DBF-B8D5-9042DFF5A249}" type="pres">
      <dgm:prSet presAssocID="{34E8C85F-8088-4619-A47D-CDFAFD2ACAD7}" presName="conn2-1" presStyleLbl="parChTrans1D2" presStyleIdx="0" presStyleCnt="2"/>
      <dgm:spPr/>
    </dgm:pt>
    <dgm:pt modelId="{DD058F0C-8EC9-4FF4-AF75-3160F68A96E6}" type="pres">
      <dgm:prSet presAssocID="{34E8C85F-8088-4619-A47D-CDFAFD2ACAD7}" presName="connTx" presStyleLbl="parChTrans1D2" presStyleIdx="0" presStyleCnt="2"/>
      <dgm:spPr/>
    </dgm:pt>
    <dgm:pt modelId="{00B7CC87-CE81-4374-9188-B30AB7F61D71}" type="pres">
      <dgm:prSet presAssocID="{F72065C2-632F-4865-98B4-BF2E8689A04D}" presName="root2" presStyleCnt="0"/>
      <dgm:spPr/>
    </dgm:pt>
    <dgm:pt modelId="{01298DE8-1447-4D0D-82E8-1CF3EDF3EF5A}" type="pres">
      <dgm:prSet presAssocID="{F72065C2-632F-4865-98B4-BF2E8689A04D}" presName="LevelTwoTextNode" presStyleLbl="node2" presStyleIdx="0" presStyleCnt="2">
        <dgm:presLayoutVars>
          <dgm:chPref val="3"/>
        </dgm:presLayoutVars>
      </dgm:prSet>
      <dgm:spPr/>
    </dgm:pt>
    <dgm:pt modelId="{1F001E17-356B-4D6C-8608-18124A8CA7F8}" type="pres">
      <dgm:prSet presAssocID="{F72065C2-632F-4865-98B4-BF2E8689A04D}" presName="level3hierChild" presStyleCnt="0"/>
      <dgm:spPr/>
    </dgm:pt>
    <dgm:pt modelId="{C938956B-E32C-450B-BA19-1AD753405AA6}" type="pres">
      <dgm:prSet presAssocID="{BFDA91CB-6088-426C-8D95-87B2FA3B3DD0}" presName="conn2-1" presStyleLbl="parChTrans1D3" presStyleIdx="0" presStyleCnt="2"/>
      <dgm:spPr/>
    </dgm:pt>
    <dgm:pt modelId="{5550EC67-AD72-4BEE-A14A-714352DACD4E}" type="pres">
      <dgm:prSet presAssocID="{BFDA91CB-6088-426C-8D95-87B2FA3B3DD0}" presName="connTx" presStyleLbl="parChTrans1D3" presStyleIdx="0" presStyleCnt="2"/>
      <dgm:spPr/>
    </dgm:pt>
    <dgm:pt modelId="{9AE8746E-CD23-4788-9FA3-A211BC5B77CA}" type="pres">
      <dgm:prSet presAssocID="{EF35C4BC-4062-43AD-A401-0BF955E25671}" presName="root2" presStyleCnt="0"/>
      <dgm:spPr/>
    </dgm:pt>
    <dgm:pt modelId="{2F496D9A-FF4F-4DE9-BF08-0F901CACAD0B}" type="pres">
      <dgm:prSet presAssocID="{EF35C4BC-4062-43AD-A401-0BF955E25671}" presName="LevelTwoTextNode" presStyleLbl="node3" presStyleIdx="0" presStyleCnt="2" custScaleX="151019">
        <dgm:presLayoutVars>
          <dgm:chPref val="3"/>
        </dgm:presLayoutVars>
      </dgm:prSet>
      <dgm:spPr/>
    </dgm:pt>
    <dgm:pt modelId="{7A693982-4779-4D9E-B76E-AA86EBFBBE18}" type="pres">
      <dgm:prSet presAssocID="{EF35C4BC-4062-43AD-A401-0BF955E25671}" presName="level3hierChild" presStyleCnt="0"/>
      <dgm:spPr/>
    </dgm:pt>
    <dgm:pt modelId="{1F21A51D-6CB8-4F07-8D88-18C05E3A7E3F}" type="pres">
      <dgm:prSet presAssocID="{7F0B29F3-4277-486A-91FC-D6B0E57D3ED5}" presName="conn2-1" presStyleLbl="parChTrans1D2" presStyleIdx="1" presStyleCnt="2"/>
      <dgm:spPr/>
    </dgm:pt>
    <dgm:pt modelId="{25CC1D79-A8D5-415B-A283-FA10B885A652}" type="pres">
      <dgm:prSet presAssocID="{7F0B29F3-4277-486A-91FC-D6B0E57D3ED5}" presName="connTx" presStyleLbl="parChTrans1D2" presStyleIdx="1" presStyleCnt="2"/>
      <dgm:spPr/>
    </dgm:pt>
    <dgm:pt modelId="{9AA446ED-BB3A-42B5-BCF7-919E740CB0B4}" type="pres">
      <dgm:prSet presAssocID="{EF0AD5A2-6C28-4305-A324-4F15D2033815}" presName="root2" presStyleCnt="0"/>
      <dgm:spPr/>
    </dgm:pt>
    <dgm:pt modelId="{0B904F72-A640-4B64-A598-42CFEF6647E5}" type="pres">
      <dgm:prSet presAssocID="{EF0AD5A2-6C28-4305-A324-4F15D2033815}" presName="LevelTwoTextNode" presStyleLbl="node2" presStyleIdx="1" presStyleCnt="2">
        <dgm:presLayoutVars>
          <dgm:chPref val="3"/>
        </dgm:presLayoutVars>
      </dgm:prSet>
      <dgm:spPr/>
    </dgm:pt>
    <dgm:pt modelId="{4577B61D-46B8-49CE-B9E4-9F4227C4CD2D}" type="pres">
      <dgm:prSet presAssocID="{EF0AD5A2-6C28-4305-A324-4F15D2033815}" presName="level3hierChild" presStyleCnt="0"/>
      <dgm:spPr/>
    </dgm:pt>
    <dgm:pt modelId="{431C1213-F933-4260-AE89-69298DCFFCB2}" type="pres">
      <dgm:prSet presAssocID="{A0EFB3F1-7F08-4DC5-ADC1-5B49E72ED0CB}" presName="conn2-1" presStyleLbl="parChTrans1D3" presStyleIdx="1" presStyleCnt="2"/>
      <dgm:spPr/>
    </dgm:pt>
    <dgm:pt modelId="{8339072F-66FD-472B-947F-8DDEE9795D1B}" type="pres">
      <dgm:prSet presAssocID="{A0EFB3F1-7F08-4DC5-ADC1-5B49E72ED0CB}" presName="connTx" presStyleLbl="parChTrans1D3" presStyleIdx="1" presStyleCnt="2"/>
      <dgm:spPr/>
    </dgm:pt>
    <dgm:pt modelId="{C98F9076-DA0B-46CD-B655-CEFC2CA1A293}" type="pres">
      <dgm:prSet presAssocID="{AFDDD006-FE66-477D-A061-A5EB0B575641}" presName="root2" presStyleCnt="0"/>
      <dgm:spPr/>
    </dgm:pt>
    <dgm:pt modelId="{EF22C2B4-482D-4E37-BF2F-2B279AD92E81}" type="pres">
      <dgm:prSet presAssocID="{AFDDD006-FE66-477D-A061-A5EB0B575641}" presName="LevelTwoTextNode" presStyleLbl="node3" presStyleIdx="1" presStyleCnt="2" custScaleX="152024">
        <dgm:presLayoutVars>
          <dgm:chPref val="3"/>
        </dgm:presLayoutVars>
      </dgm:prSet>
      <dgm:spPr/>
    </dgm:pt>
    <dgm:pt modelId="{06D439C5-2B8D-4604-94AF-8F621A328035}" type="pres">
      <dgm:prSet presAssocID="{AFDDD006-FE66-477D-A061-A5EB0B575641}" presName="level3hierChild" presStyleCnt="0"/>
      <dgm:spPr/>
    </dgm:pt>
  </dgm:ptLst>
  <dgm:cxnLst>
    <dgm:cxn modelId="{8FDA6C04-9ABF-4B40-9CB4-C11BF5B9D5E9}" type="presOf" srcId="{A0EFB3F1-7F08-4DC5-ADC1-5B49E72ED0CB}" destId="{8339072F-66FD-472B-947F-8DDEE9795D1B}" srcOrd="1" destOrd="0" presId="urn:microsoft.com/office/officeart/2005/8/layout/hierarchy2"/>
    <dgm:cxn modelId="{0962E706-B3AC-4509-BC91-48C8290FD0C9}" type="presOf" srcId="{34E8C85F-8088-4619-A47D-CDFAFD2ACAD7}" destId="{AF697988-B238-4DBF-B8D5-9042DFF5A249}" srcOrd="0" destOrd="0" presId="urn:microsoft.com/office/officeart/2005/8/layout/hierarchy2"/>
    <dgm:cxn modelId="{14B91412-A934-468E-B10A-DFA318EFFD1E}" type="presOf" srcId="{A0EFB3F1-7F08-4DC5-ADC1-5B49E72ED0CB}" destId="{431C1213-F933-4260-AE89-69298DCFFCB2}" srcOrd="0" destOrd="0" presId="urn:microsoft.com/office/officeart/2005/8/layout/hierarchy2"/>
    <dgm:cxn modelId="{D0CC0A33-A391-4093-BA3E-3CA03324A0E2}" type="presOf" srcId="{34E8C85F-8088-4619-A47D-CDFAFD2ACAD7}" destId="{DD058F0C-8EC9-4FF4-AF75-3160F68A96E6}" srcOrd="1" destOrd="0" presId="urn:microsoft.com/office/officeart/2005/8/layout/hierarchy2"/>
    <dgm:cxn modelId="{B3DF763C-E4D4-49E0-9A63-AA8B3ADEDDB3}" srcId="{8894BED6-AF6B-4C7A-8571-BB5746AE7BAB}" destId="{F72065C2-632F-4865-98B4-BF2E8689A04D}" srcOrd="0" destOrd="0" parTransId="{34E8C85F-8088-4619-A47D-CDFAFD2ACAD7}" sibTransId="{7CAB6DF9-3C5E-4DEB-BEA0-93A8A6754200}"/>
    <dgm:cxn modelId="{48807142-6BAF-4BAB-8CF4-51C967CC8F67}" type="presOf" srcId="{BFDA91CB-6088-426C-8D95-87B2FA3B3DD0}" destId="{5550EC67-AD72-4BEE-A14A-714352DACD4E}" srcOrd="1" destOrd="0" presId="urn:microsoft.com/office/officeart/2005/8/layout/hierarchy2"/>
    <dgm:cxn modelId="{AD0EF763-0C58-4B10-8B6A-399BBD4181DF}" srcId="{8894BED6-AF6B-4C7A-8571-BB5746AE7BAB}" destId="{EF0AD5A2-6C28-4305-A324-4F15D2033815}" srcOrd="1" destOrd="0" parTransId="{7F0B29F3-4277-486A-91FC-D6B0E57D3ED5}" sibTransId="{9B1E682D-753E-452B-8806-ABD56EB0DBE5}"/>
    <dgm:cxn modelId="{D1C60B69-DA53-4AF0-9116-4715B8FE8DC7}" type="presOf" srcId="{AFDDD006-FE66-477D-A061-A5EB0B575641}" destId="{EF22C2B4-482D-4E37-BF2F-2B279AD92E81}" srcOrd="0" destOrd="0" presId="urn:microsoft.com/office/officeart/2005/8/layout/hierarchy2"/>
    <dgm:cxn modelId="{02F17A6B-A45B-4B30-B4CB-5F0EEB256F33}" type="presOf" srcId="{EF0AD5A2-6C28-4305-A324-4F15D2033815}" destId="{0B904F72-A640-4B64-A598-42CFEF6647E5}" srcOrd="0" destOrd="0" presId="urn:microsoft.com/office/officeart/2005/8/layout/hierarchy2"/>
    <dgm:cxn modelId="{DFB22F4C-11D6-41E1-8CDE-860B1BB90897}" type="presOf" srcId="{0603B08E-6514-4027-9053-4EC8CBD3E833}" destId="{8DD8817F-DD4F-496A-9E60-AB0FCADB9BEA}" srcOrd="0" destOrd="0" presId="urn:microsoft.com/office/officeart/2005/8/layout/hierarchy2"/>
    <dgm:cxn modelId="{9E5A9D86-3B36-4A26-97C2-069E071C00A3}" srcId="{0603B08E-6514-4027-9053-4EC8CBD3E833}" destId="{8894BED6-AF6B-4C7A-8571-BB5746AE7BAB}" srcOrd="0" destOrd="0" parTransId="{D29BBAB8-A032-4AD3-ADD6-FAFD57CD4593}" sibTransId="{CB28A780-4969-4ACB-BD7B-6749340AC885}"/>
    <dgm:cxn modelId="{C9C5978D-E6B4-4090-BDE6-97811B046102}" srcId="{F72065C2-632F-4865-98B4-BF2E8689A04D}" destId="{EF35C4BC-4062-43AD-A401-0BF955E25671}" srcOrd="0" destOrd="0" parTransId="{BFDA91CB-6088-426C-8D95-87B2FA3B3DD0}" sibTransId="{FCD4568A-E1BD-47DD-B641-A64D9C3D438F}"/>
    <dgm:cxn modelId="{679B249D-2EA2-4614-8F12-0C7D76B225D2}" type="presOf" srcId="{8894BED6-AF6B-4C7A-8571-BB5746AE7BAB}" destId="{BEBFE4C5-A9EE-4F89-962A-D3869D974BC1}" srcOrd="0" destOrd="0" presId="urn:microsoft.com/office/officeart/2005/8/layout/hierarchy2"/>
    <dgm:cxn modelId="{8B8E80C5-3146-4339-905F-B99F3D222DFB}" srcId="{EF0AD5A2-6C28-4305-A324-4F15D2033815}" destId="{AFDDD006-FE66-477D-A061-A5EB0B575641}" srcOrd="0" destOrd="0" parTransId="{A0EFB3F1-7F08-4DC5-ADC1-5B49E72ED0CB}" sibTransId="{FA031775-8D4B-4153-A41B-306D948403E7}"/>
    <dgm:cxn modelId="{14B94FD0-EA05-496B-B016-EE473A2812B3}" type="presOf" srcId="{7F0B29F3-4277-486A-91FC-D6B0E57D3ED5}" destId="{1F21A51D-6CB8-4F07-8D88-18C05E3A7E3F}" srcOrd="0" destOrd="0" presId="urn:microsoft.com/office/officeart/2005/8/layout/hierarchy2"/>
    <dgm:cxn modelId="{838D2ED8-A0DD-4F77-B463-90B0BFC1B52D}" type="presOf" srcId="{EF35C4BC-4062-43AD-A401-0BF955E25671}" destId="{2F496D9A-FF4F-4DE9-BF08-0F901CACAD0B}" srcOrd="0" destOrd="0" presId="urn:microsoft.com/office/officeart/2005/8/layout/hierarchy2"/>
    <dgm:cxn modelId="{3C5D4CEC-6110-41C3-9164-44B403E2043A}" type="presOf" srcId="{7F0B29F3-4277-486A-91FC-D6B0E57D3ED5}" destId="{25CC1D79-A8D5-415B-A283-FA10B885A652}" srcOrd="1" destOrd="0" presId="urn:microsoft.com/office/officeart/2005/8/layout/hierarchy2"/>
    <dgm:cxn modelId="{66FB20F6-C204-453D-AF21-47C6061F6CEB}" type="presOf" srcId="{F72065C2-632F-4865-98B4-BF2E8689A04D}" destId="{01298DE8-1447-4D0D-82E8-1CF3EDF3EF5A}" srcOrd="0" destOrd="0" presId="urn:microsoft.com/office/officeart/2005/8/layout/hierarchy2"/>
    <dgm:cxn modelId="{DF8FDBF6-09F1-49BC-9E5B-8A726C3B2B48}" type="presOf" srcId="{BFDA91CB-6088-426C-8D95-87B2FA3B3DD0}" destId="{C938956B-E32C-450B-BA19-1AD753405AA6}" srcOrd="0" destOrd="0" presId="urn:microsoft.com/office/officeart/2005/8/layout/hierarchy2"/>
    <dgm:cxn modelId="{29D27D3E-54C4-4752-96EF-93B5D6A2A4F3}" type="presParOf" srcId="{8DD8817F-DD4F-496A-9E60-AB0FCADB9BEA}" destId="{3178C0C5-6335-4513-A46A-407497768645}" srcOrd="0" destOrd="0" presId="urn:microsoft.com/office/officeart/2005/8/layout/hierarchy2"/>
    <dgm:cxn modelId="{D3DD8B82-C7B3-43AE-B5C9-EB45FFCCDC79}" type="presParOf" srcId="{3178C0C5-6335-4513-A46A-407497768645}" destId="{BEBFE4C5-A9EE-4F89-962A-D3869D974BC1}" srcOrd="0" destOrd="0" presId="urn:microsoft.com/office/officeart/2005/8/layout/hierarchy2"/>
    <dgm:cxn modelId="{A60C077E-81D8-46EA-BD50-CF52A843128F}" type="presParOf" srcId="{3178C0C5-6335-4513-A46A-407497768645}" destId="{54FFBFE2-F399-4FE0-B6F8-04CD8850F40C}" srcOrd="1" destOrd="0" presId="urn:microsoft.com/office/officeart/2005/8/layout/hierarchy2"/>
    <dgm:cxn modelId="{F36861A9-8AA2-4183-B140-9444937F06D0}" type="presParOf" srcId="{54FFBFE2-F399-4FE0-B6F8-04CD8850F40C}" destId="{AF697988-B238-4DBF-B8D5-9042DFF5A249}" srcOrd="0" destOrd="0" presId="urn:microsoft.com/office/officeart/2005/8/layout/hierarchy2"/>
    <dgm:cxn modelId="{B14E1E5B-0975-4389-95A4-EA5E45CF6137}" type="presParOf" srcId="{AF697988-B238-4DBF-B8D5-9042DFF5A249}" destId="{DD058F0C-8EC9-4FF4-AF75-3160F68A96E6}" srcOrd="0" destOrd="0" presId="urn:microsoft.com/office/officeart/2005/8/layout/hierarchy2"/>
    <dgm:cxn modelId="{2113AAAA-62AB-4EB0-A831-78EA69BDC367}" type="presParOf" srcId="{54FFBFE2-F399-4FE0-B6F8-04CD8850F40C}" destId="{00B7CC87-CE81-4374-9188-B30AB7F61D71}" srcOrd="1" destOrd="0" presId="urn:microsoft.com/office/officeart/2005/8/layout/hierarchy2"/>
    <dgm:cxn modelId="{94BE8C2D-79EA-484D-AB36-BB2EAF9CD826}" type="presParOf" srcId="{00B7CC87-CE81-4374-9188-B30AB7F61D71}" destId="{01298DE8-1447-4D0D-82E8-1CF3EDF3EF5A}" srcOrd="0" destOrd="0" presId="urn:microsoft.com/office/officeart/2005/8/layout/hierarchy2"/>
    <dgm:cxn modelId="{399803FF-747E-41D7-84AF-1809E1715AA5}" type="presParOf" srcId="{00B7CC87-CE81-4374-9188-B30AB7F61D71}" destId="{1F001E17-356B-4D6C-8608-18124A8CA7F8}" srcOrd="1" destOrd="0" presId="urn:microsoft.com/office/officeart/2005/8/layout/hierarchy2"/>
    <dgm:cxn modelId="{CF11705C-5583-41C7-8EC9-B122EB98078F}" type="presParOf" srcId="{1F001E17-356B-4D6C-8608-18124A8CA7F8}" destId="{C938956B-E32C-450B-BA19-1AD753405AA6}" srcOrd="0" destOrd="0" presId="urn:microsoft.com/office/officeart/2005/8/layout/hierarchy2"/>
    <dgm:cxn modelId="{0C1AADA4-2250-46FC-9A0A-24319B97702E}" type="presParOf" srcId="{C938956B-E32C-450B-BA19-1AD753405AA6}" destId="{5550EC67-AD72-4BEE-A14A-714352DACD4E}" srcOrd="0" destOrd="0" presId="urn:microsoft.com/office/officeart/2005/8/layout/hierarchy2"/>
    <dgm:cxn modelId="{E53C3AEB-FB1F-4571-9C4A-4007CC6F1182}" type="presParOf" srcId="{1F001E17-356B-4D6C-8608-18124A8CA7F8}" destId="{9AE8746E-CD23-4788-9FA3-A211BC5B77CA}" srcOrd="1" destOrd="0" presId="urn:microsoft.com/office/officeart/2005/8/layout/hierarchy2"/>
    <dgm:cxn modelId="{F194F374-372C-460C-8A2D-070DB74053FA}" type="presParOf" srcId="{9AE8746E-CD23-4788-9FA3-A211BC5B77CA}" destId="{2F496D9A-FF4F-4DE9-BF08-0F901CACAD0B}" srcOrd="0" destOrd="0" presId="urn:microsoft.com/office/officeart/2005/8/layout/hierarchy2"/>
    <dgm:cxn modelId="{2158403D-39A8-42E3-BD79-28D460525DE8}" type="presParOf" srcId="{9AE8746E-CD23-4788-9FA3-A211BC5B77CA}" destId="{7A693982-4779-4D9E-B76E-AA86EBFBBE18}" srcOrd="1" destOrd="0" presId="urn:microsoft.com/office/officeart/2005/8/layout/hierarchy2"/>
    <dgm:cxn modelId="{FB36B49D-9BA3-440F-82F3-C9100287E46E}" type="presParOf" srcId="{54FFBFE2-F399-4FE0-B6F8-04CD8850F40C}" destId="{1F21A51D-6CB8-4F07-8D88-18C05E3A7E3F}" srcOrd="2" destOrd="0" presId="urn:microsoft.com/office/officeart/2005/8/layout/hierarchy2"/>
    <dgm:cxn modelId="{4292D934-FAD0-428E-9683-E1F912867A93}" type="presParOf" srcId="{1F21A51D-6CB8-4F07-8D88-18C05E3A7E3F}" destId="{25CC1D79-A8D5-415B-A283-FA10B885A652}" srcOrd="0" destOrd="0" presId="urn:microsoft.com/office/officeart/2005/8/layout/hierarchy2"/>
    <dgm:cxn modelId="{B21785CE-C3DF-4972-8712-E90EC4131AF6}" type="presParOf" srcId="{54FFBFE2-F399-4FE0-B6F8-04CD8850F40C}" destId="{9AA446ED-BB3A-42B5-BCF7-919E740CB0B4}" srcOrd="3" destOrd="0" presId="urn:microsoft.com/office/officeart/2005/8/layout/hierarchy2"/>
    <dgm:cxn modelId="{68DA181A-EC87-410E-B0B5-826CF4E6DF3B}" type="presParOf" srcId="{9AA446ED-BB3A-42B5-BCF7-919E740CB0B4}" destId="{0B904F72-A640-4B64-A598-42CFEF6647E5}" srcOrd="0" destOrd="0" presId="urn:microsoft.com/office/officeart/2005/8/layout/hierarchy2"/>
    <dgm:cxn modelId="{978A91E4-72ED-4572-AB33-5943BABB33EF}" type="presParOf" srcId="{9AA446ED-BB3A-42B5-BCF7-919E740CB0B4}" destId="{4577B61D-46B8-49CE-B9E4-9F4227C4CD2D}" srcOrd="1" destOrd="0" presId="urn:microsoft.com/office/officeart/2005/8/layout/hierarchy2"/>
    <dgm:cxn modelId="{1F693417-EF2C-47A4-AC34-FC1FB7AD0294}" type="presParOf" srcId="{4577B61D-46B8-49CE-B9E4-9F4227C4CD2D}" destId="{431C1213-F933-4260-AE89-69298DCFFCB2}" srcOrd="0" destOrd="0" presId="urn:microsoft.com/office/officeart/2005/8/layout/hierarchy2"/>
    <dgm:cxn modelId="{D709D9D3-9FDC-4BD6-8EFE-E47A3F3177A4}" type="presParOf" srcId="{431C1213-F933-4260-AE89-69298DCFFCB2}" destId="{8339072F-66FD-472B-947F-8DDEE9795D1B}" srcOrd="0" destOrd="0" presId="urn:microsoft.com/office/officeart/2005/8/layout/hierarchy2"/>
    <dgm:cxn modelId="{805397E8-873E-418F-B857-783DB086BE21}" type="presParOf" srcId="{4577B61D-46B8-49CE-B9E4-9F4227C4CD2D}" destId="{C98F9076-DA0B-46CD-B655-CEFC2CA1A293}" srcOrd="1" destOrd="0" presId="urn:microsoft.com/office/officeart/2005/8/layout/hierarchy2"/>
    <dgm:cxn modelId="{6D1C14C7-92EF-4706-A125-4A424B18AB07}" type="presParOf" srcId="{C98F9076-DA0B-46CD-B655-CEFC2CA1A293}" destId="{EF22C2B4-482D-4E37-BF2F-2B279AD92E81}" srcOrd="0" destOrd="0" presId="urn:microsoft.com/office/officeart/2005/8/layout/hierarchy2"/>
    <dgm:cxn modelId="{E105040C-AB91-470B-9F0E-81FFB2BBF2F7}" type="presParOf" srcId="{C98F9076-DA0B-46CD-B655-CEFC2CA1A293}" destId="{06D439C5-2B8D-4604-94AF-8F621A3280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798ADD-C286-475D-86DA-5EEAF819658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5C19C921-E04E-41D9-A014-CBE311BDA416}" type="parTrans" cxnId="{E2D21431-8A1C-4C77-9428-CC43A3189A68}">
      <dgm:prSet/>
      <dgm:spPr/>
      <dgm:t>
        <a:bodyPr/>
        <a:lstStyle/>
        <a:p>
          <a:endParaRPr lang="en-US"/>
        </a:p>
      </dgm:t>
    </dgm:pt>
    <dgm:pt modelId="{A6CE6AC6-89AD-4088-830E-49A9DFC031F8}" type="sibTrans" cxnId="{E2D21431-8A1C-4C77-9428-CC43A3189A68}">
      <dgm:prSet/>
      <dgm:spPr/>
      <dgm:t>
        <a:bodyPr/>
        <a:lstStyle/>
        <a:p>
          <a:endParaRPr lang="en-US"/>
        </a:p>
      </dgm:t>
    </dgm:pt>
    <dgm:pt modelId="{C8132CBF-D38B-41F5-A915-97F2DC7C367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26F4EE54-BD05-4E6D-9E8E-7F9662F5B73B}" type="sibTrans" cxnId="{2F93508B-2EDF-40A6-9D0B-6CB24D91D881}">
      <dgm:prSet/>
      <dgm:spPr/>
      <dgm:t>
        <a:bodyPr/>
        <a:lstStyle/>
        <a:p>
          <a:endParaRPr lang="en-US"/>
        </a:p>
      </dgm:t>
    </dgm:pt>
    <dgm:pt modelId="{6ECC48E8-B1BF-4065-9E93-98A77A2EB739}" type="parTrans" cxnId="{2F93508B-2EDF-40A6-9D0B-6CB24D91D881}">
      <dgm:prSet/>
      <dgm:spPr/>
      <dgm:t>
        <a:bodyPr/>
        <a:lstStyle/>
        <a:p>
          <a:endParaRPr lang="en-US"/>
        </a:p>
      </dgm:t>
    </dgm:pt>
    <dgm:pt modelId="{9F1CF506-B70B-4B1F-B359-C6DCEAFDA92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gm:t>
    </dgm:pt>
    <dgm:pt modelId="{30EC7AFD-7721-442F-B23C-A2C4BB4D7748}" type="sibTrans" cxnId="{990F43C8-D484-4EB3-9233-4D504F8E5DA4}">
      <dgm:prSet/>
      <dgm:spPr/>
      <dgm:t>
        <a:bodyPr/>
        <a:lstStyle/>
        <a:p>
          <a:endParaRPr lang="en-US"/>
        </a:p>
      </dgm:t>
    </dgm:pt>
    <dgm:pt modelId="{5231FBDB-1621-40BF-8470-2C7BC0BC4838}" type="parTrans" cxnId="{990F43C8-D484-4EB3-9233-4D504F8E5DA4}">
      <dgm:prSet/>
      <dgm:spPr/>
      <dgm:t>
        <a:bodyPr/>
        <a:lstStyle/>
        <a:p>
          <a:endParaRPr lang="en-US"/>
        </a:p>
      </dgm:t>
    </dgm:pt>
    <dgm:pt modelId="{9BCBDC8F-65DD-4864-8EFE-DC0F982F86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56173B72-1452-4F3F-A9F3-611D1DAFEAAC}" type="sibTrans" cxnId="{717EB17D-23D3-465F-88AA-6D0017984A88}">
      <dgm:prSet/>
      <dgm:spPr/>
      <dgm:t>
        <a:bodyPr/>
        <a:lstStyle/>
        <a:p>
          <a:endParaRPr lang="en-US"/>
        </a:p>
      </dgm:t>
    </dgm:pt>
    <dgm:pt modelId="{25F14011-AD86-4A6F-8924-908F764B2D2A}" type="parTrans" cxnId="{717EB17D-23D3-465F-88AA-6D0017984A88}">
      <dgm:prSet/>
      <dgm:spPr/>
      <dgm:t>
        <a:bodyPr/>
        <a:lstStyle/>
        <a:p>
          <a:endParaRPr lang="en-US"/>
        </a:p>
      </dgm:t>
    </dgm:pt>
    <dgm:pt modelId="{6CC61FC9-239C-464A-A142-80FD87C561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2B7C2011-422B-4A57-8A14-A4D442D9C22C}" type="sibTrans" cxnId="{FBFA74BA-C344-44C8-AC9F-1E46EC2AF636}">
      <dgm:prSet/>
      <dgm:spPr/>
      <dgm:t>
        <a:bodyPr/>
        <a:lstStyle/>
        <a:p>
          <a:endParaRPr lang="en-US"/>
        </a:p>
      </dgm:t>
    </dgm:pt>
    <dgm:pt modelId="{66E26D69-C09F-4912-A0F0-5A2C907C0234}" type="parTrans" cxnId="{FBFA74BA-C344-44C8-AC9F-1E46EC2AF636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20D6A702-F661-4979-9230-EFB30BFDAB4C}" type="pres">
      <dgm:prSet presAssocID="{0D798ADD-C286-475D-86DA-5EEAF819658E}" presName="compNode" presStyleCnt="0"/>
      <dgm:spPr/>
    </dgm:pt>
    <dgm:pt modelId="{01F71D0C-C17A-4ECE-9EF6-9A8B5EBD7936}" type="pres">
      <dgm:prSet presAssocID="{0D798ADD-C286-475D-86DA-5EEAF819658E}" presName="aNode" presStyleLbl="bgShp" presStyleIdx="0" presStyleCnt="1"/>
      <dgm:spPr/>
    </dgm:pt>
    <dgm:pt modelId="{0BAC5A7B-212F-49BA-96A7-CE3FA7439FC1}" type="pres">
      <dgm:prSet presAssocID="{0D798ADD-C286-475D-86DA-5EEAF819658E}" presName="textNode" presStyleLbl="bgShp" presStyleIdx="0" presStyleCnt="1"/>
      <dgm:spPr/>
    </dgm:pt>
    <dgm:pt modelId="{A192B9B8-6579-4A88-BBF2-DAB7A0D88232}" type="pres">
      <dgm:prSet presAssocID="{0D798ADD-C286-475D-86DA-5EEAF819658E}" presName="compChildNode" presStyleCnt="0"/>
      <dgm:spPr/>
    </dgm:pt>
    <dgm:pt modelId="{E1E42B5A-3589-4083-B53C-2C5120A6927B}" type="pres">
      <dgm:prSet presAssocID="{0D798ADD-C286-475D-86DA-5EEAF819658E}" presName="theInnerList" presStyleCnt="0"/>
      <dgm:spPr/>
    </dgm:pt>
    <dgm:pt modelId="{1000E7FA-4CE0-4E6E-A4FD-7343559BDCD9}" type="pres">
      <dgm:prSet presAssocID="{C8132CBF-D38B-41F5-A915-97F2DC7C367D}" presName="childNode" presStyleLbl="node1" presStyleIdx="0" presStyleCnt="4">
        <dgm:presLayoutVars>
          <dgm:bulletEnabled val="1"/>
        </dgm:presLayoutVars>
      </dgm:prSet>
      <dgm:spPr/>
    </dgm:pt>
    <dgm:pt modelId="{79E4EA12-94CC-4C99-9ED9-0B054EAD0EE3}" type="pres">
      <dgm:prSet presAssocID="{C8132CBF-D38B-41F5-A915-97F2DC7C367D}" presName="aSpace2" presStyleCnt="0"/>
      <dgm:spPr/>
    </dgm:pt>
    <dgm:pt modelId="{A6E5FAEB-F45D-4F3C-ADBA-44670777A8C3}" type="pres">
      <dgm:prSet presAssocID="{9F1CF506-B70B-4B1F-B359-C6DCEAFDA92D}" presName="childNode" presStyleLbl="node1" presStyleIdx="1" presStyleCnt="4" custScaleX="122924" custScaleY="188332">
        <dgm:presLayoutVars>
          <dgm:bulletEnabled val="1"/>
        </dgm:presLayoutVars>
      </dgm:prSet>
      <dgm:spPr/>
    </dgm:pt>
    <dgm:pt modelId="{BB56945F-61CD-4CA1-8CCA-A32F2F88BFA2}" type="pres">
      <dgm:prSet presAssocID="{9F1CF506-B70B-4B1F-B359-C6DCEAFDA92D}" presName="aSpace2" presStyleCnt="0"/>
      <dgm:spPr/>
    </dgm:pt>
    <dgm:pt modelId="{3AFF5135-5622-48D0-A3B3-367CE19B4C28}" type="pres">
      <dgm:prSet presAssocID="{9BCBDC8F-65DD-4864-8EFE-DC0F982F8613}" presName="childNode" presStyleLbl="node1" presStyleIdx="2" presStyleCnt="4">
        <dgm:presLayoutVars>
          <dgm:bulletEnabled val="1"/>
        </dgm:presLayoutVars>
      </dgm:prSet>
      <dgm:spPr/>
    </dgm:pt>
    <dgm:pt modelId="{69AFA16E-E2F4-4DBA-A2E0-F8D76A1B7952}" type="pres">
      <dgm:prSet presAssocID="{9BCBDC8F-65DD-4864-8EFE-DC0F982F8613}" presName="aSpace2" presStyleCnt="0"/>
      <dgm:spPr/>
    </dgm:pt>
    <dgm:pt modelId="{62969CA8-FDC2-40C0-8AB6-804E35A9E6BB}" type="pres">
      <dgm:prSet presAssocID="{6CC61FC9-239C-464A-A142-80FD87C5616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1FE9720-15E0-486D-A79C-750D8936E59D}" type="presOf" srcId="{0D798ADD-C286-475D-86DA-5EEAF819658E}" destId="{0BAC5A7B-212F-49BA-96A7-CE3FA7439FC1}" srcOrd="1" destOrd="0" presId="urn:microsoft.com/office/officeart/2005/8/layout/lProcess2"/>
    <dgm:cxn modelId="{E5D3EA2D-1CD2-4D4E-98AA-0B205470C55F}" type="presOf" srcId="{9F1CF506-B70B-4B1F-B359-C6DCEAFDA92D}" destId="{A6E5FAEB-F45D-4F3C-ADBA-44670777A8C3}" srcOrd="0" destOrd="0" presId="urn:microsoft.com/office/officeart/2005/8/layout/lProcess2"/>
    <dgm:cxn modelId="{6EAFBC2E-A870-4EEC-8B39-5A3B1EFB0EF2}" type="presOf" srcId="{0D798ADD-C286-475D-86DA-5EEAF819658E}" destId="{01F71D0C-C17A-4ECE-9EF6-9A8B5EBD7936}" srcOrd="0" destOrd="0" presId="urn:microsoft.com/office/officeart/2005/8/layout/lProcess2"/>
    <dgm:cxn modelId="{E2D21431-8A1C-4C77-9428-CC43A3189A68}" srcId="{7F9FFE3C-D885-4EB0-93C9-9898AF8F8090}" destId="{0D798ADD-C286-475D-86DA-5EEAF819658E}" srcOrd="0" destOrd="0" parTransId="{5C19C921-E04E-41D9-A014-CBE311BDA416}" sibTransId="{A6CE6AC6-89AD-4088-830E-49A9DFC031F8}"/>
    <dgm:cxn modelId="{CF73C769-0E5C-4D03-AA22-0EEAFAEF9F6D}" type="presOf" srcId="{6CC61FC9-239C-464A-A142-80FD87C56164}" destId="{62969CA8-FDC2-40C0-8AB6-804E35A9E6BB}" srcOrd="0" destOrd="0" presId="urn:microsoft.com/office/officeart/2005/8/layout/lProcess2"/>
    <dgm:cxn modelId="{717EB17D-23D3-465F-88AA-6D0017984A88}" srcId="{0D798ADD-C286-475D-86DA-5EEAF819658E}" destId="{9BCBDC8F-65DD-4864-8EFE-DC0F982F8613}" srcOrd="2" destOrd="0" parTransId="{25F14011-AD86-4A6F-8924-908F764B2D2A}" sibTransId="{56173B72-1452-4F3F-A9F3-611D1DAFEAAC}"/>
    <dgm:cxn modelId="{2F93508B-2EDF-40A6-9D0B-6CB24D91D881}" srcId="{0D798ADD-C286-475D-86DA-5EEAF819658E}" destId="{C8132CBF-D38B-41F5-A915-97F2DC7C367D}" srcOrd="0" destOrd="0" parTransId="{6ECC48E8-B1BF-4065-9E93-98A77A2EB739}" sibTransId="{26F4EE54-BD05-4E6D-9E8E-7F9662F5B73B}"/>
    <dgm:cxn modelId="{FBFA74BA-C344-44C8-AC9F-1E46EC2AF636}" srcId="{0D798ADD-C286-475D-86DA-5EEAF819658E}" destId="{6CC61FC9-239C-464A-A142-80FD87C56164}" srcOrd="3" destOrd="0" parTransId="{66E26D69-C09F-4912-A0F0-5A2C907C0234}" sibTransId="{2B7C2011-422B-4A57-8A14-A4D442D9C22C}"/>
    <dgm:cxn modelId="{A685B4C6-34E5-436B-BEC2-7521E86103E8}" type="presOf" srcId="{C8132CBF-D38B-41F5-A915-97F2DC7C367D}" destId="{1000E7FA-4CE0-4E6E-A4FD-7343559BDCD9}" srcOrd="0" destOrd="0" presId="urn:microsoft.com/office/officeart/2005/8/layout/lProcess2"/>
    <dgm:cxn modelId="{990F43C8-D484-4EB3-9233-4D504F8E5DA4}" srcId="{0D798ADD-C286-475D-86DA-5EEAF819658E}" destId="{9F1CF506-B70B-4B1F-B359-C6DCEAFDA92D}" srcOrd="1" destOrd="0" parTransId="{5231FBDB-1621-40BF-8470-2C7BC0BC4838}" sibTransId="{30EC7AFD-7721-442F-B23C-A2C4BB4D7748}"/>
    <dgm:cxn modelId="{7194F7CA-59A5-48A6-8444-7F8478BEE0D7}" type="presOf" srcId="{9BCBDC8F-65DD-4864-8EFE-DC0F982F8613}" destId="{3AFF5135-5622-48D0-A3B3-367CE19B4C28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D6C0A353-7B5E-4F82-9317-B3BB9BDA3054}" type="presParOf" srcId="{E6BD84AB-1588-4213-9AEA-CC748470C127}" destId="{20D6A702-F661-4979-9230-EFB30BFDAB4C}" srcOrd="0" destOrd="0" presId="urn:microsoft.com/office/officeart/2005/8/layout/lProcess2"/>
    <dgm:cxn modelId="{38CB6EEE-7BCC-4247-BCCF-5AF33375EBEF}" type="presParOf" srcId="{20D6A702-F661-4979-9230-EFB30BFDAB4C}" destId="{01F71D0C-C17A-4ECE-9EF6-9A8B5EBD7936}" srcOrd="0" destOrd="0" presId="urn:microsoft.com/office/officeart/2005/8/layout/lProcess2"/>
    <dgm:cxn modelId="{D9BCDC6A-E91F-453A-A845-20763F1E7072}" type="presParOf" srcId="{20D6A702-F661-4979-9230-EFB30BFDAB4C}" destId="{0BAC5A7B-212F-49BA-96A7-CE3FA7439FC1}" srcOrd="1" destOrd="0" presId="urn:microsoft.com/office/officeart/2005/8/layout/lProcess2"/>
    <dgm:cxn modelId="{5FF7C99E-9DDB-4528-8017-E86CB385B0C4}" type="presParOf" srcId="{20D6A702-F661-4979-9230-EFB30BFDAB4C}" destId="{A192B9B8-6579-4A88-BBF2-DAB7A0D88232}" srcOrd="2" destOrd="0" presId="urn:microsoft.com/office/officeart/2005/8/layout/lProcess2"/>
    <dgm:cxn modelId="{45D0936B-D94A-4222-A2F0-F48CA6339E24}" type="presParOf" srcId="{A192B9B8-6579-4A88-BBF2-DAB7A0D88232}" destId="{E1E42B5A-3589-4083-B53C-2C5120A6927B}" srcOrd="0" destOrd="0" presId="urn:microsoft.com/office/officeart/2005/8/layout/lProcess2"/>
    <dgm:cxn modelId="{3169AFFC-EDAD-4255-A16C-3180E8FE66F5}" type="presParOf" srcId="{E1E42B5A-3589-4083-B53C-2C5120A6927B}" destId="{1000E7FA-4CE0-4E6E-A4FD-7343559BDCD9}" srcOrd="0" destOrd="0" presId="urn:microsoft.com/office/officeart/2005/8/layout/lProcess2"/>
    <dgm:cxn modelId="{606FD583-1A66-42EF-AFED-BC8F91CD5F24}" type="presParOf" srcId="{E1E42B5A-3589-4083-B53C-2C5120A6927B}" destId="{79E4EA12-94CC-4C99-9ED9-0B054EAD0EE3}" srcOrd="1" destOrd="0" presId="urn:microsoft.com/office/officeart/2005/8/layout/lProcess2"/>
    <dgm:cxn modelId="{74774E10-5B9C-49F6-9259-5FE09D613A02}" type="presParOf" srcId="{E1E42B5A-3589-4083-B53C-2C5120A6927B}" destId="{A6E5FAEB-F45D-4F3C-ADBA-44670777A8C3}" srcOrd="2" destOrd="0" presId="urn:microsoft.com/office/officeart/2005/8/layout/lProcess2"/>
    <dgm:cxn modelId="{4A535A8D-98E7-4508-A1C3-6DAF66A39BC0}" type="presParOf" srcId="{E1E42B5A-3589-4083-B53C-2C5120A6927B}" destId="{BB56945F-61CD-4CA1-8CCA-A32F2F88BFA2}" srcOrd="3" destOrd="0" presId="urn:microsoft.com/office/officeart/2005/8/layout/lProcess2"/>
    <dgm:cxn modelId="{34576489-33F0-4896-84CE-E924C0997178}" type="presParOf" srcId="{E1E42B5A-3589-4083-B53C-2C5120A6927B}" destId="{3AFF5135-5622-48D0-A3B3-367CE19B4C28}" srcOrd="4" destOrd="0" presId="urn:microsoft.com/office/officeart/2005/8/layout/lProcess2"/>
    <dgm:cxn modelId="{1E71FEBD-D38C-433A-AD30-CD79FA4749B9}" type="presParOf" srcId="{E1E42B5A-3589-4083-B53C-2C5120A6927B}" destId="{69AFA16E-E2F4-4DBA-A2E0-F8D76A1B7952}" srcOrd="5" destOrd="0" presId="urn:microsoft.com/office/officeart/2005/8/layout/lProcess2"/>
    <dgm:cxn modelId="{315A9338-6F8A-4119-86E7-D2AB69B0D69B}" type="presParOf" srcId="{E1E42B5A-3589-4083-B53C-2C5120A6927B}" destId="{62969CA8-FDC2-40C0-8AB6-804E35A9E6B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798ADD-C286-475D-86DA-5EEAF819658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5C19C921-E04E-41D9-A014-CBE311BDA416}" type="parTrans" cxnId="{E2D21431-8A1C-4C77-9428-CC43A3189A68}">
      <dgm:prSet/>
      <dgm:spPr/>
      <dgm:t>
        <a:bodyPr/>
        <a:lstStyle/>
        <a:p>
          <a:endParaRPr lang="en-US"/>
        </a:p>
      </dgm:t>
    </dgm:pt>
    <dgm:pt modelId="{A6CE6AC6-89AD-4088-830E-49A9DFC031F8}" type="sibTrans" cxnId="{E2D21431-8A1C-4C77-9428-CC43A3189A68}">
      <dgm:prSet/>
      <dgm:spPr/>
      <dgm:t>
        <a:bodyPr/>
        <a:lstStyle/>
        <a:p>
          <a:endParaRPr lang="en-US"/>
        </a:p>
      </dgm:t>
    </dgm:pt>
    <dgm:pt modelId="{C8132CBF-D38B-41F5-A915-97F2DC7C367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26F4EE54-BD05-4E6D-9E8E-7F9662F5B73B}" type="sibTrans" cxnId="{2F93508B-2EDF-40A6-9D0B-6CB24D91D881}">
      <dgm:prSet/>
      <dgm:spPr/>
      <dgm:t>
        <a:bodyPr/>
        <a:lstStyle/>
        <a:p>
          <a:endParaRPr lang="en-US"/>
        </a:p>
      </dgm:t>
    </dgm:pt>
    <dgm:pt modelId="{6ECC48E8-B1BF-4065-9E93-98A77A2EB739}" type="parTrans" cxnId="{2F93508B-2EDF-40A6-9D0B-6CB24D91D881}">
      <dgm:prSet/>
      <dgm:spPr/>
      <dgm:t>
        <a:bodyPr/>
        <a:lstStyle/>
        <a:p>
          <a:endParaRPr lang="en-US"/>
        </a:p>
      </dgm:t>
    </dgm:pt>
    <dgm:pt modelId="{9F1CF506-B70B-4B1F-B359-C6DCEAFDA92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gm:t>
    </dgm:pt>
    <dgm:pt modelId="{30EC7AFD-7721-442F-B23C-A2C4BB4D7748}" type="sibTrans" cxnId="{990F43C8-D484-4EB3-9233-4D504F8E5DA4}">
      <dgm:prSet/>
      <dgm:spPr/>
      <dgm:t>
        <a:bodyPr/>
        <a:lstStyle/>
        <a:p>
          <a:endParaRPr lang="en-US"/>
        </a:p>
      </dgm:t>
    </dgm:pt>
    <dgm:pt modelId="{5231FBDB-1621-40BF-8470-2C7BC0BC4838}" type="parTrans" cxnId="{990F43C8-D484-4EB3-9233-4D504F8E5DA4}">
      <dgm:prSet/>
      <dgm:spPr/>
      <dgm:t>
        <a:bodyPr/>
        <a:lstStyle/>
        <a:p>
          <a:endParaRPr lang="en-US"/>
        </a:p>
      </dgm:t>
    </dgm:pt>
    <dgm:pt modelId="{9BCBDC8F-65DD-4864-8EFE-DC0F982F86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56173B72-1452-4F3F-A9F3-611D1DAFEAAC}" type="sibTrans" cxnId="{717EB17D-23D3-465F-88AA-6D0017984A88}">
      <dgm:prSet/>
      <dgm:spPr/>
      <dgm:t>
        <a:bodyPr/>
        <a:lstStyle/>
        <a:p>
          <a:endParaRPr lang="en-US"/>
        </a:p>
      </dgm:t>
    </dgm:pt>
    <dgm:pt modelId="{25F14011-AD86-4A6F-8924-908F764B2D2A}" type="parTrans" cxnId="{717EB17D-23D3-465F-88AA-6D0017984A88}">
      <dgm:prSet/>
      <dgm:spPr/>
      <dgm:t>
        <a:bodyPr/>
        <a:lstStyle/>
        <a:p>
          <a:endParaRPr lang="en-US"/>
        </a:p>
      </dgm:t>
    </dgm:pt>
    <dgm:pt modelId="{6CC61FC9-239C-464A-A142-80FD87C561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2B7C2011-422B-4A57-8A14-A4D442D9C22C}" type="sibTrans" cxnId="{FBFA74BA-C344-44C8-AC9F-1E46EC2AF636}">
      <dgm:prSet/>
      <dgm:spPr/>
      <dgm:t>
        <a:bodyPr/>
        <a:lstStyle/>
        <a:p>
          <a:endParaRPr lang="en-US"/>
        </a:p>
      </dgm:t>
    </dgm:pt>
    <dgm:pt modelId="{66E26D69-C09F-4912-A0F0-5A2C907C0234}" type="parTrans" cxnId="{FBFA74BA-C344-44C8-AC9F-1E46EC2AF636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20D6A702-F661-4979-9230-EFB30BFDAB4C}" type="pres">
      <dgm:prSet presAssocID="{0D798ADD-C286-475D-86DA-5EEAF819658E}" presName="compNode" presStyleCnt="0"/>
      <dgm:spPr/>
    </dgm:pt>
    <dgm:pt modelId="{01F71D0C-C17A-4ECE-9EF6-9A8B5EBD7936}" type="pres">
      <dgm:prSet presAssocID="{0D798ADD-C286-475D-86DA-5EEAF819658E}" presName="aNode" presStyleLbl="bgShp" presStyleIdx="0" presStyleCnt="1" custLinFactNeighborY="438"/>
      <dgm:spPr/>
    </dgm:pt>
    <dgm:pt modelId="{0BAC5A7B-212F-49BA-96A7-CE3FA7439FC1}" type="pres">
      <dgm:prSet presAssocID="{0D798ADD-C286-475D-86DA-5EEAF819658E}" presName="textNode" presStyleLbl="bgShp" presStyleIdx="0" presStyleCnt="1"/>
      <dgm:spPr/>
    </dgm:pt>
    <dgm:pt modelId="{A192B9B8-6579-4A88-BBF2-DAB7A0D88232}" type="pres">
      <dgm:prSet presAssocID="{0D798ADD-C286-475D-86DA-5EEAF819658E}" presName="compChildNode" presStyleCnt="0"/>
      <dgm:spPr/>
    </dgm:pt>
    <dgm:pt modelId="{E1E42B5A-3589-4083-B53C-2C5120A6927B}" type="pres">
      <dgm:prSet presAssocID="{0D798ADD-C286-475D-86DA-5EEAF819658E}" presName="theInnerList" presStyleCnt="0"/>
      <dgm:spPr/>
    </dgm:pt>
    <dgm:pt modelId="{1000E7FA-4CE0-4E6E-A4FD-7343559BDCD9}" type="pres">
      <dgm:prSet presAssocID="{C8132CBF-D38B-41F5-A915-97F2DC7C367D}" presName="childNode" presStyleLbl="node1" presStyleIdx="0" presStyleCnt="4">
        <dgm:presLayoutVars>
          <dgm:bulletEnabled val="1"/>
        </dgm:presLayoutVars>
      </dgm:prSet>
      <dgm:spPr/>
    </dgm:pt>
    <dgm:pt modelId="{79E4EA12-94CC-4C99-9ED9-0B054EAD0EE3}" type="pres">
      <dgm:prSet presAssocID="{C8132CBF-D38B-41F5-A915-97F2DC7C367D}" presName="aSpace2" presStyleCnt="0"/>
      <dgm:spPr/>
    </dgm:pt>
    <dgm:pt modelId="{A6E5FAEB-F45D-4F3C-ADBA-44670777A8C3}" type="pres">
      <dgm:prSet presAssocID="{9F1CF506-B70B-4B1F-B359-C6DCEAFDA92D}" presName="childNode" presStyleLbl="node1" presStyleIdx="1" presStyleCnt="4">
        <dgm:presLayoutVars>
          <dgm:bulletEnabled val="1"/>
        </dgm:presLayoutVars>
      </dgm:prSet>
      <dgm:spPr/>
    </dgm:pt>
    <dgm:pt modelId="{BB56945F-61CD-4CA1-8CCA-A32F2F88BFA2}" type="pres">
      <dgm:prSet presAssocID="{9F1CF506-B70B-4B1F-B359-C6DCEAFDA92D}" presName="aSpace2" presStyleCnt="0"/>
      <dgm:spPr/>
    </dgm:pt>
    <dgm:pt modelId="{3AFF5135-5622-48D0-A3B3-367CE19B4C28}" type="pres">
      <dgm:prSet presAssocID="{9BCBDC8F-65DD-4864-8EFE-DC0F982F8613}" presName="childNode" presStyleLbl="node1" presStyleIdx="2" presStyleCnt="4">
        <dgm:presLayoutVars>
          <dgm:bulletEnabled val="1"/>
        </dgm:presLayoutVars>
      </dgm:prSet>
      <dgm:spPr/>
    </dgm:pt>
    <dgm:pt modelId="{69AFA16E-E2F4-4DBA-A2E0-F8D76A1B7952}" type="pres">
      <dgm:prSet presAssocID="{9BCBDC8F-65DD-4864-8EFE-DC0F982F8613}" presName="aSpace2" presStyleCnt="0"/>
      <dgm:spPr/>
    </dgm:pt>
    <dgm:pt modelId="{62969CA8-FDC2-40C0-8AB6-804E35A9E6BB}" type="pres">
      <dgm:prSet presAssocID="{6CC61FC9-239C-464A-A142-80FD87C5616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1FE9720-15E0-486D-A79C-750D8936E59D}" type="presOf" srcId="{0D798ADD-C286-475D-86DA-5EEAF819658E}" destId="{0BAC5A7B-212F-49BA-96A7-CE3FA7439FC1}" srcOrd="1" destOrd="0" presId="urn:microsoft.com/office/officeart/2005/8/layout/lProcess2"/>
    <dgm:cxn modelId="{E5D3EA2D-1CD2-4D4E-98AA-0B205470C55F}" type="presOf" srcId="{9F1CF506-B70B-4B1F-B359-C6DCEAFDA92D}" destId="{A6E5FAEB-F45D-4F3C-ADBA-44670777A8C3}" srcOrd="0" destOrd="0" presId="urn:microsoft.com/office/officeart/2005/8/layout/lProcess2"/>
    <dgm:cxn modelId="{6EAFBC2E-A870-4EEC-8B39-5A3B1EFB0EF2}" type="presOf" srcId="{0D798ADD-C286-475D-86DA-5EEAF819658E}" destId="{01F71D0C-C17A-4ECE-9EF6-9A8B5EBD7936}" srcOrd="0" destOrd="0" presId="urn:microsoft.com/office/officeart/2005/8/layout/lProcess2"/>
    <dgm:cxn modelId="{E2D21431-8A1C-4C77-9428-CC43A3189A68}" srcId="{7F9FFE3C-D885-4EB0-93C9-9898AF8F8090}" destId="{0D798ADD-C286-475D-86DA-5EEAF819658E}" srcOrd="0" destOrd="0" parTransId="{5C19C921-E04E-41D9-A014-CBE311BDA416}" sibTransId="{A6CE6AC6-89AD-4088-830E-49A9DFC031F8}"/>
    <dgm:cxn modelId="{CF73C769-0E5C-4D03-AA22-0EEAFAEF9F6D}" type="presOf" srcId="{6CC61FC9-239C-464A-A142-80FD87C56164}" destId="{62969CA8-FDC2-40C0-8AB6-804E35A9E6BB}" srcOrd="0" destOrd="0" presId="urn:microsoft.com/office/officeart/2005/8/layout/lProcess2"/>
    <dgm:cxn modelId="{717EB17D-23D3-465F-88AA-6D0017984A88}" srcId="{0D798ADD-C286-475D-86DA-5EEAF819658E}" destId="{9BCBDC8F-65DD-4864-8EFE-DC0F982F8613}" srcOrd="2" destOrd="0" parTransId="{25F14011-AD86-4A6F-8924-908F764B2D2A}" sibTransId="{56173B72-1452-4F3F-A9F3-611D1DAFEAAC}"/>
    <dgm:cxn modelId="{2F93508B-2EDF-40A6-9D0B-6CB24D91D881}" srcId="{0D798ADD-C286-475D-86DA-5EEAF819658E}" destId="{C8132CBF-D38B-41F5-A915-97F2DC7C367D}" srcOrd="0" destOrd="0" parTransId="{6ECC48E8-B1BF-4065-9E93-98A77A2EB739}" sibTransId="{26F4EE54-BD05-4E6D-9E8E-7F9662F5B73B}"/>
    <dgm:cxn modelId="{FBFA74BA-C344-44C8-AC9F-1E46EC2AF636}" srcId="{0D798ADD-C286-475D-86DA-5EEAF819658E}" destId="{6CC61FC9-239C-464A-A142-80FD87C56164}" srcOrd="3" destOrd="0" parTransId="{66E26D69-C09F-4912-A0F0-5A2C907C0234}" sibTransId="{2B7C2011-422B-4A57-8A14-A4D442D9C22C}"/>
    <dgm:cxn modelId="{A685B4C6-34E5-436B-BEC2-7521E86103E8}" type="presOf" srcId="{C8132CBF-D38B-41F5-A915-97F2DC7C367D}" destId="{1000E7FA-4CE0-4E6E-A4FD-7343559BDCD9}" srcOrd="0" destOrd="0" presId="urn:microsoft.com/office/officeart/2005/8/layout/lProcess2"/>
    <dgm:cxn modelId="{990F43C8-D484-4EB3-9233-4D504F8E5DA4}" srcId="{0D798ADD-C286-475D-86DA-5EEAF819658E}" destId="{9F1CF506-B70B-4B1F-B359-C6DCEAFDA92D}" srcOrd="1" destOrd="0" parTransId="{5231FBDB-1621-40BF-8470-2C7BC0BC4838}" sibTransId="{30EC7AFD-7721-442F-B23C-A2C4BB4D7748}"/>
    <dgm:cxn modelId="{7194F7CA-59A5-48A6-8444-7F8478BEE0D7}" type="presOf" srcId="{9BCBDC8F-65DD-4864-8EFE-DC0F982F8613}" destId="{3AFF5135-5622-48D0-A3B3-367CE19B4C28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D6C0A353-7B5E-4F82-9317-B3BB9BDA3054}" type="presParOf" srcId="{E6BD84AB-1588-4213-9AEA-CC748470C127}" destId="{20D6A702-F661-4979-9230-EFB30BFDAB4C}" srcOrd="0" destOrd="0" presId="urn:microsoft.com/office/officeart/2005/8/layout/lProcess2"/>
    <dgm:cxn modelId="{38CB6EEE-7BCC-4247-BCCF-5AF33375EBEF}" type="presParOf" srcId="{20D6A702-F661-4979-9230-EFB30BFDAB4C}" destId="{01F71D0C-C17A-4ECE-9EF6-9A8B5EBD7936}" srcOrd="0" destOrd="0" presId="urn:microsoft.com/office/officeart/2005/8/layout/lProcess2"/>
    <dgm:cxn modelId="{D9BCDC6A-E91F-453A-A845-20763F1E7072}" type="presParOf" srcId="{20D6A702-F661-4979-9230-EFB30BFDAB4C}" destId="{0BAC5A7B-212F-49BA-96A7-CE3FA7439FC1}" srcOrd="1" destOrd="0" presId="urn:microsoft.com/office/officeart/2005/8/layout/lProcess2"/>
    <dgm:cxn modelId="{5FF7C99E-9DDB-4528-8017-E86CB385B0C4}" type="presParOf" srcId="{20D6A702-F661-4979-9230-EFB30BFDAB4C}" destId="{A192B9B8-6579-4A88-BBF2-DAB7A0D88232}" srcOrd="2" destOrd="0" presId="urn:microsoft.com/office/officeart/2005/8/layout/lProcess2"/>
    <dgm:cxn modelId="{45D0936B-D94A-4222-A2F0-F48CA6339E24}" type="presParOf" srcId="{A192B9B8-6579-4A88-BBF2-DAB7A0D88232}" destId="{E1E42B5A-3589-4083-B53C-2C5120A6927B}" srcOrd="0" destOrd="0" presId="urn:microsoft.com/office/officeart/2005/8/layout/lProcess2"/>
    <dgm:cxn modelId="{3169AFFC-EDAD-4255-A16C-3180E8FE66F5}" type="presParOf" srcId="{E1E42B5A-3589-4083-B53C-2C5120A6927B}" destId="{1000E7FA-4CE0-4E6E-A4FD-7343559BDCD9}" srcOrd="0" destOrd="0" presId="urn:microsoft.com/office/officeart/2005/8/layout/lProcess2"/>
    <dgm:cxn modelId="{606FD583-1A66-42EF-AFED-BC8F91CD5F24}" type="presParOf" srcId="{E1E42B5A-3589-4083-B53C-2C5120A6927B}" destId="{79E4EA12-94CC-4C99-9ED9-0B054EAD0EE3}" srcOrd="1" destOrd="0" presId="urn:microsoft.com/office/officeart/2005/8/layout/lProcess2"/>
    <dgm:cxn modelId="{74774E10-5B9C-49F6-9259-5FE09D613A02}" type="presParOf" srcId="{E1E42B5A-3589-4083-B53C-2C5120A6927B}" destId="{A6E5FAEB-F45D-4F3C-ADBA-44670777A8C3}" srcOrd="2" destOrd="0" presId="urn:microsoft.com/office/officeart/2005/8/layout/lProcess2"/>
    <dgm:cxn modelId="{4A535A8D-98E7-4508-A1C3-6DAF66A39BC0}" type="presParOf" srcId="{E1E42B5A-3589-4083-B53C-2C5120A6927B}" destId="{BB56945F-61CD-4CA1-8CCA-A32F2F88BFA2}" srcOrd="3" destOrd="0" presId="urn:microsoft.com/office/officeart/2005/8/layout/lProcess2"/>
    <dgm:cxn modelId="{34576489-33F0-4896-84CE-E924C0997178}" type="presParOf" srcId="{E1E42B5A-3589-4083-B53C-2C5120A6927B}" destId="{3AFF5135-5622-48D0-A3B3-367CE19B4C28}" srcOrd="4" destOrd="0" presId="urn:microsoft.com/office/officeart/2005/8/layout/lProcess2"/>
    <dgm:cxn modelId="{1E71FEBD-D38C-433A-AD30-CD79FA4749B9}" type="presParOf" srcId="{E1E42B5A-3589-4083-B53C-2C5120A6927B}" destId="{69AFA16E-E2F4-4DBA-A2E0-F8D76A1B7952}" srcOrd="5" destOrd="0" presId="urn:microsoft.com/office/officeart/2005/8/layout/lProcess2"/>
    <dgm:cxn modelId="{315A9338-6F8A-4119-86E7-D2AB69B0D69B}" type="presParOf" srcId="{E1E42B5A-3589-4083-B53C-2C5120A6927B}" destId="{62969CA8-FDC2-40C0-8AB6-804E35A9E6B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B9B8E5-C46E-4284-92C2-8BE23946A0A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993B06-D14D-49DC-8F96-378C7B3B3CE5}">
      <dgm:prSet phldrT="[Text]" custT="1"/>
      <dgm:spPr/>
      <dgm:t>
        <a:bodyPr/>
        <a:lstStyle/>
        <a:p>
          <a:r>
            <a:rPr lang="en-US" sz="1600" dirty="0" err="1">
              <a:latin typeface="Signika" panose="020B0604020202020204" charset="0"/>
            </a:rPr>
            <a:t>Kegiatan</a:t>
          </a:r>
          <a:r>
            <a:rPr lang="en-US" sz="1600" dirty="0">
              <a:latin typeface="Signika" panose="020B0604020202020204" charset="0"/>
            </a:rPr>
            <a:t> </a:t>
          </a:r>
          <a:r>
            <a:rPr lang="en-US" sz="1600" dirty="0" err="1">
              <a:latin typeface="Signika" panose="020B0604020202020204" charset="0"/>
            </a:rPr>
            <a:t>Pengganti</a:t>
          </a:r>
          <a:r>
            <a:rPr lang="en-US" sz="1600" dirty="0">
              <a:latin typeface="Signika" panose="020B0604020202020204" charset="0"/>
            </a:rPr>
            <a:t> PKL</a:t>
          </a:r>
        </a:p>
      </dgm:t>
    </dgm:pt>
    <dgm:pt modelId="{4FB69607-29E8-4830-BC9A-8F236103A942}" type="parTrans" cxnId="{38CF17F6-FEF8-454D-A533-7471364B1E63}">
      <dgm:prSet/>
      <dgm:spPr/>
      <dgm:t>
        <a:bodyPr/>
        <a:lstStyle/>
        <a:p>
          <a:endParaRPr lang="en-US"/>
        </a:p>
      </dgm:t>
    </dgm:pt>
    <dgm:pt modelId="{91EE86F9-8521-476E-8AE8-73D82354FECF}" type="sibTrans" cxnId="{38CF17F6-FEF8-454D-A533-7471364B1E63}">
      <dgm:prSet/>
      <dgm:spPr/>
      <dgm:t>
        <a:bodyPr/>
        <a:lstStyle/>
        <a:p>
          <a:endParaRPr lang="en-US"/>
        </a:p>
      </dgm:t>
    </dgm:pt>
    <dgm:pt modelId="{097D4BBB-2F35-4AD8-B16F-BB7D2D6ABA53}">
      <dgm:prSet phldrT="[Text]" custT="1"/>
      <dgm:spPr/>
      <dgm:t>
        <a:bodyPr/>
        <a:lstStyle/>
        <a:p>
          <a:r>
            <a:rPr lang="en-US" sz="1600" dirty="0" err="1">
              <a:latin typeface="Signika" panose="020B0604020202020204" charset="0"/>
            </a:rPr>
            <a:t>Kewirausahan</a:t>
          </a:r>
          <a:endParaRPr lang="en-US" sz="1600" dirty="0">
            <a:latin typeface="Signika" panose="020B0604020202020204" charset="0"/>
          </a:endParaRPr>
        </a:p>
      </dgm:t>
    </dgm:pt>
    <dgm:pt modelId="{21AF5FDA-2DF3-4A0F-9A59-D094CC3714DB}" type="parTrans" cxnId="{5EBC164E-E6AB-4075-A527-33213B46FEBD}">
      <dgm:prSet/>
      <dgm:spPr/>
      <dgm:t>
        <a:bodyPr/>
        <a:lstStyle/>
        <a:p>
          <a:endParaRPr lang="en-US"/>
        </a:p>
      </dgm:t>
    </dgm:pt>
    <dgm:pt modelId="{A78D060E-8D71-47F8-80A5-4183CEFF6A0D}" type="sibTrans" cxnId="{5EBC164E-E6AB-4075-A527-33213B46FEBD}">
      <dgm:prSet/>
      <dgm:spPr/>
      <dgm:t>
        <a:bodyPr/>
        <a:lstStyle/>
        <a:p>
          <a:endParaRPr lang="en-US"/>
        </a:p>
      </dgm:t>
    </dgm:pt>
    <dgm:pt modelId="{CDFFB715-3B00-469B-B51D-6FBACA5A2815}">
      <dgm:prSet phldrT="[Text]" custT="1"/>
      <dgm:spPr/>
      <dgm:t>
        <a:bodyPr/>
        <a:lstStyle/>
        <a:p>
          <a:r>
            <a:rPr lang="en-US" sz="1600" dirty="0" err="1">
              <a:latin typeface="Signika" panose="020B0604020202020204" charset="0"/>
            </a:rPr>
            <a:t>Pembelajaran</a:t>
          </a:r>
          <a:r>
            <a:rPr lang="en-US" sz="1600" dirty="0">
              <a:latin typeface="Signika" panose="020B0604020202020204" charset="0"/>
            </a:rPr>
            <a:t> </a:t>
          </a:r>
          <a:r>
            <a:rPr lang="en-US" sz="1600" dirty="0" err="1">
              <a:latin typeface="Signika" panose="020B0604020202020204" charset="0"/>
            </a:rPr>
            <a:t>Berbasis</a:t>
          </a:r>
          <a:r>
            <a:rPr lang="en-US" sz="1600" dirty="0">
              <a:latin typeface="Signika" panose="020B0604020202020204" charset="0"/>
            </a:rPr>
            <a:t> </a:t>
          </a:r>
          <a:r>
            <a:rPr lang="en-US" sz="1600" dirty="0" err="1">
              <a:latin typeface="Signika" panose="020B0604020202020204" charset="0"/>
            </a:rPr>
            <a:t>Projek</a:t>
          </a:r>
          <a:r>
            <a:rPr lang="en-US" sz="1600" dirty="0">
              <a:latin typeface="Signika" panose="020B0604020202020204" charset="0"/>
            </a:rPr>
            <a:t>: Model TEFA</a:t>
          </a:r>
        </a:p>
      </dgm:t>
    </dgm:pt>
    <dgm:pt modelId="{F4270B35-7A88-482E-A35D-6C94CA9E672E}" type="parTrans" cxnId="{E4F7212C-E7A5-4CE8-A575-AA5D14B12B26}">
      <dgm:prSet/>
      <dgm:spPr/>
      <dgm:t>
        <a:bodyPr/>
        <a:lstStyle/>
        <a:p>
          <a:endParaRPr lang="en-US"/>
        </a:p>
      </dgm:t>
    </dgm:pt>
    <dgm:pt modelId="{6FFFC9D5-9AB1-4AA4-85E0-3019AD1AB0D4}" type="sibTrans" cxnId="{E4F7212C-E7A5-4CE8-A575-AA5D14B12B26}">
      <dgm:prSet/>
      <dgm:spPr/>
      <dgm:t>
        <a:bodyPr/>
        <a:lstStyle/>
        <a:p>
          <a:endParaRPr lang="en-US"/>
        </a:p>
      </dgm:t>
    </dgm:pt>
    <dgm:pt modelId="{8BDBFBE4-9CB0-432B-B022-E7E54AB072AA}" type="pres">
      <dgm:prSet presAssocID="{D0B9B8E5-C46E-4284-92C2-8BE23946A0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72BC54-B8FC-4A48-939B-38EF10986456}" type="pres">
      <dgm:prSet presAssocID="{B4993B06-D14D-49DC-8F96-378C7B3B3CE5}" presName="root1" presStyleCnt="0"/>
      <dgm:spPr/>
    </dgm:pt>
    <dgm:pt modelId="{DDEC7278-83D2-4629-A020-E9AD3C776404}" type="pres">
      <dgm:prSet presAssocID="{B4993B06-D14D-49DC-8F96-378C7B3B3CE5}" presName="LevelOneTextNode" presStyleLbl="node0" presStyleIdx="0" presStyleCnt="1">
        <dgm:presLayoutVars>
          <dgm:chPref val="3"/>
        </dgm:presLayoutVars>
      </dgm:prSet>
      <dgm:spPr/>
    </dgm:pt>
    <dgm:pt modelId="{786B3FDC-6948-44F0-AB98-BD29239988A3}" type="pres">
      <dgm:prSet presAssocID="{B4993B06-D14D-49DC-8F96-378C7B3B3CE5}" presName="level2hierChild" presStyleCnt="0"/>
      <dgm:spPr/>
    </dgm:pt>
    <dgm:pt modelId="{903DAC81-BF9F-4EB3-BA90-2C6BAC40DFE4}" type="pres">
      <dgm:prSet presAssocID="{21AF5FDA-2DF3-4A0F-9A59-D094CC3714DB}" presName="conn2-1" presStyleLbl="parChTrans1D2" presStyleIdx="0" presStyleCnt="2"/>
      <dgm:spPr/>
    </dgm:pt>
    <dgm:pt modelId="{DF7ED375-36AE-4B91-AE69-644720C36E44}" type="pres">
      <dgm:prSet presAssocID="{21AF5FDA-2DF3-4A0F-9A59-D094CC3714DB}" presName="connTx" presStyleLbl="parChTrans1D2" presStyleIdx="0" presStyleCnt="2"/>
      <dgm:spPr/>
    </dgm:pt>
    <dgm:pt modelId="{376F5592-A9DA-451E-9A16-9378C7ABEDB1}" type="pres">
      <dgm:prSet presAssocID="{097D4BBB-2F35-4AD8-B16F-BB7D2D6ABA53}" presName="root2" presStyleCnt="0"/>
      <dgm:spPr/>
    </dgm:pt>
    <dgm:pt modelId="{7F80CDEF-4A9D-48F9-989C-C2CD12C6578D}" type="pres">
      <dgm:prSet presAssocID="{097D4BBB-2F35-4AD8-B16F-BB7D2D6ABA53}" presName="LevelTwoTextNode" presStyleLbl="node2" presStyleIdx="0" presStyleCnt="2" custLinFactNeighborX="-1339" custLinFactNeighborY="31713">
        <dgm:presLayoutVars>
          <dgm:chPref val="3"/>
        </dgm:presLayoutVars>
      </dgm:prSet>
      <dgm:spPr/>
    </dgm:pt>
    <dgm:pt modelId="{965E4A9C-AB3C-4A64-B86F-811F1458152A}" type="pres">
      <dgm:prSet presAssocID="{097D4BBB-2F35-4AD8-B16F-BB7D2D6ABA53}" presName="level3hierChild" presStyleCnt="0"/>
      <dgm:spPr/>
    </dgm:pt>
    <dgm:pt modelId="{83A51F46-C2A2-4A7C-8D9C-5404DC5688EA}" type="pres">
      <dgm:prSet presAssocID="{F4270B35-7A88-482E-A35D-6C94CA9E672E}" presName="conn2-1" presStyleLbl="parChTrans1D2" presStyleIdx="1" presStyleCnt="2"/>
      <dgm:spPr/>
    </dgm:pt>
    <dgm:pt modelId="{3B97EF85-8919-47F8-BC22-1189F63C9FF8}" type="pres">
      <dgm:prSet presAssocID="{F4270B35-7A88-482E-A35D-6C94CA9E672E}" presName="connTx" presStyleLbl="parChTrans1D2" presStyleIdx="1" presStyleCnt="2"/>
      <dgm:spPr/>
    </dgm:pt>
    <dgm:pt modelId="{A1F253F4-FF29-45B1-AA28-C3A3CF934ED1}" type="pres">
      <dgm:prSet presAssocID="{CDFFB715-3B00-469B-B51D-6FBACA5A2815}" presName="root2" presStyleCnt="0"/>
      <dgm:spPr/>
    </dgm:pt>
    <dgm:pt modelId="{6E0F643E-18BE-4AB1-852F-9EF56065EDDE}" type="pres">
      <dgm:prSet presAssocID="{CDFFB715-3B00-469B-B51D-6FBACA5A2815}" presName="LevelTwoTextNode" presStyleLbl="node2" presStyleIdx="1" presStyleCnt="2" custLinFactNeighborY="26595">
        <dgm:presLayoutVars>
          <dgm:chPref val="3"/>
        </dgm:presLayoutVars>
      </dgm:prSet>
      <dgm:spPr/>
    </dgm:pt>
    <dgm:pt modelId="{9C49C752-3F35-4BD0-89E0-AB9E5EF78CA0}" type="pres">
      <dgm:prSet presAssocID="{CDFFB715-3B00-469B-B51D-6FBACA5A2815}" presName="level3hierChild" presStyleCnt="0"/>
      <dgm:spPr/>
    </dgm:pt>
  </dgm:ptLst>
  <dgm:cxnLst>
    <dgm:cxn modelId="{2B7F6706-FB92-4454-B9C9-31179517C39B}" type="presOf" srcId="{D0B9B8E5-C46E-4284-92C2-8BE23946A0A3}" destId="{8BDBFBE4-9CB0-432B-B022-E7E54AB072AA}" srcOrd="0" destOrd="0" presId="urn:microsoft.com/office/officeart/2005/8/layout/hierarchy2"/>
    <dgm:cxn modelId="{14B66B09-16CD-441F-888A-08D645214D83}" type="presOf" srcId="{21AF5FDA-2DF3-4A0F-9A59-D094CC3714DB}" destId="{DF7ED375-36AE-4B91-AE69-644720C36E44}" srcOrd="1" destOrd="0" presId="urn:microsoft.com/office/officeart/2005/8/layout/hierarchy2"/>
    <dgm:cxn modelId="{A6E20B24-D8E7-40D0-A1FB-405C39170D36}" type="presOf" srcId="{F4270B35-7A88-482E-A35D-6C94CA9E672E}" destId="{83A51F46-C2A2-4A7C-8D9C-5404DC5688EA}" srcOrd="0" destOrd="0" presId="urn:microsoft.com/office/officeart/2005/8/layout/hierarchy2"/>
    <dgm:cxn modelId="{E4F7212C-E7A5-4CE8-A575-AA5D14B12B26}" srcId="{B4993B06-D14D-49DC-8F96-378C7B3B3CE5}" destId="{CDFFB715-3B00-469B-B51D-6FBACA5A2815}" srcOrd="1" destOrd="0" parTransId="{F4270B35-7A88-482E-A35D-6C94CA9E672E}" sibTransId="{6FFFC9D5-9AB1-4AA4-85E0-3019AD1AB0D4}"/>
    <dgm:cxn modelId="{5011BE3F-0464-4682-BE73-EA74A612E94E}" type="presOf" srcId="{F4270B35-7A88-482E-A35D-6C94CA9E672E}" destId="{3B97EF85-8919-47F8-BC22-1189F63C9FF8}" srcOrd="1" destOrd="0" presId="urn:microsoft.com/office/officeart/2005/8/layout/hierarchy2"/>
    <dgm:cxn modelId="{5EBC164E-E6AB-4075-A527-33213B46FEBD}" srcId="{B4993B06-D14D-49DC-8F96-378C7B3B3CE5}" destId="{097D4BBB-2F35-4AD8-B16F-BB7D2D6ABA53}" srcOrd="0" destOrd="0" parTransId="{21AF5FDA-2DF3-4A0F-9A59-D094CC3714DB}" sibTransId="{A78D060E-8D71-47F8-80A5-4183CEFF6A0D}"/>
    <dgm:cxn modelId="{73F49393-B3DF-4669-B770-F6E45410A6B0}" type="presOf" srcId="{21AF5FDA-2DF3-4A0F-9A59-D094CC3714DB}" destId="{903DAC81-BF9F-4EB3-BA90-2C6BAC40DFE4}" srcOrd="0" destOrd="0" presId="urn:microsoft.com/office/officeart/2005/8/layout/hierarchy2"/>
    <dgm:cxn modelId="{BA4A26BE-1689-4602-8E9F-44D09F21C46C}" type="presOf" srcId="{CDFFB715-3B00-469B-B51D-6FBACA5A2815}" destId="{6E0F643E-18BE-4AB1-852F-9EF56065EDDE}" srcOrd="0" destOrd="0" presId="urn:microsoft.com/office/officeart/2005/8/layout/hierarchy2"/>
    <dgm:cxn modelId="{BD1B67ED-2E42-4CE0-8D97-F5796E3E5F4C}" type="presOf" srcId="{097D4BBB-2F35-4AD8-B16F-BB7D2D6ABA53}" destId="{7F80CDEF-4A9D-48F9-989C-C2CD12C6578D}" srcOrd="0" destOrd="0" presId="urn:microsoft.com/office/officeart/2005/8/layout/hierarchy2"/>
    <dgm:cxn modelId="{9B04D1EF-9C2B-4987-BCC4-2AB8EE5B3E13}" type="presOf" srcId="{B4993B06-D14D-49DC-8F96-378C7B3B3CE5}" destId="{DDEC7278-83D2-4629-A020-E9AD3C776404}" srcOrd="0" destOrd="0" presId="urn:microsoft.com/office/officeart/2005/8/layout/hierarchy2"/>
    <dgm:cxn modelId="{38CF17F6-FEF8-454D-A533-7471364B1E63}" srcId="{D0B9B8E5-C46E-4284-92C2-8BE23946A0A3}" destId="{B4993B06-D14D-49DC-8F96-378C7B3B3CE5}" srcOrd="0" destOrd="0" parTransId="{4FB69607-29E8-4830-BC9A-8F236103A942}" sibTransId="{91EE86F9-8521-476E-8AE8-73D82354FECF}"/>
    <dgm:cxn modelId="{892938CD-5B89-4303-92BF-3A3FC3486B8D}" type="presParOf" srcId="{8BDBFBE4-9CB0-432B-B022-E7E54AB072AA}" destId="{0772BC54-B8FC-4A48-939B-38EF10986456}" srcOrd="0" destOrd="0" presId="urn:microsoft.com/office/officeart/2005/8/layout/hierarchy2"/>
    <dgm:cxn modelId="{27324E1B-ACEA-4CCA-9D67-CC2B0A70B9D8}" type="presParOf" srcId="{0772BC54-B8FC-4A48-939B-38EF10986456}" destId="{DDEC7278-83D2-4629-A020-E9AD3C776404}" srcOrd="0" destOrd="0" presId="urn:microsoft.com/office/officeart/2005/8/layout/hierarchy2"/>
    <dgm:cxn modelId="{9CD92488-E499-4338-B5AB-B48921C9E5E7}" type="presParOf" srcId="{0772BC54-B8FC-4A48-939B-38EF10986456}" destId="{786B3FDC-6948-44F0-AB98-BD29239988A3}" srcOrd="1" destOrd="0" presId="urn:microsoft.com/office/officeart/2005/8/layout/hierarchy2"/>
    <dgm:cxn modelId="{8A41C6CC-1C1F-4CE1-A2D2-FBC5E104FEB2}" type="presParOf" srcId="{786B3FDC-6948-44F0-AB98-BD29239988A3}" destId="{903DAC81-BF9F-4EB3-BA90-2C6BAC40DFE4}" srcOrd="0" destOrd="0" presId="urn:microsoft.com/office/officeart/2005/8/layout/hierarchy2"/>
    <dgm:cxn modelId="{A9E52CA1-BC81-4719-8927-639E02264779}" type="presParOf" srcId="{903DAC81-BF9F-4EB3-BA90-2C6BAC40DFE4}" destId="{DF7ED375-36AE-4B91-AE69-644720C36E44}" srcOrd="0" destOrd="0" presId="urn:microsoft.com/office/officeart/2005/8/layout/hierarchy2"/>
    <dgm:cxn modelId="{36D80F97-6769-42B3-A7BF-BB3C1CF52539}" type="presParOf" srcId="{786B3FDC-6948-44F0-AB98-BD29239988A3}" destId="{376F5592-A9DA-451E-9A16-9378C7ABEDB1}" srcOrd="1" destOrd="0" presId="urn:microsoft.com/office/officeart/2005/8/layout/hierarchy2"/>
    <dgm:cxn modelId="{E3445060-7114-4E44-82B0-7246F30A84A2}" type="presParOf" srcId="{376F5592-A9DA-451E-9A16-9378C7ABEDB1}" destId="{7F80CDEF-4A9D-48F9-989C-C2CD12C6578D}" srcOrd="0" destOrd="0" presId="urn:microsoft.com/office/officeart/2005/8/layout/hierarchy2"/>
    <dgm:cxn modelId="{85FC6809-1488-4A45-B7AE-F7CC9B827BA9}" type="presParOf" srcId="{376F5592-A9DA-451E-9A16-9378C7ABEDB1}" destId="{965E4A9C-AB3C-4A64-B86F-811F1458152A}" srcOrd="1" destOrd="0" presId="urn:microsoft.com/office/officeart/2005/8/layout/hierarchy2"/>
    <dgm:cxn modelId="{A3F91933-E0E2-4C26-AD71-F0FABF4CEB5B}" type="presParOf" srcId="{786B3FDC-6948-44F0-AB98-BD29239988A3}" destId="{83A51F46-C2A2-4A7C-8D9C-5404DC5688EA}" srcOrd="2" destOrd="0" presId="urn:microsoft.com/office/officeart/2005/8/layout/hierarchy2"/>
    <dgm:cxn modelId="{B420A346-DFF2-4EEB-B60B-C0D6A57B1E08}" type="presParOf" srcId="{83A51F46-C2A2-4A7C-8D9C-5404DC5688EA}" destId="{3B97EF85-8919-47F8-BC22-1189F63C9FF8}" srcOrd="0" destOrd="0" presId="urn:microsoft.com/office/officeart/2005/8/layout/hierarchy2"/>
    <dgm:cxn modelId="{05E18F70-AFFD-4759-8FB3-3F6E8A4864B5}" type="presParOf" srcId="{786B3FDC-6948-44F0-AB98-BD29239988A3}" destId="{A1F253F4-FF29-45B1-AA28-C3A3CF934ED1}" srcOrd="3" destOrd="0" presId="urn:microsoft.com/office/officeart/2005/8/layout/hierarchy2"/>
    <dgm:cxn modelId="{39D5A25D-9180-4CC4-B9A8-A462AE130E1E}" type="presParOf" srcId="{A1F253F4-FF29-45B1-AA28-C3A3CF934ED1}" destId="{6E0F643E-18BE-4AB1-852F-9EF56065EDDE}" srcOrd="0" destOrd="0" presId="urn:microsoft.com/office/officeart/2005/8/layout/hierarchy2"/>
    <dgm:cxn modelId="{AD45993C-C925-4628-A4C4-DD9EE598312F}" type="presParOf" srcId="{A1F253F4-FF29-45B1-AA28-C3A3CF934ED1}" destId="{9C49C752-3F35-4BD0-89E0-AB9E5EF78C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9FFE3C-D885-4EB0-93C9-9898AF8F8090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798ADD-C286-475D-86DA-5EEAF819658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gm:t>
    </dgm:pt>
    <dgm:pt modelId="{5C19C921-E04E-41D9-A014-CBE311BDA416}" type="parTrans" cxnId="{E2D21431-8A1C-4C77-9428-CC43A3189A68}">
      <dgm:prSet/>
      <dgm:spPr/>
      <dgm:t>
        <a:bodyPr/>
        <a:lstStyle/>
        <a:p>
          <a:endParaRPr lang="en-US"/>
        </a:p>
      </dgm:t>
    </dgm:pt>
    <dgm:pt modelId="{A6CE6AC6-89AD-4088-830E-49A9DFC031F8}" type="sibTrans" cxnId="{E2D21431-8A1C-4C77-9428-CC43A3189A68}">
      <dgm:prSet/>
      <dgm:spPr/>
      <dgm:t>
        <a:bodyPr/>
        <a:lstStyle/>
        <a:p>
          <a:endParaRPr lang="en-US"/>
        </a:p>
      </dgm:t>
    </dgm:pt>
    <dgm:pt modelId="{C8132CBF-D38B-41F5-A915-97F2DC7C367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dirty="0">
            <a:solidFill>
              <a:schemeClr val="bg1"/>
            </a:solidFill>
            <a:latin typeface="Signika" panose="020B0604020202020204" charset="0"/>
          </a:endParaRPr>
        </a:p>
      </dgm:t>
    </dgm:pt>
    <dgm:pt modelId="{26F4EE54-BD05-4E6D-9E8E-7F9662F5B73B}" type="sibTrans" cxnId="{2F93508B-2EDF-40A6-9D0B-6CB24D91D881}">
      <dgm:prSet/>
      <dgm:spPr/>
      <dgm:t>
        <a:bodyPr/>
        <a:lstStyle/>
        <a:p>
          <a:endParaRPr lang="en-US"/>
        </a:p>
      </dgm:t>
    </dgm:pt>
    <dgm:pt modelId="{6ECC48E8-B1BF-4065-9E93-98A77A2EB739}" type="parTrans" cxnId="{2F93508B-2EDF-40A6-9D0B-6CB24D91D881}">
      <dgm:prSet/>
      <dgm:spPr/>
      <dgm:t>
        <a:bodyPr/>
        <a:lstStyle/>
        <a:p>
          <a:endParaRPr lang="en-US"/>
        </a:p>
      </dgm:t>
    </dgm:pt>
    <dgm:pt modelId="{9F1CF506-B70B-4B1F-B359-C6DCEAFDA92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gm:t>
    </dgm:pt>
    <dgm:pt modelId="{30EC7AFD-7721-442F-B23C-A2C4BB4D7748}" type="sibTrans" cxnId="{990F43C8-D484-4EB3-9233-4D504F8E5DA4}">
      <dgm:prSet/>
      <dgm:spPr/>
      <dgm:t>
        <a:bodyPr/>
        <a:lstStyle/>
        <a:p>
          <a:endParaRPr lang="en-US"/>
        </a:p>
      </dgm:t>
    </dgm:pt>
    <dgm:pt modelId="{5231FBDB-1621-40BF-8470-2C7BC0BC4838}" type="parTrans" cxnId="{990F43C8-D484-4EB3-9233-4D504F8E5DA4}">
      <dgm:prSet/>
      <dgm:spPr/>
      <dgm:t>
        <a:bodyPr/>
        <a:lstStyle/>
        <a:p>
          <a:endParaRPr lang="en-US"/>
        </a:p>
      </dgm:t>
    </dgm:pt>
    <dgm:pt modelId="{9BCBDC8F-65DD-4864-8EFE-DC0F982F861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56173B72-1452-4F3F-A9F3-611D1DAFEAAC}" type="sibTrans" cxnId="{717EB17D-23D3-465F-88AA-6D0017984A88}">
      <dgm:prSet/>
      <dgm:spPr/>
      <dgm:t>
        <a:bodyPr/>
        <a:lstStyle/>
        <a:p>
          <a:endParaRPr lang="en-US"/>
        </a:p>
      </dgm:t>
    </dgm:pt>
    <dgm:pt modelId="{25F14011-AD86-4A6F-8924-908F764B2D2A}" type="parTrans" cxnId="{717EB17D-23D3-465F-88AA-6D0017984A88}">
      <dgm:prSet/>
      <dgm:spPr/>
      <dgm:t>
        <a:bodyPr/>
        <a:lstStyle/>
        <a:p>
          <a:endParaRPr lang="en-US"/>
        </a:p>
      </dgm:t>
    </dgm:pt>
    <dgm:pt modelId="{6CC61FC9-239C-464A-A142-80FD87C5616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gm:t>
    </dgm:pt>
    <dgm:pt modelId="{2B7C2011-422B-4A57-8A14-A4D442D9C22C}" type="sibTrans" cxnId="{FBFA74BA-C344-44C8-AC9F-1E46EC2AF636}">
      <dgm:prSet/>
      <dgm:spPr/>
      <dgm:t>
        <a:bodyPr/>
        <a:lstStyle/>
        <a:p>
          <a:endParaRPr lang="en-US"/>
        </a:p>
      </dgm:t>
    </dgm:pt>
    <dgm:pt modelId="{66E26D69-C09F-4912-A0F0-5A2C907C0234}" type="parTrans" cxnId="{FBFA74BA-C344-44C8-AC9F-1E46EC2AF636}">
      <dgm:prSet/>
      <dgm:spPr/>
      <dgm:t>
        <a:bodyPr/>
        <a:lstStyle/>
        <a:p>
          <a:endParaRPr lang="en-US"/>
        </a:p>
      </dgm:t>
    </dgm:pt>
    <dgm:pt modelId="{E6BD84AB-1588-4213-9AEA-CC748470C127}" type="pres">
      <dgm:prSet presAssocID="{7F9FFE3C-D885-4EB0-93C9-9898AF8F8090}" presName="theList" presStyleCnt="0">
        <dgm:presLayoutVars>
          <dgm:dir/>
          <dgm:animLvl val="lvl"/>
          <dgm:resizeHandles val="exact"/>
        </dgm:presLayoutVars>
      </dgm:prSet>
      <dgm:spPr/>
    </dgm:pt>
    <dgm:pt modelId="{20D6A702-F661-4979-9230-EFB30BFDAB4C}" type="pres">
      <dgm:prSet presAssocID="{0D798ADD-C286-475D-86DA-5EEAF819658E}" presName="compNode" presStyleCnt="0"/>
      <dgm:spPr/>
    </dgm:pt>
    <dgm:pt modelId="{01F71D0C-C17A-4ECE-9EF6-9A8B5EBD7936}" type="pres">
      <dgm:prSet presAssocID="{0D798ADD-C286-475D-86DA-5EEAF819658E}" presName="aNode" presStyleLbl="bgShp" presStyleIdx="0" presStyleCnt="1"/>
      <dgm:spPr/>
    </dgm:pt>
    <dgm:pt modelId="{0BAC5A7B-212F-49BA-96A7-CE3FA7439FC1}" type="pres">
      <dgm:prSet presAssocID="{0D798ADD-C286-475D-86DA-5EEAF819658E}" presName="textNode" presStyleLbl="bgShp" presStyleIdx="0" presStyleCnt="1"/>
      <dgm:spPr/>
    </dgm:pt>
    <dgm:pt modelId="{A192B9B8-6579-4A88-BBF2-DAB7A0D88232}" type="pres">
      <dgm:prSet presAssocID="{0D798ADD-C286-475D-86DA-5EEAF819658E}" presName="compChildNode" presStyleCnt="0"/>
      <dgm:spPr/>
    </dgm:pt>
    <dgm:pt modelId="{E1E42B5A-3589-4083-B53C-2C5120A6927B}" type="pres">
      <dgm:prSet presAssocID="{0D798ADD-C286-475D-86DA-5EEAF819658E}" presName="theInnerList" presStyleCnt="0"/>
      <dgm:spPr/>
    </dgm:pt>
    <dgm:pt modelId="{1000E7FA-4CE0-4E6E-A4FD-7343559BDCD9}" type="pres">
      <dgm:prSet presAssocID="{C8132CBF-D38B-41F5-A915-97F2DC7C367D}" presName="childNode" presStyleLbl="node1" presStyleIdx="0" presStyleCnt="4">
        <dgm:presLayoutVars>
          <dgm:bulletEnabled val="1"/>
        </dgm:presLayoutVars>
      </dgm:prSet>
      <dgm:spPr/>
    </dgm:pt>
    <dgm:pt modelId="{79E4EA12-94CC-4C99-9ED9-0B054EAD0EE3}" type="pres">
      <dgm:prSet presAssocID="{C8132CBF-D38B-41F5-A915-97F2DC7C367D}" presName="aSpace2" presStyleCnt="0"/>
      <dgm:spPr/>
    </dgm:pt>
    <dgm:pt modelId="{A6E5FAEB-F45D-4F3C-ADBA-44670777A8C3}" type="pres">
      <dgm:prSet presAssocID="{9F1CF506-B70B-4B1F-B359-C6DCEAFDA92D}" presName="childNode" presStyleLbl="node1" presStyleIdx="1" presStyleCnt="4">
        <dgm:presLayoutVars>
          <dgm:bulletEnabled val="1"/>
        </dgm:presLayoutVars>
      </dgm:prSet>
      <dgm:spPr/>
    </dgm:pt>
    <dgm:pt modelId="{BB56945F-61CD-4CA1-8CCA-A32F2F88BFA2}" type="pres">
      <dgm:prSet presAssocID="{9F1CF506-B70B-4B1F-B359-C6DCEAFDA92D}" presName="aSpace2" presStyleCnt="0"/>
      <dgm:spPr/>
    </dgm:pt>
    <dgm:pt modelId="{3AFF5135-5622-48D0-A3B3-367CE19B4C28}" type="pres">
      <dgm:prSet presAssocID="{9BCBDC8F-65DD-4864-8EFE-DC0F982F8613}" presName="childNode" presStyleLbl="node1" presStyleIdx="2" presStyleCnt="4">
        <dgm:presLayoutVars>
          <dgm:bulletEnabled val="1"/>
        </dgm:presLayoutVars>
      </dgm:prSet>
      <dgm:spPr/>
    </dgm:pt>
    <dgm:pt modelId="{69AFA16E-E2F4-4DBA-A2E0-F8D76A1B7952}" type="pres">
      <dgm:prSet presAssocID="{9BCBDC8F-65DD-4864-8EFE-DC0F982F8613}" presName="aSpace2" presStyleCnt="0"/>
      <dgm:spPr/>
    </dgm:pt>
    <dgm:pt modelId="{62969CA8-FDC2-40C0-8AB6-804E35A9E6BB}" type="pres">
      <dgm:prSet presAssocID="{6CC61FC9-239C-464A-A142-80FD87C56164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1FE9720-15E0-486D-A79C-750D8936E59D}" type="presOf" srcId="{0D798ADD-C286-475D-86DA-5EEAF819658E}" destId="{0BAC5A7B-212F-49BA-96A7-CE3FA7439FC1}" srcOrd="1" destOrd="0" presId="urn:microsoft.com/office/officeart/2005/8/layout/lProcess2"/>
    <dgm:cxn modelId="{E5D3EA2D-1CD2-4D4E-98AA-0B205470C55F}" type="presOf" srcId="{9F1CF506-B70B-4B1F-B359-C6DCEAFDA92D}" destId="{A6E5FAEB-F45D-4F3C-ADBA-44670777A8C3}" srcOrd="0" destOrd="0" presId="urn:microsoft.com/office/officeart/2005/8/layout/lProcess2"/>
    <dgm:cxn modelId="{6EAFBC2E-A870-4EEC-8B39-5A3B1EFB0EF2}" type="presOf" srcId="{0D798ADD-C286-475D-86DA-5EEAF819658E}" destId="{01F71D0C-C17A-4ECE-9EF6-9A8B5EBD7936}" srcOrd="0" destOrd="0" presId="urn:microsoft.com/office/officeart/2005/8/layout/lProcess2"/>
    <dgm:cxn modelId="{E2D21431-8A1C-4C77-9428-CC43A3189A68}" srcId="{7F9FFE3C-D885-4EB0-93C9-9898AF8F8090}" destId="{0D798ADD-C286-475D-86DA-5EEAF819658E}" srcOrd="0" destOrd="0" parTransId="{5C19C921-E04E-41D9-A014-CBE311BDA416}" sibTransId="{A6CE6AC6-89AD-4088-830E-49A9DFC031F8}"/>
    <dgm:cxn modelId="{CF73C769-0E5C-4D03-AA22-0EEAFAEF9F6D}" type="presOf" srcId="{6CC61FC9-239C-464A-A142-80FD87C56164}" destId="{62969CA8-FDC2-40C0-8AB6-804E35A9E6BB}" srcOrd="0" destOrd="0" presId="urn:microsoft.com/office/officeart/2005/8/layout/lProcess2"/>
    <dgm:cxn modelId="{717EB17D-23D3-465F-88AA-6D0017984A88}" srcId="{0D798ADD-C286-475D-86DA-5EEAF819658E}" destId="{9BCBDC8F-65DD-4864-8EFE-DC0F982F8613}" srcOrd="2" destOrd="0" parTransId="{25F14011-AD86-4A6F-8924-908F764B2D2A}" sibTransId="{56173B72-1452-4F3F-A9F3-611D1DAFEAAC}"/>
    <dgm:cxn modelId="{2F93508B-2EDF-40A6-9D0B-6CB24D91D881}" srcId="{0D798ADD-C286-475D-86DA-5EEAF819658E}" destId="{C8132CBF-D38B-41F5-A915-97F2DC7C367D}" srcOrd="0" destOrd="0" parTransId="{6ECC48E8-B1BF-4065-9E93-98A77A2EB739}" sibTransId="{26F4EE54-BD05-4E6D-9E8E-7F9662F5B73B}"/>
    <dgm:cxn modelId="{FBFA74BA-C344-44C8-AC9F-1E46EC2AF636}" srcId="{0D798ADD-C286-475D-86DA-5EEAF819658E}" destId="{6CC61FC9-239C-464A-A142-80FD87C56164}" srcOrd="3" destOrd="0" parTransId="{66E26D69-C09F-4912-A0F0-5A2C907C0234}" sibTransId="{2B7C2011-422B-4A57-8A14-A4D442D9C22C}"/>
    <dgm:cxn modelId="{A685B4C6-34E5-436B-BEC2-7521E86103E8}" type="presOf" srcId="{C8132CBF-D38B-41F5-A915-97F2DC7C367D}" destId="{1000E7FA-4CE0-4E6E-A4FD-7343559BDCD9}" srcOrd="0" destOrd="0" presId="urn:microsoft.com/office/officeart/2005/8/layout/lProcess2"/>
    <dgm:cxn modelId="{990F43C8-D484-4EB3-9233-4D504F8E5DA4}" srcId="{0D798ADD-C286-475D-86DA-5EEAF819658E}" destId="{9F1CF506-B70B-4B1F-B359-C6DCEAFDA92D}" srcOrd="1" destOrd="0" parTransId="{5231FBDB-1621-40BF-8470-2C7BC0BC4838}" sibTransId="{30EC7AFD-7721-442F-B23C-A2C4BB4D7748}"/>
    <dgm:cxn modelId="{7194F7CA-59A5-48A6-8444-7F8478BEE0D7}" type="presOf" srcId="{9BCBDC8F-65DD-4864-8EFE-DC0F982F8613}" destId="{3AFF5135-5622-48D0-A3B3-367CE19B4C28}" srcOrd="0" destOrd="0" presId="urn:microsoft.com/office/officeart/2005/8/layout/lProcess2"/>
    <dgm:cxn modelId="{52A13ADE-A73B-484F-86E0-EB4EDFC21E67}" type="presOf" srcId="{7F9FFE3C-D885-4EB0-93C9-9898AF8F8090}" destId="{E6BD84AB-1588-4213-9AEA-CC748470C127}" srcOrd="0" destOrd="0" presId="urn:microsoft.com/office/officeart/2005/8/layout/lProcess2"/>
    <dgm:cxn modelId="{D6C0A353-7B5E-4F82-9317-B3BB9BDA3054}" type="presParOf" srcId="{E6BD84AB-1588-4213-9AEA-CC748470C127}" destId="{20D6A702-F661-4979-9230-EFB30BFDAB4C}" srcOrd="0" destOrd="0" presId="urn:microsoft.com/office/officeart/2005/8/layout/lProcess2"/>
    <dgm:cxn modelId="{38CB6EEE-7BCC-4247-BCCF-5AF33375EBEF}" type="presParOf" srcId="{20D6A702-F661-4979-9230-EFB30BFDAB4C}" destId="{01F71D0C-C17A-4ECE-9EF6-9A8B5EBD7936}" srcOrd="0" destOrd="0" presId="urn:microsoft.com/office/officeart/2005/8/layout/lProcess2"/>
    <dgm:cxn modelId="{D9BCDC6A-E91F-453A-A845-20763F1E7072}" type="presParOf" srcId="{20D6A702-F661-4979-9230-EFB30BFDAB4C}" destId="{0BAC5A7B-212F-49BA-96A7-CE3FA7439FC1}" srcOrd="1" destOrd="0" presId="urn:microsoft.com/office/officeart/2005/8/layout/lProcess2"/>
    <dgm:cxn modelId="{5FF7C99E-9DDB-4528-8017-E86CB385B0C4}" type="presParOf" srcId="{20D6A702-F661-4979-9230-EFB30BFDAB4C}" destId="{A192B9B8-6579-4A88-BBF2-DAB7A0D88232}" srcOrd="2" destOrd="0" presId="urn:microsoft.com/office/officeart/2005/8/layout/lProcess2"/>
    <dgm:cxn modelId="{45D0936B-D94A-4222-A2F0-F48CA6339E24}" type="presParOf" srcId="{A192B9B8-6579-4A88-BBF2-DAB7A0D88232}" destId="{E1E42B5A-3589-4083-B53C-2C5120A6927B}" srcOrd="0" destOrd="0" presId="urn:microsoft.com/office/officeart/2005/8/layout/lProcess2"/>
    <dgm:cxn modelId="{3169AFFC-EDAD-4255-A16C-3180E8FE66F5}" type="presParOf" srcId="{E1E42B5A-3589-4083-B53C-2C5120A6927B}" destId="{1000E7FA-4CE0-4E6E-A4FD-7343559BDCD9}" srcOrd="0" destOrd="0" presId="urn:microsoft.com/office/officeart/2005/8/layout/lProcess2"/>
    <dgm:cxn modelId="{606FD583-1A66-42EF-AFED-BC8F91CD5F24}" type="presParOf" srcId="{E1E42B5A-3589-4083-B53C-2C5120A6927B}" destId="{79E4EA12-94CC-4C99-9ED9-0B054EAD0EE3}" srcOrd="1" destOrd="0" presId="urn:microsoft.com/office/officeart/2005/8/layout/lProcess2"/>
    <dgm:cxn modelId="{74774E10-5B9C-49F6-9259-5FE09D613A02}" type="presParOf" srcId="{E1E42B5A-3589-4083-B53C-2C5120A6927B}" destId="{A6E5FAEB-F45D-4F3C-ADBA-44670777A8C3}" srcOrd="2" destOrd="0" presId="urn:microsoft.com/office/officeart/2005/8/layout/lProcess2"/>
    <dgm:cxn modelId="{4A535A8D-98E7-4508-A1C3-6DAF66A39BC0}" type="presParOf" srcId="{E1E42B5A-3589-4083-B53C-2C5120A6927B}" destId="{BB56945F-61CD-4CA1-8CCA-A32F2F88BFA2}" srcOrd="3" destOrd="0" presId="urn:microsoft.com/office/officeart/2005/8/layout/lProcess2"/>
    <dgm:cxn modelId="{34576489-33F0-4896-84CE-E924C0997178}" type="presParOf" srcId="{E1E42B5A-3589-4083-B53C-2C5120A6927B}" destId="{3AFF5135-5622-48D0-A3B3-367CE19B4C28}" srcOrd="4" destOrd="0" presId="urn:microsoft.com/office/officeart/2005/8/layout/lProcess2"/>
    <dgm:cxn modelId="{1E71FEBD-D38C-433A-AD30-CD79FA4749B9}" type="presParOf" srcId="{E1E42B5A-3589-4083-B53C-2C5120A6927B}" destId="{69AFA16E-E2F4-4DBA-A2E0-F8D76A1B7952}" srcOrd="5" destOrd="0" presId="urn:microsoft.com/office/officeart/2005/8/layout/lProcess2"/>
    <dgm:cxn modelId="{315A9338-6F8A-4119-86E7-D2AB69B0D69B}" type="presParOf" srcId="{E1E42B5A-3589-4083-B53C-2C5120A6927B}" destId="{62969CA8-FDC2-40C0-8AB6-804E35A9E6B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B9B8E5-C46E-4284-92C2-8BE23946A0A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993B06-D14D-49DC-8F96-378C7B3B3CE5}">
      <dgm:prSet phldrT="[Text]" custT="1"/>
      <dgm:spPr/>
      <dgm:t>
        <a:bodyPr/>
        <a:lstStyle/>
        <a:p>
          <a:r>
            <a:rPr lang="en-US" sz="1600" dirty="0" err="1">
              <a:latin typeface="Signika" panose="020B0604020202020204" charset="0"/>
            </a:rPr>
            <a:t>Jurnal</a:t>
          </a:r>
          <a:r>
            <a:rPr lang="en-US" sz="1600" dirty="0">
              <a:latin typeface="Signika" panose="020B0604020202020204" charset="0"/>
            </a:rPr>
            <a:t> PKL</a:t>
          </a:r>
        </a:p>
      </dgm:t>
    </dgm:pt>
    <dgm:pt modelId="{91EE86F9-8521-476E-8AE8-73D82354FECF}" type="sibTrans" cxnId="{38CF17F6-FEF8-454D-A533-7471364B1E63}">
      <dgm:prSet/>
      <dgm:spPr/>
      <dgm:t>
        <a:bodyPr/>
        <a:lstStyle/>
        <a:p>
          <a:endParaRPr lang="en-US"/>
        </a:p>
      </dgm:t>
    </dgm:pt>
    <dgm:pt modelId="{4FB69607-29E8-4830-BC9A-8F236103A942}" type="parTrans" cxnId="{38CF17F6-FEF8-454D-A533-7471364B1E63}">
      <dgm:prSet/>
      <dgm:spPr/>
      <dgm:t>
        <a:bodyPr/>
        <a:lstStyle/>
        <a:p>
          <a:endParaRPr lang="en-US"/>
        </a:p>
      </dgm:t>
    </dgm:pt>
    <dgm:pt modelId="{8BDBFBE4-9CB0-432B-B022-E7E54AB072AA}" type="pres">
      <dgm:prSet presAssocID="{D0B9B8E5-C46E-4284-92C2-8BE23946A0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72BC54-B8FC-4A48-939B-38EF10986456}" type="pres">
      <dgm:prSet presAssocID="{B4993B06-D14D-49DC-8F96-378C7B3B3CE5}" presName="root1" presStyleCnt="0"/>
      <dgm:spPr/>
    </dgm:pt>
    <dgm:pt modelId="{DDEC7278-83D2-4629-A020-E9AD3C776404}" type="pres">
      <dgm:prSet presAssocID="{B4993B06-D14D-49DC-8F96-378C7B3B3CE5}" presName="LevelOneTextNode" presStyleLbl="node0" presStyleIdx="0" presStyleCnt="1">
        <dgm:presLayoutVars>
          <dgm:chPref val="3"/>
        </dgm:presLayoutVars>
      </dgm:prSet>
      <dgm:spPr/>
    </dgm:pt>
    <dgm:pt modelId="{786B3FDC-6948-44F0-AB98-BD29239988A3}" type="pres">
      <dgm:prSet presAssocID="{B4993B06-D14D-49DC-8F96-378C7B3B3CE5}" presName="level2hierChild" presStyleCnt="0"/>
      <dgm:spPr/>
    </dgm:pt>
  </dgm:ptLst>
  <dgm:cxnLst>
    <dgm:cxn modelId="{2B7F6706-FB92-4454-B9C9-31179517C39B}" type="presOf" srcId="{D0B9B8E5-C46E-4284-92C2-8BE23946A0A3}" destId="{8BDBFBE4-9CB0-432B-B022-E7E54AB072AA}" srcOrd="0" destOrd="0" presId="urn:microsoft.com/office/officeart/2005/8/layout/hierarchy2"/>
    <dgm:cxn modelId="{9B04D1EF-9C2B-4987-BCC4-2AB8EE5B3E13}" type="presOf" srcId="{B4993B06-D14D-49DC-8F96-378C7B3B3CE5}" destId="{DDEC7278-83D2-4629-A020-E9AD3C776404}" srcOrd="0" destOrd="0" presId="urn:microsoft.com/office/officeart/2005/8/layout/hierarchy2"/>
    <dgm:cxn modelId="{38CF17F6-FEF8-454D-A533-7471364B1E63}" srcId="{D0B9B8E5-C46E-4284-92C2-8BE23946A0A3}" destId="{B4993B06-D14D-49DC-8F96-378C7B3B3CE5}" srcOrd="0" destOrd="0" parTransId="{4FB69607-29E8-4830-BC9A-8F236103A942}" sibTransId="{91EE86F9-8521-476E-8AE8-73D82354FECF}"/>
    <dgm:cxn modelId="{892938CD-5B89-4303-92BF-3A3FC3486B8D}" type="presParOf" srcId="{8BDBFBE4-9CB0-432B-B022-E7E54AB072AA}" destId="{0772BC54-B8FC-4A48-939B-38EF10986456}" srcOrd="0" destOrd="0" presId="urn:microsoft.com/office/officeart/2005/8/layout/hierarchy2"/>
    <dgm:cxn modelId="{27324E1B-ACEA-4CCA-9D67-CC2B0A70B9D8}" type="presParOf" srcId="{0772BC54-B8FC-4A48-939B-38EF10986456}" destId="{DDEC7278-83D2-4629-A020-E9AD3C776404}" srcOrd="0" destOrd="0" presId="urn:microsoft.com/office/officeart/2005/8/layout/hierarchy2"/>
    <dgm:cxn modelId="{9CD92488-E499-4338-B5AB-B48921C9E5E7}" type="presParOf" srcId="{0772BC54-B8FC-4A48-939B-38EF10986456}" destId="{786B3FDC-6948-44F0-AB98-BD29239988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03F1-247C-416D-A6A7-262D2240EB7F}">
      <dsp:nvSpPr>
        <dsp:cNvPr id="0" name=""/>
        <dsp:cNvSpPr/>
      </dsp:nvSpPr>
      <dsp:spPr>
        <a:xfrm>
          <a:off x="1815" y="0"/>
          <a:ext cx="1781662" cy="357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Perencanaan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1815" y="0"/>
        <a:ext cx="1781662" cy="1072256"/>
      </dsp:txXfrm>
    </dsp:sp>
    <dsp:sp modelId="{F297C805-16A0-4842-983E-E0AEFC4D44F8}">
      <dsp:nvSpPr>
        <dsp:cNvPr id="0" name=""/>
        <dsp:cNvSpPr/>
      </dsp:nvSpPr>
      <dsp:spPr>
        <a:xfrm>
          <a:off x="179981" y="1073303"/>
          <a:ext cx="1425329" cy="1077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Pembelajaran</a:t>
          </a:r>
          <a:endParaRPr lang="en-US" sz="14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211545" y="1104867"/>
        <a:ext cx="1362201" cy="1014538"/>
      </dsp:txXfrm>
    </dsp:sp>
    <dsp:sp modelId="{8D330E79-EEE8-4AE6-B221-713FF58840E0}">
      <dsp:nvSpPr>
        <dsp:cNvPr id="0" name=""/>
        <dsp:cNvSpPr/>
      </dsp:nvSpPr>
      <dsp:spPr>
        <a:xfrm>
          <a:off x="179981" y="2316765"/>
          <a:ext cx="1425329" cy="1077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Penempatan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Peserta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Didik</a:t>
          </a:r>
          <a:endParaRPr lang="en-US" sz="14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211545" y="2348329"/>
        <a:ext cx="1362201" cy="1014538"/>
      </dsp:txXfrm>
    </dsp:sp>
    <dsp:sp modelId="{01F71D0C-C17A-4ECE-9EF6-9A8B5EBD7936}">
      <dsp:nvSpPr>
        <dsp:cNvPr id="0" name=""/>
        <dsp:cNvSpPr/>
      </dsp:nvSpPr>
      <dsp:spPr>
        <a:xfrm>
          <a:off x="1917102" y="0"/>
          <a:ext cx="1781662" cy="357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1917102" y="0"/>
        <a:ext cx="1781662" cy="1072256"/>
      </dsp:txXfrm>
    </dsp:sp>
    <dsp:sp modelId="{1000E7FA-4CE0-4E6E-A4FD-7343559BDCD9}">
      <dsp:nvSpPr>
        <dsp:cNvPr id="0" name=""/>
        <dsp:cNvSpPr/>
      </dsp:nvSpPr>
      <dsp:spPr>
        <a:xfrm>
          <a:off x="2095268" y="1072343"/>
          <a:ext cx="1425329" cy="5206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2110518" y="1087593"/>
        <a:ext cx="1394829" cy="490183"/>
      </dsp:txXfrm>
    </dsp:sp>
    <dsp:sp modelId="{A6E5FAEB-F45D-4F3C-ADBA-44670777A8C3}">
      <dsp:nvSpPr>
        <dsp:cNvPr id="0" name=""/>
        <dsp:cNvSpPr/>
      </dsp:nvSpPr>
      <dsp:spPr>
        <a:xfrm>
          <a:off x="2095268" y="1673132"/>
          <a:ext cx="1425329" cy="520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sp:txBody>
      <dsp:txXfrm>
        <a:off x="2110518" y="1688382"/>
        <a:ext cx="1394829" cy="490183"/>
      </dsp:txXfrm>
    </dsp:sp>
    <dsp:sp modelId="{3AFF5135-5622-48D0-A3B3-367CE19B4C28}">
      <dsp:nvSpPr>
        <dsp:cNvPr id="0" name=""/>
        <dsp:cNvSpPr/>
      </dsp:nvSpPr>
      <dsp:spPr>
        <a:xfrm>
          <a:off x="2095268" y="2273920"/>
          <a:ext cx="1425329" cy="5206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2110518" y="2289170"/>
        <a:ext cx="1394829" cy="490183"/>
      </dsp:txXfrm>
    </dsp:sp>
    <dsp:sp modelId="{62969CA8-FDC2-40C0-8AB6-804E35A9E6BB}">
      <dsp:nvSpPr>
        <dsp:cNvPr id="0" name=""/>
        <dsp:cNvSpPr/>
      </dsp:nvSpPr>
      <dsp:spPr>
        <a:xfrm>
          <a:off x="2095268" y="2874709"/>
          <a:ext cx="1425329" cy="520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2110518" y="2889959"/>
        <a:ext cx="1394829" cy="490183"/>
      </dsp:txXfrm>
    </dsp:sp>
    <dsp:sp modelId="{36666A72-ABAB-46F2-A908-119EF8F607D0}">
      <dsp:nvSpPr>
        <dsp:cNvPr id="0" name=""/>
        <dsp:cNvSpPr/>
      </dsp:nvSpPr>
      <dsp:spPr>
        <a:xfrm>
          <a:off x="3832389" y="0"/>
          <a:ext cx="1781662" cy="357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Asesmen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3832389" y="0"/>
        <a:ext cx="1781662" cy="1072256"/>
      </dsp:txXfrm>
    </dsp:sp>
    <dsp:sp modelId="{E6DA03CC-9EA3-443F-B8BA-13688334DC4D}">
      <dsp:nvSpPr>
        <dsp:cNvPr id="0" name=""/>
        <dsp:cNvSpPr/>
      </dsp:nvSpPr>
      <dsp:spPr>
        <a:xfrm>
          <a:off x="4010555" y="1072263"/>
          <a:ext cx="1425329" cy="9630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Berdasarkan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TP </a:t>
          </a: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mengacu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Panduan </a:t>
          </a: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Pembelajran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dan </a:t>
          </a: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Asesmen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(PPA)</a:t>
          </a:r>
        </a:p>
      </dsp:txBody>
      <dsp:txXfrm>
        <a:off x="4038763" y="1100471"/>
        <a:ext cx="1368913" cy="906677"/>
      </dsp:txXfrm>
    </dsp:sp>
    <dsp:sp modelId="{C79E2A0F-AE57-4160-B73E-449AD4984F0E}">
      <dsp:nvSpPr>
        <dsp:cNvPr id="0" name=""/>
        <dsp:cNvSpPr/>
      </dsp:nvSpPr>
      <dsp:spPr>
        <a:xfrm>
          <a:off x="3975998" y="2183525"/>
          <a:ext cx="1494443" cy="12119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Bukti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pencapaian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CP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berupa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portofolio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/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kumpulan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hasil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peserta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didik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dari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berbagai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instrumen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asesmen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(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awal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, proses dan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akhir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)</a:t>
          </a:r>
          <a:endParaRPr lang="en-US" sz="11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4011495" y="2219022"/>
        <a:ext cx="1423449" cy="1140953"/>
      </dsp:txXfrm>
    </dsp:sp>
    <dsp:sp modelId="{0522FF95-0415-4CCE-82DC-6D04E8F5F20F}">
      <dsp:nvSpPr>
        <dsp:cNvPr id="0" name=""/>
        <dsp:cNvSpPr/>
      </dsp:nvSpPr>
      <dsp:spPr>
        <a:xfrm>
          <a:off x="5749491" y="0"/>
          <a:ext cx="1781662" cy="357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Penjaminan</a:t>
          </a:r>
          <a:r>
            <a:rPr lang="en-US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 </a:t>
          </a: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Mutu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5749491" y="0"/>
        <a:ext cx="1781662" cy="1072256"/>
      </dsp:txXfrm>
    </dsp:sp>
    <dsp:sp modelId="{BD62F119-4A79-42AB-BDEA-719D63A32BA4}">
      <dsp:nvSpPr>
        <dsp:cNvPr id="0" name=""/>
        <dsp:cNvSpPr/>
      </dsp:nvSpPr>
      <dsp:spPr>
        <a:xfrm>
          <a:off x="5925842" y="1072431"/>
          <a:ext cx="1425329" cy="3431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Direktorat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sp:txBody>
      <dsp:txXfrm>
        <a:off x="5935893" y="1082482"/>
        <a:ext cx="1405227" cy="323049"/>
      </dsp:txXfrm>
    </dsp:sp>
    <dsp:sp modelId="{AEC509F8-B754-446B-95EA-70E6F8BA1E59}">
      <dsp:nvSpPr>
        <dsp:cNvPr id="0" name=""/>
        <dsp:cNvSpPr/>
      </dsp:nvSpPr>
      <dsp:spPr>
        <a:xfrm>
          <a:off x="5925842" y="1468375"/>
          <a:ext cx="1425329" cy="3431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Pemerintah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Daerah     (</a:t>
          </a: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Dinas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Pendidikan)</a:t>
          </a:r>
        </a:p>
      </dsp:txBody>
      <dsp:txXfrm>
        <a:off x="5935893" y="1478426"/>
        <a:ext cx="1405227" cy="323049"/>
      </dsp:txXfrm>
    </dsp:sp>
    <dsp:sp modelId="{DA9E2538-565E-4A78-84A9-F272DF7F4450}">
      <dsp:nvSpPr>
        <dsp:cNvPr id="0" name=""/>
        <dsp:cNvSpPr/>
      </dsp:nvSpPr>
      <dsp:spPr>
        <a:xfrm>
          <a:off x="5925842" y="1864320"/>
          <a:ext cx="1425329" cy="343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Manajemen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sp:txBody>
      <dsp:txXfrm>
        <a:off x="5935893" y="1874371"/>
        <a:ext cx="1405227" cy="323049"/>
      </dsp:txXfrm>
    </dsp:sp>
    <dsp:sp modelId="{23449AFA-2CE9-451C-A4CA-B7D0C7418189}">
      <dsp:nvSpPr>
        <dsp:cNvPr id="0" name=""/>
        <dsp:cNvSpPr/>
      </dsp:nvSpPr>
      <dsp:spPr>
        <a:xfrm>
          <a:off x="5925842" y="2260264"/>
          <a:ext cx="1425329" cy="343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Koordinator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5935893" y="2270315"/>
        <a:ext cx="1405227" cy="323049"/>
      </dsp:txXfrm>
    </dsp:sp>
    <dsp:sp modelId="{8E520501-E328-4B49-B059-AEEA502AED9D}">
      <dsp:nvSpPr>
        <dsp:cNvPr id="0" name=""/>
        <dsp:cNvSpPr/>
      </dsp:nvSpPr>
      <dsp:spPr>
        <a:xfrm>
          <a:off x="5925842" y="2656208"/>
          <a:ext cx="1425329" cy="3431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Guru </a:t>
          </a: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endParaRPr lang="en-US" sz="10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5935893" y="2666259"/>
        <a:ext cx="1405227" cy="323049"/>
      </dsp:txXfrm>
    </dsp:sp>
    <dsp:sp modelId="{C2659752-100A-4070-AF9C-3D0EAED3069F}">
      <dsp:nvSpPr>
        <dsp:cNvPr id="0" name=""/>
        <dsp:cNvSpPr/>
      </dsp:nvSpPr>
      <dsp:spPr>
        <a:xfrm>
          <a:off x="5925842" y="3052153"/>
          <a:ext cx="1425329" cy="3431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Dunia </a:t>
          </a: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Kerja</a:t>
          </a:r>
          <a:endParaRPr lang="en-US" sz="10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5935893" y="3062204"/>
        <a:ext cx="1405227" cy="3230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66A72-ABAB-46F2-A908-119EF8F607D0}">
      <dsp:nvSpPr>
        <dsp:cNvPr id="0" name=""/>
        <dsp:cNvSpPr/>
      </dsp:nvSpPr>
      <dsp:spPr>
        <a:xfrm>
          <a:off x="0" y="0"/>
          <a:ext cx="2498544" cy="357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Asesmen</a:t>
          </a:r>
          <a:endParaRPr lang="en-US" sz="44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0" y="0"/>
        <a:ext cx="2498544" cy="1072256"/>
      </dsp:txXfrm>
    </dsp:sp>
    <dsp:sp modelId="{E6DA03CC-9EA3-443F-B8BA-13688334DC4D}">
      <dsp:nvSpPr>
        <dsp:cNvPr id="0" name=""/>
        <dsp:cNvSpPr/>
      </dsp:nvSpPr>
      <dsp:spPr>
        <a:xfrm>
          <a:off x="249854" y="1072263"/>
          <a:ext cx="1998835" cy="9630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Berdasarkan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TP </a:t>
          </a: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mengacu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Panduan </a:t>
          </a: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Pembelajran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dan </a:t>
          </a:r>
          <a:r>
            <a:rPr lang="en-US" sz="1200" kern="1200" dirty="0" err="1">
              <a:solidFill>
                <a:schemeClr val="bg1"/>
              </a:solidFill>
              <a:latin typeface="Signika" panose="020B0604020202020204" charset="0"/>
            </a:rPr>
            <a:t>Asesmen</a:t>
          </a:r>
          <a:r>
            <a:rPr lang="en-US" sz="1200" kern="1200" dirty="0">
              <a:solidFill>
                <a:schemeClr val="bg1"/>
              </a:solidFill>
              <a:latin typeface="Signika" panose="020B0604020202020204" charset="0"/>
            </a:rPr>
            <a:t> (PPA)</a:t>
          </a:r>
        </a:p>
      </dsp:txBody>
      <dsp:txXfrm>
        <a:off x="278062" y="1100471"/>
        <a:ext cx="1942419" cy="906677"/>
      </dsp:txXfrm>
    </dsp:sp>
    <dsp:sp modelId="{C79E2A0F-AE57-4160-B73E-449AD4984F0E}">
      <dsp:nvSpPr>
        <dsp:cNvPr id="0" name=""/>
        <dsp:cNvSpPr/>
      </dsp:nvSpPr>
      <dsp:spPr>
        <a:xfrm>
          <a:off x="201392" y="2183525"/>
          <a:ext cx="2095758" cy="12119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Bukti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pencapaian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CP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berupa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portofolio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/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kumpulan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hasil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peserta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didik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dari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berbagai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instrumen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asesmen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 (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awal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, proses dan </a:t>
          </a:r>
          <a:r>
            <a:rPr lang="en-US" sz="1100" kern="1200" dirty="0" err="1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akhir</a:t>
          </a:r>
          <a:r>
            <a:rPr lang="en-US" sz="1100" kern="1200" dirty="0">
              <a:solidFill>
                <a:schemeClr val="bg1"/>
              </a:solidFill>
              <a:latin typeface="Signika" panose="020B0604020202020204" charset="0"/>
              <a:ea typeface="Hanken Grotesk"/>
              <a:cs typeface="Hanken Grotesk"/>
              <a:sym typeface="Hanken Grotesk"/>
            </a:rPr>
            <a:t>)</a:t>
          </a:r>
          <a:endParaRPr lang="en-US" sz="11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236889" y="2219022"/>
        <a:ext cx="2024764" cy="11409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2FF95-0415-4CCE-82DC-6D04E8F5F20F}">
      <dsp:nvSpPr>
        <dsp:cNvPr id="0" name=""/>
        <dsp:cNvSpPr/>
      </dsp:nvSpPr>
      <dsp:spPr>
        <a:xfrm>
          <a:off x="0" y="0"/>
          <a:ext cx="1858464" cy="36999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Penjaminan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 </a:t>
          </a: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Mutu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0" y="0"/>
        <a:ext cx="1858464" cy="1109996"/>
      </dsp:txXfrm>
    </dsp:sp>
    <dsp:sp modelId="{BD62F119-4A79-42AB-BDEA-719D63A32BA4}">
      <dsp:nvSpPr>
        <dsp:cNvPr id="0" name=""/>
        <dsp:cNvSpPr/>
      </dsp:nvSpPr>
      <dsp:spPr>
        <a:xfrm>
          <a:off x="185846" y="1110176"/>
          <a:ext cx="1486771" cy="355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Direktorat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sp:txBody>
      <dsp:txXfrm>
        <a:off x="196250" y="1120580"/>
        <a:ext cx="1465963" cy="334421"/>
      </dsp:txXfrm>
    </dsp:sp>
    <dsp:sp modelId="{AEC509F8-B754-446B-95EA-70E6F8BA1E59}">
      <dsp:nvSpPr>
        <dsp:cNvPr id="0" name=""/>
        <dsp:cNvSpPr/>
      </dsp:nvSpPr>
      <dsp:spPr>
        <a:xfrm>
          <a:off x="185846" y="1520056"/>
          <a:ext cx="1486771" cy="355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Pemerintah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Daerah (</a:t>
          </a: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Dinas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Pendidikan)</a:t>
          </a:r>
        </a:p>
      </dsp:txBody>
      <dsp:txXfrm>
        <a:off x="196250" y="1530460"/>
        <a:ext cx="1465963" cy="334421"/>
      </dsp:txXfrm>
    </dsp:sp>
    <dsp:sp modelId="{DA9E2538-565E-4A78-84A9-F272DF7F4450}">
      <dsp:nvSpPr>
        <dsp:cNvPr id="0" name=""/>
        <dsp:cNvSpPr/>
      </dsp:nvSpPr>
      <dsp:spPr>
        <a:xfrm>
          <a:off x="185846" y="1929937"/>
          <a:ext cx="1486771" cy="3552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Manajemen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SMK</a:t>
          </a:r>
        </a:p>
      </dsp:txBody>
      <dsp:txXfrm>
        <a:off x="196250" y="1940341"/>
        <a:ext cx="1465963" cy="334421"/>
      </dsp:txXfrm>
    </dsp:sp>
    <dsp:sp modelId="{23449AFA-2CE9-451C-A4CA-B7D0C7418189}">
      <dsp:nvSpPr>
        <dsp:cNvPr id="0" name=""/>
        <dsp:cNvSpPr/>
      </dsp:nvSpPr>
      <dsp:spPr>
        <a:xfrm>
          <a:off x="185846" y="2339817"/>
          <a:ext cx="1486771" cy="355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Koordinator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6250" y="2350221"/>
        <a:ext cx="1465963" cy="334421"/>
      </dsp:txXfrm>
    </dsp:sp>
    <dsp:sp modelId="{8E520501-E328-4B49-B059-AEEA502AED9D}">
      <dsp:nvSpPr>
        <dsp:cNvPr id="0" name=""/>
        <dsp:cNvSpPr/>
      </dsp:nvSpPr>
      <dsp:spPr>
        <a:xfrm>
          <a:off x="185846" y="2749697"/>
          <a:ext cx="1486771" cy="3552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Guru </a:t>
          </a: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endParaRPr lang="en-US" sz="10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6250" y="2760101"/>
        <a:ext cx="1465963" cy="334421"/>
      </dsp:txXfrm>
    </dsp:sp>
    <dsp:sp modelId="{C2659752-100A-4070-AF9C-3D0EAED3069F}">
      <dsp:nvSpPr>
        <dsp:cNvPr id="0" name=""/>
        <dsp:cNvSpPr/>
      </dsp:nvSpPr>
      <dsp:spPr>
        <a:xfrm>
          <a:off x="185846" y="3159577"/>
          <a:ext cx="1486771" cy="355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000" kern="1200" dirty="0">
              <a:solidFill>
                <a:schemeClr val="bg1"/>
              </a:solidFill>
              <a:latin typeface="Signika" panose="020B0604020202020204" charset="0"/>
            </a:rPr>
            <a:t> Dunia </a:t>
          </a:r>
          <a:r>
            <a:rPr lang="en-US" sz="1000" kern="1200" dirty="0" err="1">
              <a:solidFill>
                <a:schemeClr val="bg1"/>
              </a:solidFill>
              <a:latin typeface="Signika" panose="020B0604020202020204" charset="0"/>
            </a:rPr>
            <a:t>Kerja</a:t>
          </a:r>
          <a:endParaRPr lang="en-US" sz="10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6250" y="3169981"/>
        <a:ext cx="1465963" cy="334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03F1-247C-416D-A6A7-262D2240EB7F}">
      <dsp:nvSpPr>
        <dsp:cNvPr id="0" name=""/>
        <dsp:cNvSpPr/>
      </dsp:nvSpPr>
      <dsp:spPr>
        <a:xfrm>
          <a:off x="0" y="0"/>
          <a:ext cx="1595572" cy="35741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Perencanaan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0" y="0"/>
        <a:ext cx="1595572" cy="1072256"/>
      </dsp:txXfrm>
    </dsp:sp>
    <dsp:sp modelId="{F297C805-16A0-4842-983E-E0AEFC4D44F8}">
      <dsp:nvSpPr>
        <dsp:cNvPr id="0" name=""/>
        <dsp:cNvSpPr/>
      </dsp:nvSpPr>
      <dsp:spPr>
        <a:xfrm>
          <a:off x="159557" y="1073303"/>
          <a:ext cx="1276458" cy="1077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Pembelajaran</a:t>
          </a:r>
          <a:endParaRPr lang="en-US" sz="14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1121" y="1104867"/>
        <a:ext cx="1213330" cy="1014538"/>
      </dsp:txXfrm>
    </dsp:sp>
    <dsp:sp modelId="{8D330E79-EEE8-4AE6-B221-713FF58840E0}">
      <dsp:nvSpPr>
        <dsp:cNvPr id="0" name=""/>
        <dsp:cNvSpPr/>
      </dsp:nvSpPr>
      <dsp:spPr>
        <a:xfrm>
          <a:off x="159557" y="2316765"/>
          <a:ext cx="1276458" cy="1077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Perencanaan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Penempatan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Peserta</a:t>
          </a:r>
          <a:r>
            <a:rPr lang="en-US" sz="14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400" kern="1200" dirty="0" err="1">
              <a:solidFill>
                <a:schemeClr val="bg1"/>
              </a:solidFill>
              <a:latin typeface="Signika" panose="020B0604020202020204" charset="0"/>
            </a:rPr>
            <a:t>Didik</a:t>
          </a:r>
          <a:endParaRPr lang="en-US" sz="14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1121" y="2348329"/>
        <a:ext cx="1213330" cy="1014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1D0C-C17A-4ECE-9EF6-9A8B5EBD7936}">
      <dsp:nvSpPr>
        <dsp:cNvPr id="0" name=""/>
        <dsp:cNvSpPr/>
      </dsp:nvSpPr>
      <dsp:spPr>
        <a:xfrm>
          <a:off x="0" y="0"/>
          <a:ext cx="1790556" cy="4011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0" y="0"/>
        <a:ext cx="1790556" cy="1203483"/>
      </dsp:txXfrm>
    </dsp:sp>
    <dsp:sp modelId="{1000E7FA-4CE0-4E6E-A4FD-7343559BDCD9}">
      <dsp:nvSpPr>
        <dsp:cNvPr id="0" name=""/>
        <dsp:cNvSpPr/>
      </dsp:nvSpPr>
      <dsp:spPr>
        <a:xfrm>
          <a:off x="179055" y="1203581"/>
          <a:ext cx="1432444" cy="584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6172" y="1220698"/>
        <a:ext cx="1398210" cy="550172"/>
      </dsp:txXfrm>
    </dsp:sp>
    <dsp:sp modelId="{A6E5FAEB-F45D-4F3C-ADBA-44670777A8C3}">
      <dsp:nvSpPr>
        <dsp:cNvPr id="0" name=""/>
        <dsp:cNvSpPr/>
      </dsp:nvSpPr>
      <dsp:spPr>
        <a:xfrm>
          <a:off x="179055" y="1877896"/>
          <a:ext cx="1432444" cy="584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sp:txBody>
      <dsp:txXfrm>
        <a:off x="196172" y="1895013"/>
        <a:ext cx="1398210" cy="550172"/>
      </dsp:txXfrm>
    </dsp:sp>
    <dsp:sp modelId="{3AFF5135-5622-48D0-A3B3-367CE19B4C28}">
      <dsp:nvSpPr>
        <dsp:cNvPr id="0" name=""/>
        <dsp:cNvSpPr/>
      </dsp:nvSpPr>
      <dsp:spPr>
        <a:xfrm>
          <a:off x="179055" y="2552211"/>
          <a:ext cx="1432444" cy="584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6172" y="2569328"/>
        <a:ext cx="1398210" cy="550172"/>
      </dsp:txXfrm>
    </dsp:sp>
    <dsp:sp modelId="{62969CA8-FDC2-40C0-8AB6-804E35A9E6BB}">
      <dsp:nvSpPr>
        <dsp:cNvPr id="0" name=""/>
        <dsp:cNvSpPr/>
      </dsp:nvSpPr>
      <dsp:spPr>
        <a:xfrm>
          <a:off x="179055" y="3226526"/>
          <a:ext cx="1432444" cy="584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6172" y="3243643"/>
        <a:ext cx="1398210" cy="550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FE4C5-A9EE-4F89-962A-D3869D974BC1}">
      <dsp:nvSpPr>
        <dsp:cNvPr id="0" name=""/>
        <dsp:cNvSpPr/>
      </dsp:nvSpPr>
      <dsp:spPr>
        <a:xfrm>
          <a:off x="0" y="1341165"/>
          <a:ext cx="1537672" cy="7688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ignika" panose="020B0604020202020204" charset="0"/>
            </a:rPr>
            <a:t>Pembekalan</a:t>
          </a:r>
          <a:r>
            <a:rPr lang="en-US" sz="1400" kern="1200" dirty="0">
              <a:latin typeface="Signika" panose="020B0604020202020204" charset="0"/>
            </a:rPr>
            <a:t> </a:t>
          </a:r>
        </a:p>
      </dsp:txBody>
      <dsp:txXfrm>
        <a:off x="22518" y="1363683"/>
        <a:ext cx="1492636" cy="723800"/>
      </dsp:txXfrm>
    </dsp:sp>
    <dsp:sp modelId="{AF697988-B238-4DBF-B8D5-9042DFF5A249}">
      <dsp:nvSpPr>
        <dsp:cNvPr id="0" name=""/>
        <dsp:cNvSpPr/>
      </dsp:nvSpPr>
      <dsp:spPr>
        <a:xfrm rot="19533397">
          <a:off x="1472267" y="1494756"/>
          <a:ext cx="746146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746146" y="198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6686" y="1495922"/>
        <a:ext cx="37307" cy="37307"/>
      </dsp:txXfrm>
    </dsp:sp>
    <dsp:sp modelId="{01298DE8-1447-4D0D-82E8-1CF3EDF3EF5A}">
      <dsp:nvSpPr>
        <dsp:cNvPr id="0" name=""/>
        <dsp:cNvSpPr/>
      </dsp:nvSpPr>
      <dsp:spPr>
        <a:xfrm>
          <a:off x="2153008" y="919151"/>
          <a:ext cx="1537672" cy="768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ignika" panose="020B0604020202020204" charset="0"/>
            </a:rPr>
            <a:t>Pembelajaran</a:t>
          </a:r>
          <a:r>
            <a:rPr lang="en-US" sz="1400" kern="1200" dirty="0">
              <a:latin typeface="Signika" panose="020B0604020202020204" charset="0"/>
            </a:rPr>
            <a:t> </a:t>
          </a:r>
          <a:r>
            <a:rPr lang="en-US" sz="1400" kern="1200" dirty="0" err="1">
              <a:latin typeface="Signika" panose="020B0604020202020204" charset="0"/>
            </a:rPr>
            <a:t>Reguler</a:t>
          </a:r>
          <a:endParaRPr lang="en-US" sz="1400" kern="1200" dirty="0">
            <a:latin typeface="Signika" panose="020B0604020202020204" charset="0"/>
          </a:endParaRPr>
        </a:p>
      </dsp:txBody>
      <dsp:txXfrm>
        <a:off x="2175526" y="941669"/>
        <a:ext cx="1492636" cy="723800"/>
      </dsp:txXfrm>
    </dsp:sp>
    <dsp:sp modelId="{C938956B-E32C-450B-BA19-1AD753405AA6}">
      <dsp:nvSpPr>
        <dsp:cNvPr id="0" name=""/>
        <dsp:cNvSpPr/>
      </dsp:nvSpPr>
      <dsp:spPr>
        <a:xfrm>
          <a:off x="3690680" y="1283749"/>
          <a:ext cx="615068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615068" y="198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2838" y="1288192"/>
        <a:ext cx="30753" cy="30753"/>
      </dsp:txXfrm>
    </dsp:sp>
    <dsp:sp modelId="{2F496D9A-FF4F-4DE9-BF08-0F901CACAD0B}">
      <dsp:nvSpPr>
        <dsp:cNvPr id="0" name=""/>
        <dsp:cNvSpPr/>
      </dsp:nvSpPr>
      <dsp:spPr>
        <a:xfrm>
          <a:off x="4305749" y="919151"/>
          <a:ext cx="2322177" cy="7688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ignika" panose="020B0604020202020204" charset="0"/>
            </a:rPr>
            <a:t>Pembelajaran</a:t>
          </a:r>
          <a:r>
            <a:rPr lang="en-US" sz="1400" kern="1200" dirty="0">
              <a:latin typeface="Signika" panose="020B0604020202020204" charset="0"/>
            </a:rPr>
            <a:t> </a:t>
          </a:r>
          <a:r>
            <a:rPr lang="en-US" sz="1400" kern="1200" dirty="0" err="1">
              <a:latin typeface="Signika" panose="020B0604020202020204" charset="0"/>
            </a:rPr>
            <a:t>intrakurikuler</a:t>
          </a:r>
          <a:r>
            <a:rPr lang="en-US" sz="1400" kern="1200" dirty="0">
              <a:latin typeface="Signika" panose="020B0604020202020204" charset="0"/>
            </a:rPr>
            <a:t> dan </a:t>
          </a:r>
          <a:r>
            <a:rPr lang="en-US" sz="1400" kern="1200" dirty="0" err="1">
              <a:latin typeface="Signika" panose="020B0604020202020204" charset="0"/>
            </a:rPr>
            <a:t>kokurikuler</a:t>
          </a:r>
          <a:r>
            <a:rPr lang="en-US" sz="1400" kern="1200" dirty="0">
              <a:latin typeface="Signika" panose="020B0604020202020204" charset="0"/>
            </a:rPr>
            <a:t> </a:t>
          </a:r>
          <a:r>
            <a:rPr lang="en-US" sz="1400" kern="1200" dirty="0" err="1">
              <a:latin typeface="Signika" panose="020B0604020202020204" charset="0"/>
            </a:rPr>
            <a:t>kelas</a:t>
          </a:r>
          <a:r>
            <a:rPr lang="en-US" sz="1400" kern="1200" dirty="0">
              <a:latin typeface="Signika" panose="020B0604020202020204" charset="0"/>
            </a:rPr>
            <a:t> X dan XI</a:t>
          </a:r>
        </a:p>
      </dsp:txBody>
      <dsp:txXfrm>
        <a:off x="4328267" y="941669"/>
        <a:ext cx="2277141" cy="723800"/>
      </dsp:txXfrm>
    </dsp:sp>
    <dsp:sp modelId="{1F21A51D-6CB8-4F07-8D88-18C05E3A7E3F}">
      <dsp:nvSpPr>
        <dsp:cNvPr id="0" name=""/>
        <dsp:cNvSpPr/>
      </dsp:nvSpPr>
      <dsp:spPr>
        <a:xfrm rot="2214500">
          <a:off x="1460561" y="1936837"/>
          <a:ext cx="769557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769557" y="198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26101" y="1937418"/>
        <a:ext cx="38477" cy="38477"/>
      </dsp:txXfrm>
    </dsp:sp>
    <dsp:sp modelId="{0B904F72-A640-4B64-A598-42CFEF6647E5}">
      <dsp:nvSpPr>
        <dsp:cNvPr id="0" name=""/>
        <dsp:cNvSpPr/>
      </dsp:nvSpPr>
      <dsp:spPr>
        <a:xfrm>
          <a:off x="2153008" y="1803312"/>
          <a:ext cx="1537672" cy="7688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ignika" panose="020B0604020202020204" charset="0"/>
            </a:rPr>
            <a:t>Pembekalan</a:t>
          </a:r>
          <a:r>
            <a:rPr lang="en-US" sz="1400" kern="1200" dirty="0">
              <a:latin typeface="Signika" panose="020B0604020202020204" charset="0"/>
            </a:rPr>
            <a:t> </a:t>
          </a:r>
          <a:r>
            <a:rPr lang="en-US" sz="1400" kern="1200" dirty="0" err="1">
              <a:latin typeface="Signika" panose="020B0604020202020204" charset="0"/>
            </a:rPr>
            <a:t>Sebelum</a:t>
          </a:r>
          <a:r>
            <a:rPr lang="en-US" sz="1400" kern="1200" dirty="0">
              <a:latin typeface="Signika" panose="020B0604020202020204" charset="0"/>
            </a:rPr>
            <a:t> </a:t>
          </a:r>
          <a:r>
            <a:rPr lang="en-US" sz="1400" kern="1200" dirty="0" err="1">
              <a:latin typeface="Signika" panose="020B0604020202020204" charset="0"/>
            </a:rPr>
            <a:t>Keberangkatan</a:t>
          </a:r>
          <a:endParaRPr lang="en-US" sz="1400" kern="1200" dirty="0">
            <a:latin typeface="Signika" panose="020B0604020202020204" charset="0"/>
          </a:endParaRPr>
        </a:p>
      </dsp:txBody>
      <dsp:txXfrm>
        <a:off x="2175526" y="1825830"/>
        <a:ext cx="1492636" cy="723800"/>
      </dsp:txXfrm>
    </dsp:sp>
    <dsp:sp modelId="{431C1213-F933-4260-AE89-69298DCFFCB2}">
      <dsp:nvSpPr>
        <dsp:cNvPr id="0" name=""/>
        <dsp:cNvSpPr/>
      </dsp:nvSpPr>
      <dsp:spPr>
        <a:xfrm>
          <a:off x="3690680" y="2167911"/>
          <a:ext cx="615068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615068" y="1981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2838" y="2172354"/>
        <a:ext cx="30753" cy="30753"/>
      </dsp:txXfrm>
    </dsp:sp>
    <dsp:sp modelId="{EF22C2B4-482D-4E37-BF2F-2B279AD92E81}">
      <dsp:nvSpPr>
        <dsp:cNvPr id="0" name=""/>
        <dsp:cNvSpPr/>
      </dsp:nvSpPr>
      <dsp:spPr>
        <a:xfrm>
          <a:off x="4305749" y="1803312"/>
          <a:ext cx="2337630" cy="7688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Signika" panose="020B0604020202020204" charset="0"/>
            </a:rPr>
            <a:t>Pembekalan</a:t>
          </a:r>
          <a:r>
            <a:rPr lang="en-US" sz="1400" kern="1200" dirty="0">
              <a:latin typeface="Signika" panose="020B0604020202020204" charset="0"/>
            </a:rPr>
            <a:t> </a:t>
          </a:r>
          <a:r>
            <a:rPr lang="en-US" sz="1400" kern="1200" dirty="0" err="1">
              <a:latin typeface="Signika" panose="020B0604020202020204" charset="0"/>
            </a:rPr>
            <a:t>teknis</a:t>
          </a:r>
          <a:r>
            <a:rPr lang="en-US" sz="1400" kern="1200" dirty="0">
              <a:latin typeface="Signika" panose="020B0604020202020204" charset="0"/>
            </a:rPr>
            <a:t> oleh </a:t>
          </a:r>
          <a:r>
            <a:rPr lang="en-US" sz="1400" kern="1200" dirty="0" err="1">
              <a:latin typeface="Signika" panose="020B0604020202020204" charset="0"/>
            </a:rPr>
            <a:t>sekolah</a:t>
          </a:r>
          <a:r>
            <a:rPr lang="en-US" sz="1400" kern="1200" dirty="0">
              <a:latin typeface="Signika" panose="020B0604020202020204" charset="0"/>
            </a:rPr>
            <a:t> dan dunia </a:t>
          </a:r>
          <a:r>
            <a:rPr lang="en-US" sz="1400" kern="1200" dirty="0" err="1">
              <a:latin typeface="Signika" panose="020B0604020202020204" charset="0"/>
            </a:rPr>
            <a:t>kerja</a:t>
          </a:r>
          <a:endParaRPr lang="en-US" sz="1400" kern="1200" dirty="0">
            <a:latin typeface="Signika" panose="020B0604020202020204" charset="0"/>
          </a:endParaRPr>
        </a:p>
      </dsp:txBody>
      <dsp:txXfrm>
        <a:off x="4328267" y="1825830"/>
        <a:ext cx="2292594" cy="723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1D0C-C17A-4ECE-9EF6-9A8B5EBD7936}">
      <dsp:nvSpPr>
        <dsp:cNvPr id="0" name=""/>
        <dsp:cNvSpPr/>
      </dsp:nvSpPr>
      <dsp:spPr>
        <a:xfrm>
          <a:off x="874" y="0"/>
          <a:ext cx="1788807" cy="4011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874" y="0"/>
        <a:ext cx="1788807" cy="1203483"/>
      </dsp:txXfrm>
    </dsp:sp>
    <dsp:sp modelId="{1000E7FA-4CE0-4E6E-A4FD-7343559BDCD9}">
      <dsp:nvSpPr>
        <dsp:cNvPr id="0" name=""/>
        <dsp:cNvSpPr/>
      </dsp:nvSpPr>
      <dsp:spPr>
        <a:xfrm>
          <a:off x="179755" y="1204068"/>
          <a:ext cx="1431045" cy="487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4038" y="1218351"/>
        <a:ext cx="1402479" cy="459075"/>
      </dsp:txXfrm>
    </dsp:sp>
    <dsp:sp modelId="{A6E5FAEB-F45D-4F3C-ADBA-44670777A8C3}">
      <dsp:nvSpPr>
        <dsp:cNvPr id="0" name=""/>
        <dsp:cNvSpPr/>
      </dsp:nvSpPr>
      <dsp:spPr>
        <a:xfrm>
          <a:off x="15728" y="1766732"/>
          <a:ext cx="1759098" cy="9183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sp:txBody>
      <dsp:txXfrm>
        <a:off x="42627" y="1793631"/>
        <a:ext cx="1705300" cy="864587"/>
      </dsp:txXfrm>
    </dsp:sp>
    <dsp:sp modelId="{3AFF5135-5622-48D0-A3B3-367CE19B4C28}">
      <dsp:nvSpPr>
        <dsp:cNvPr id="0" name=""/>
        <dsp:cNvSpPr/>
      </dsp:nvSpPr>
      <dsp:spPr>
        <a:xfrm>
          <a:off x="179755" y="2760139"/>
          <a:ext cx="1431045" cy="487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4038" y="2774422"/>
        <a:ext cx="1402479" cy="459075"/>
      </dsp:txXfrm>
    </dsp:sp>
    <dsp:sp modelId="{62969CA8-FDC2-40C0-8AB6-804E35A9E6BB}">
      <dsp:nvSpPr>
        <dsp:cNvPr id="0" name=""/>
        <dsp:cNvSpPr/>
      </dsp:nvSpPr>
      <dsp:spPr>
        <a:xfrm>
          <a:off x="179755" y="3322803"/>
          <a:ext cx="1431045" cy="487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4038" y="3337086"/>
        <a:ext cx="1402479" cy="4590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1D0C-C17A-4ECE-9EF6-9A8B5EBD7936}">
      <dsp:nvSpPr>
        <dsp:cNvPr id="0" name=""/>
        <dsp:cNvSpPr/>
      </dsp:nvSpPr>
      <dsp:spPr>
        <a:xfrm>
          <a:off x="0" y="0"/>
          <a:ext cx="1841491" cy="40819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sz="22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sz="22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0" y="0"/>
        <a:ext cx="1841491" cy="1224584"/>
      </dsp:txXfrm>
    </dsp:sp>
    <dsp:sp modelId="{1000E7FA-4CE0-4E6E-A4FD-7343559BDCD9}">
      <dsp:nvSpPr>
        <dsp:cNvPr id="0" name=""/>
        <dsp:cNvSpPr/>
      </dsp:nvSpPr>
      <dsp:spPr>
        <a:xfrm>
          <a:off x="184149" y="1224684"/>
          <a:ext cx="1473192" cy="5946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201566" y="1242101"/>
        <a:ext cx="1438358" cy="559819"/>
      </dsp:txXfrm>
    </dsp:sp>
    <dsp:sp modelId="{A6E5FAEB-F45D-4F3C-ADBA-44670777A8C3}">
      <dsp:nvSpPr>
        <dsp:cNvPr id="0" name=""/>
        <dsp:cNvSpPr/>
      </dsp:nvSpPr>
      <dsp:spPr>
        <a:xfrm>
          <a:off x="184149" y="1910822"/>
          <a:ext cx="1473192" cy="5946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sp:txBody>
      <dsp:txXfrm>
        <a:off x="201566" y="1928239"/>
        <a:ext cx="1438358" cy="559819"/>
      </dsp:txXfrm>
    </dsp:sp>
    <dsp:sp modelId="{3AFF5135-5622-48D0-A3B3-367CE19B4C28}">
      <dsp:nvSpPr>
        <dsp:cNvPr id="0" name=""/>
        <dsp:cNvSpPr/>
      </dsp:nvSpPr>
      <dsp:spPr>
        <a:xfrm>
          <a:off x="184149" y="2596960"/>
          <a:ext cx="1473192" cy="5946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201566" y="2614377"/>
        <a:ext cx="1438358" cy="559819"/>
      </dsp:txXfrm>
    </dsp:sp>
    <dsp:sp modelId="{62969CA8-FDC2-40C0-8AB6-804E35A9E6BB}">
      <dsp:nvSpPr>
        <dsp:cNvPr id="0" name=""/>
        <dsp:cNvSpPr/>
      </dsp:nvSpPr>
      <dsp:spPr>
        <a:xfrm>
          <a:off x="184149" y="3283098"/>
          <a:ext cx="1473192" cy="5946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201566" y="3300515"/>
        <a:ext cx="1438358" cy="5598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C7278-83D2-4629-A020-E9AD3C776404}">
      <dsp:nvSpPr>
        <dsp:cNvPr id="0" name=""/>
        <dsp:cNvSpPr/>
      </dsp:nvSpPr>
      <dsp:spPr>
        <a:xfrm>
          <a:off x="2525" y="674527"/>
          <a:ext cx="1646015" cy="8230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Signika" panose="020B0604020202020204" charset="0"/>
            </a:rPr>
            <a:t>Kegiatan</a:t>
          </a:r>
          <a:r>
            <a:rPr lang="en-US" sz="1600" kern="1200" dirty="0">
              <a:latin typeface="Signika" panose="020B0604020202020204" charset="0"/>
            </a:rPr>
            <a:t> </a:t>
          </a:r>
          <a:r>
            <a:rPr lang="en-US" sz="1600" kern="1200" dirty="0" err="1">
              <a:latin typeface="Signika" panose="020B0604020202020204" charset="0"/>
            </a:rPr>
            <a:t>Pengganti</a:t>
          </a:r>
          <a:r>
            <a:rPr lang="en-US" sz="1600" kern="1200" dirty="0">
              <a:latin typeface="Signika" panose="020B0604020202020204" charset="0"/>
            </a:rPr>
            <a:t> PKL</a:t>
          </a:r>
        </a:p>
      </dsp:txBody>
      <dsp:txXfrm>
        <a:off x="26630" y="698632"/>
        <a:ext cx="1597805" cy="774797"/>
      </dsp:txXfrm>
    </dsp:sp>
    <dsp:sp modelId="{903DAC81-BF9F-4EB3-BA90-2C6BAC40DFE4}">
      <dsp:nvSpPr>
        <dsp:cNvPr id="0" name=""/>
        <dsp:cNvSpPr/>
      </dsp:nvSpPr>
      <dsp:spPr>
        <a:xfrm rot="20493383">
          <a:off x="1631313" y="945814"/>
          <a:ext cx="670822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670822" y="341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49953" y="963145"/>
        <a:ext cx="33541" cy="33541"/>
      </dsp:txXfrm>
    </dsp:sp>
    <dsp:sp modelId="{7F80CDEF-4A9D-48F9-989C-C2CD12C6578D}">
      <dsp:nvSpPr>
        <dsp:cNvPr id="0" name=""/>
        <dsp:cNvSpPr/>
      </dsp:nvSpPr>
      <dsp:spPr>
        <a:xfrm>
          <a:off x="2284907" y="462298"/>
          <a:ext cx="1646015" cy="823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Signika" panose="020B0604020202020204" charset="0"/>
            </a:rPr>
            <a:t>Kewirausahan</a:t>
          </a:r>
          <a:endParaRPr lang="en-US" sz="1600" kern="1200" dirty="0">
            <a:latin typeface="Signika" panose="020B0604020202020204" charset="0"/>
          </a:endParaRPr>
        </a:p>
      </dsp:txBody>
      <dsp:txXfrm>
        <a:off x="2309012" y="486403"/>
        <a:ext cx="1597805" cy="774797"/>
      </dsp:txXfrm>
    </dsp:sp>
    <dsp:sp modelId="{83A51F46-C2A2-4A7C-8D9C-5404DC5688EA}">
      <dsp:nvSpPr>
        <dsp:cNvPr id="0" name=""/>
        <dsp:cNvSpPr/>
      </dsp:nvSpPr>
      <dsp:spPr>
        <a:xfrm rot="2741575">
          <a:off x="1506446" y="1389192"/>
          <a:ext cx="942595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942595" y="3410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4179" y="1399729"/>
        <a:ext cx="47129" cy="47129"/>
      </dsp:txXfrm>
    </dsp:sp>
    <dsp:sp modelId="{6E0F643E-18BE-4AB1-852F-9EF56065EDDE}">
      <dsp:nvSpPr>
        <dsp:cNvPr id="0" name=""/>
        <dsp:cNvSpPr/>
      </dsp:nvSpPr>
      <dsp:spPr>
        <a:xfrm>
          <a:off x="2306947" y="1349054"/>
          <a:ext cx="1646015" cy="8230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Signika" panose="020B0604020202020204" charset="0"/>
            </a:rPr>
            <a:t>Pembelajaran</a:t>
          </a:r>
          <a:r>
            <a:rPr lang="en-US" sz="1600" kern="1200" dirty="0">
              <a:latin typeface="Signika" panose="020B0604020202020204" charset="0"/>
            </a:rPr>
            <a:t> </a:t>
          </a:r>
          <a:r>
            <a:rPr lang="en-US" sz="1600" kern="1200" dirty="0" err="1">
              <a:latin typeface="Signika" panose="020B0604020202020204" charset="0"/>
            </a:rPr>
            <a:t>Berbasis</a:t>
          </a:r>
          <a:r>
            <a:rPr lang="en-US" sz="1600" kern="1200" dirty="0">
              <a:latin typeface="Signika" panose="020B0604020202020204" charset="0"/>
            </a:rPr>
            <a:t> </a:t>
          </a:r>
          <a:r>
            <a:rPr lang="en-US" sz="1600" kern="1200" dirty="0" err="1">
              <a:latin typeface="Signika" panose="020B0604020202020204" charset="0"/>
            </a:rPr>
            <a:t>Projek</a:t>
          </a:r>
          <a:r>
            <a:rPr lang="en-US" sz="1600" kern="1200" dirty="0">
              <a:latin typeface="Signika" panose="020B0604020202020204" charset="0"/>
            </a:rPr>
            <a:t>: Model TEFA</a:t>
          </a:r>
        </a:p>
      </dsp:txBody>
      <dsp:txXfrm>
        <a:off x="2331052" y="1373159"/>
        <a:ext cx="1597805" cy="774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1D0C-C17A-4ECE-9EF6-9A8B5EBD7936}">
      <dsp:nvSpPr>
        <dsp:cNvPr id="0" name=""/>
        <dsp:cNvSpPr/>
      </dsp:nvSpPr>
      <dsp:spPr>
        <a:xfrm>
          <a:off x="0" y="0"/>
          <a:ext cx="1790556" cy="40116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Strategi </a:t>
          </a:r>
          <a:r>
            <a:rPr lang="en-US" sz="21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Signika" panose="020B0604020202020204" charset="0"/>
            </a:rPr>
            <a:t>Implementasi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Signika" panose="020B0604020202020204" charset="0"/>
          </a:endParaRPr>
        </a:p>
      </dsp:txBody>
      <dsp:txXfrm>
        <a:off x="0" y="0"/>
        <a:ext cx="1790556" cy="1203483"/>
      </dsp:txXfrm>
    </dsp:sp>
    <dsp:sp modelId="{1000E7FA-4CE0-4E6E-A4FD-7343559BDCD9}">
      <dsp:nvSpPr>
        <dsp:cNvPr id="0" name=""/>
        <dsp:cNvSpPr/>
      </dsp:nvSpPr>
      <dsp:spPr>
        <a:xfrm>
          <a:off x="179055" y="1203581"/>
          <a:ext cx="1432444" cy="584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Pembekalan</a:t>
          </a:r>
          <a:endParaRPr lang="en-US" sz="1500" kern="1200" dirty="0">
            <a:solidFill>
              <a:schemeClr val="bg1"/>
            </a:solidFill>
            <a:latin typeface="Signika" panose="020B0604020202020204" charset="0"/>
          </a:endParaRPr>
        </a:p>
      </dsp:txBody>
      <dsp:txXfrm>
        <a:off x="196172" y="1220698"/>
        <a:ext cx="1398210" cy="550172"/>
      </dsp:txXfrm>
    </dsp:sp>
    <dsp:sp modelId="{A6E5FAEB-F45D-4F3C-ADBA-44670777A8C3}">
      <dsp:nvSpPr>
        <dsp:cNvPr id="0" name=""/>
        <dsp:cNvSpPr/>
      </dsp:nvSpPr>
      <dsp:spPr>
        <a:xfrm>
          <a:off x="179055" y="1877896"/>
          <a:ext cx="1432444" cy="584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Pembimbing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&amp;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Instruktur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</a:p>
      </dsp:txBody>
      <dsp:txXfrm>
        <a:off x="196172" y="1895013"/>
        <a:ext cx="1398210" cy="550172"/>
      </dsp:txXfrm>
    </dsp:sp>
    <dsp:sp modelId="{3AFF5135-5622-48D0-A3B3-367CE19B4C28}">
      <dsp:nvSpPr>
        <dsp:cNvPr id="0" name=""/>
        <dsp:cNvSpPr/>
      </dsp:nvSpPr>
      <dsp:spPr>
        <a:xfrm>
          <a:off x="179055" y="2552211"/>
          <a:ext cx="1432444" cy="584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Kegiatan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</a:t>
          </a: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Pengganti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6172" y="2569328"/>
        <a:ext cx="1398210" cy="550172"/>
      </dsp:txXfrm>
    </dsp:sp>
    <dsp:sp modelId="{62969CA8-FDC2-40C0-8AB6-804E35A9E6BB}">
      <dsp:nvSpPr>
        <dsp:cNvPr id="0" name=""/>
        <dsp:cNvSpPr/>
      </dsp:nvSpPr>
      <dsp:spPr>
        <a:xfrm>
          <a:off x="179055" y="3226526"/>
          <a:ext cx="1432444" cy="584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 err="1">
              <a:solidFill>
                <a:schemeClr val="bg1"/>
              </a:solidFill>
              <a:latin typeface="Signika" panose="020B0604020202020204" charset="0"/>
            </a:rPr>
            <a:t>Jurnal</a:t>
          </a:r>
          <a:r>
            <a:rPr lang="en-US" sz="1500" kern="1200" dirty="0">
              <a:solidFill>
                <a:schemeClr val="bg1"/>
              </a:solidFill>
              <a:latin typeface="Signika" panose="020B0604020202020204" charset="0"/>
            </a:rPr>
            <a:t> PKL</a:t>
          </a:r>
        </a:p>
      </dsp:txBody>
      <dsp:txXfrm>
        <a:off x="196172" y="3243643"/>
        <a:ext cx="1398210" cy="5501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C7278-83D2-4629-A020-E9AD3C776404}">
      <dsp:nvSpPr>
        <dsp:cNvPr id="0" name=""/>
        <dsp:cNvSpPr/>
      </dsp:nvSpPr>
      <dsp:spPr>
        <a:xfrm>
          <a:off x="195" y="101193"/>
          <a:ext cx="1647154" cy="8235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Signika" panose="020B0604020202020204" charset="0"/>
            </a:rPr>
            <a:t>Jurnal</a:t>
          </a:r>
          <a:r>
            <a:rPr lang="en-US" sz="1600" kern="1200" dirty="0">
              <a:latin typeface="Signika" panose="020B0604020202020204" charset="0"/>
            </a:rPr>
            <a:t> PKL</a:t>
          </a:r>
        </a:p>
      </dsp:txBody>
      <dsp:txXfrm>
        <a:off x="24317" y="125315"/>
        <a:ext cx="1598910" cy="775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15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808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6658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5790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3690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71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47598613b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2047598613b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84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47598613b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2047598613b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47598613b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2047598613b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2995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47598613b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g2047598613b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22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47598613b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047598613b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5526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47598613b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047598613b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47598613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2047598613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47598613b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2047598613b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320529b4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320529b4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65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286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366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1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039943c448_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g2039943c448_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449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Master">
  <p:cSld name="Title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5"/>
          <p:cNvSpPr/>
          <p:nvPr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5"/>
          <p:cNvPicPr preferRelativeResize="0"/>
          <p:nvPr/>
        </p:nvPicPr>
        <p:blipFill rotWithShape="1">
          <a:blip r:embed="rId2">
            <a:alphaModFix amt="51000"/>
          </a:blip>
          <a:srcRect t="3424" b="3423"/>
          <a:stretch/>
        </p:blipFill>
        <p:spPr>
          <a:xfrm>
            <a:off x="203" y="0"/>
            <a:ext cx="914379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p55"/>
          <p:cNvGrpSpPr/>
          <p:nvPr/>
        </p:nvGrpSpPr>
        <p:grpSpPr>
          <a:xfrm>
            <a:off x="3171674" y="4842"/>
            <a:ext cx="5972326" cy="5143500"/>
            <a:chOff x="4228898" y="7184"/>
            <a:chExt cx="7963102" cy="6858000"/>
          </a:xfrm>
        </p:grpSpPr>
        <p:sp>
          <p:nvSpPr>
            <p:cNvPr id="14" name="Google Shape;14;p55"/>
            <p:cNvSpPr/>
            <p:nvPr/>
          </p:nvSpPr>
          <p:spPr>
            <a:xfrm>
              <a:off x="5691001" y="7184"/>
              <a:ext cx="6500999" cy="684363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5"/>
            <p:cNvSpPr/>
            <p:nvPr/>
          </p:nvSpPr>
          <p:spPr>
            <a:xfrm flipH="1">
              <a:off x="4228898" y="7184"/>
              <a:ext cx="1462103" cy="68580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55"/>
          <p:cNvSpPr txBox="1"/>
          <p:nvPr/>
        </p:nvSpPr>
        <p:spPr>
          <a:xfrm>
            <a:off x="3858173" y="1603729"/>
            <a:ext cx="5218480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RISET, DAN TEKNOLOGI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5" descr="D:\Ade\KEMENDIKBUD\Paparan Menteri\ppt\Gand Design PGRI\33ddc3bc2640689.png"/>
          <p:cNvPicPr preferRelativeResize="0"/>
          <p:nvPr/>
        </p:nvPicPr>
        <p:blipFill rotWithShape="1">
          <a:blip r:embed="rId3">
            <a:alphaModFix/>
          </a:blip>
          <a:srcRect l="6796"/>
          <a:stretch/>
        </p:blipFill>
        <p:spPr>
          <a:xfrm>
            <a:off x="5959106" y="771948"/>
            <a:ext cx="1096578" cy="8317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5"/>
          <p:cNvSpPr txBox="1">
            <a:spLocks noGrp="1"/>
          </p:cNvSpPr>
          <p:nvPr>
            <p:ph type="body" idx="1"/>
          </p:nvPr>
        </p:nvSpPr>
        <p:spPr>
          <a:xfrm>
            <a:off x="4033350" y="2325687"/>
            <a:ext cx="4948090" cy="117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body" idx="2"/>
          </p:nvPr>
        </p:nvSpPr>
        <p:spPr>
          <a:xfrm>
            <a:off x="4033350" y="3924573"/>
            <a:ext cx="4948090" cy="2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306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4"/>
          <p:cNvSpPr/>
          <p:nvPr/>
        </p:nvSpPr>
        <p:spPr>
          <a:xfrm>
            <a:off x="0" y="4767270"/>
            <a:ext cx="9144000" cy="37623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64"/>
          <p:cNvSpPr/>
          <p:nvPr/>
        </p:nvSpPr>
        <p:spPr>
          <a:xfrm>
            <a:off x="5436096" y="4867057"/>
            <a:ext cx="3483605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50"/>
              <a:buFont typeface="Arial"/>
              <a:buNone/>
            </a:pPr>
            <a:r>
              <a:rPr lang="en-US" sz="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 dan Teknologi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4" descr="D:\Ade\KEMENDIKBUD\Paparan Menteri\ppt\Gand Design PGRI\33ddc3bc264068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8948" y="4795519"/>
            <a:ext cx="417994" cy="31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82880" y="274638"/>
            <a:ext cx="8736268" cy="5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306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99866" y="4851234"/>
            <a:ext cx="59438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195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1320529b41_0_8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21320529b41_0_89"/>
          <p:cNvSpPr txBox="1">
            <a:spLocks noGrp="1"/>
          </p:cNvSpPr>
          <p:nvPr>
            <p:ph type="body" idx="1"/>
          </p:nvPr>
        </p:nvSpPr>
        <p:spPr>
          <a:xfrm>
            <a:off x="713225" y="1178425"/>
            <a:ext cx="77175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21320529b41_0_89"/>
          <p:cNvSpPr/>
          <p:nvPr/>
        </p:nvSpPr>
        <p:spPr>
          <a:xfrm>
            <a:off x="94825" y="3204550"/>
            <a:ext cx="456300" cy="4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21320529b41_0_89"/>
          <p:cNvSpPr/>
          <p:nvPr/>
        </p:nvSpPr>
        <p:spPr>
          <a:xfrm>
            <a:off x="6216525" y="54475"/>
            <a:ext cx="418800" cy="41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21320529b41_0_89"/>
          <p:cNvSpPr/>
          <p:nvPr/>
        </p:nvSpPr>
        <p:spPr>
          <a:xfrm>
            <a:off x="4254275" y="4670050"/>
            <a:ext cx="418800" cy="41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320529b41_0_18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/>
          <p:nvPr/>
        </p:nvSpPr>
        <p:spPr>
          <a:xfrm>
            <a:off x="0" y="4767270"/>
            <a:ext cx="9144000" cy="376230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54"/>
          <p:cNvSpPr/>
          <p:nvPr/>
        </p:nvSpPr>
        <p:spPr>
          <a:xfrm>
            <a:off x="5183363" y="4851234"/>
            <a:ext cx="357419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 dan Teknologi</a:t>
            </a:r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p54" descr="D:\Ade\KEMENDIKBUD\Paparan Menteri\ppt\Gand Design PGRI\33ddc3bc264068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31131" y="4792854"/>
            <a:ext cx="415179" cy="2935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54"/>
          <p:cNvSpPr txBox="1">
            <a:spLocks noGrp="1"/>
          </p:cNvSpPr>
          <p:nvPr>
            <p:ph type="sldNum" idx="12"/>
          </p:nvPr>
        </p:nvSpPr>
        <p:spPr>
          <a:xfrm>
            <a:off x="8499866" y="4851234"/>
            <a:ext cx="59438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/>
        </p:nvSpPr>
        <p:spPr>
          <a:xfrm>
            <a:off x="3906700" y="2133066"/>
            <a:ext cx="4776172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0C4F72"/>
                </a:solidFill>
              </a:rPr>
              <a:t>Panduan </a:t>
            </a:r>
            <a:r>
              <a:rPr lang="en-US" sz="3000" b="1" dirty="0" err="1">
                <a:solidFill>
                  <a:srgbClr val="0C4F72"/>
                </a:solidFill>
              </a:rPr>
              <a:t>Praktik</a:t>
            </a:r>
            <a:r>
              <a:rPr lang="en-US" sz="3000" b="1" dirty="0">
                <a:solidFill>
                  <a:srgbClr val="0C4F72"/>
                </a:solidFill>
              </a:rPr>
              <a:t> </a:t>
            </a:r>
            <a:r>
              <a:rPr lang="en-US" sz="3000" b="1" dirty="0" err="1">
                <a:solidFill>
                  <a:srgbClr val="0C4F72"/>
                </a:solidFill>
              </a:rPr>
              <a:t>Kerja</a:t>
            </a:r>
            <a:r>
              <a:rPr lang="en-US" sz="3000" b="1" dirty="0">
                <a:solidFill>
                  <a:srgbClr val="0C4F72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0C4F72"/>
                </a:solidFill>
              </a:rPr>
              <a:t>Lapangan</a:t>
            </a:r>
            <a:r>
              <a:rPr lang="en-US" sz="3000" b="1" dirty="0">
                <a:solidFill>
                  <a:srgbClr val="0C4F72"/>
                </a:solidFill>
              </a:rPr>
              <a:t> (PKL)</a:t>
            </a:r>
          </a:p>
          <a:p>
            <a:pPr algn="ctr"/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Sebagai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Mata Pelajaran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dalam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Kurikulum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Merdeka</a:t>
            </a:r>
            <a:r>
              <a:rPr lang="en-US" sz="3400" b="1" dirty="0">
                <a:solidFill>
                  <a:srgbClr val="0C4F72"/>
                </a:solidFill>
              </a:rPr>
              <a:t> </a:t>
            </a:r>
            <a:endParaRPr sz="3400" b="1" dirty="0">
              <a:solidFill>
                <a:srgbClr val="0C4F72"/>
              </a:solidFill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3106600" y="4005696"/>
            <a:ext cx="6204922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DIREKTORAT SMK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DIREKTORAT JENDERAL PENDIDIKAN VOKASI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7873" y="4558626"/>
            <a:ext cx="709329" cy="709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09582" y="4524336"/>
            <a:ext cx="807383" cy="80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313237" y="21965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633830"/>
              </p:ext>
            </p:extLst>
          </p:nvPr>
        </p:nvGraphicFramePr>
        <p:xfrm>
          <a:off x="701857" y="823028"/>
          <a:ext cx="1595573" cy="35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281;p35">
            <a:extLst>
              <a:ext uri="{FF2B5EF4-FFF2-40B4-BE49-F238E27FC236}">
                <a16:creationId xmlns:a16="http://schemas.microsoft.com/office/drawing/2014/main" id="{F2010E62-EBCB-4529-B27A-0B3BA45CCBC2}"/>
              </a:ext>
            </a:extLst>
          </p:cNvPr>
          <p:cNvSpPr txBox="1"/>
          <p:nvPr/>
        </p:nvSpPr>
        <p:spPr>
          <a:xfrm flipH="1">
            <a:off x="2562151" y="3125966"/>
            <a:ext cx="5453964" cy="812680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Program identifikasi dunia kerja berdasarkan kebutuhan dan potensi dunia kerja</a:t>
            </a:r>
            <a:endParaRPr sz="1600" b="1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9" name="Google Shape;281;p35">
            <a:extLst>
              <a:ext uri="{FF2B5EF4-FFF2-40B4-BE49-F238E27FC236}">
                <a16:creationId xmlns:a16="http://schemas.microsoft.com/office/drawing/2014/main" id="{72F47D23-0EC4-4A13-8061-BBA21083D7DB}"/>
              </a:ext>
            </a:extLst>
          </p:cNvPr>
          <p:cNvSpPr txBox="1"/>
          <p:nvPr/>
        </p:nvSpPr>
        <p:spPr>
          <a:xfrm flipH="1">
            <a:off x="2562151" y="1737418"/>
            <a:ext cx="5468586" cy="9343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Menyusun T</a:t>
            </a:r>
            <a:r>
              <a:rPr lang="en-US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u</a:t>
            </a:r>
            <a:r>
              <a:rPr lang="en" sz="1600" dirty="0">
                <a:solidFill>
                  <a:schemeClr val="dk1"/>
                </a:solidFill>
                <a:latin typeface="Palanquin"/>
                <a:ea typeface="Palanquin"/>
                <a:cs typeface="Palanquin"/>
                <a:sym typeface="Palanquin"/>
              </a:rPr>
              <a:t>juan Pembelajaran (TP), Alur Tujuan Pembelajaran (ATP), dan Perencanaan Pembelajaran sesuai Capaian Pembelajaran (CP) Mapel PKL</a:t>
            </a:r>
            <a:endParaRPr sz="1600" b="1" dirty="0">
              <a:solidFill>
                <a:schemeClr val="dk1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0473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713250" y="100197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491667"/>
              </p:ext>
            </p:extLst>
          </p:nvPr>
        </p:nvGraphicFramePr>
        <p:xfrm>
          <a:off x="764185" y="672897"/>
          <a:ext cx="1790556" cy="401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F8E097-A7C8-409D-945D-67A89162D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618594"/>
              </p:ext>
            </p:extLst>
          </p:nvPr>
        </p:nvGraphicFramePr>
        <p:xfrm>
          <a:off x="854432" y="337152"/>
          <a:ext cx="6643647" cy="349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7893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 dirty="0"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164609" y="866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860882"/>
              </p:ext>
            </p:extLst>
          </p:nvPr>
        </p:nvGraphicFramePr>
        <p:xfrm>
          <a:off x="182879" y="698807"/>
          <a:ext cx="1790556" cy="401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309;p37">
            <a:extLst>
              <a:ext uri="{FF2B5EF4-FFF2-40B4-BE49-F238E27FC236}">
                <a16:creationId xmlns:a16="http://schemas.microsoft.com/office/drawing/2014/main" id="{E8BF4205-DA7B-48CC-B6DE-9EDB36910200}"/>
              </a:ext>
            </a:extLst>
          </p:cNvPr>
          <p:cNvSpPr/>
          <p:nvPr/>
        </p:nvSpPr>
        <p:spPr>
          <a:xfrm>
            <a:off x="2280621" y="1136229"/>
            <a:ext cx="3485477" cy="35741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mengidentifikasi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peserta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didik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siap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mengikuti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PKL;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mendiskusikan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peserta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didik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dan orang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tua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terkait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teknis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keberangkatan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dunia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kerja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;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melaksanakan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penyerahan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peserta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didik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kepada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institusi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dunia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kerja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;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melakukan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monitoring PKL di dunia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kerja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,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menjemput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peserta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PKL di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akhir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masa program PKL;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turut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menyelesaikan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kasus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jika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terdapat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kejadian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tertentu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di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lokasi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PKL, dan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memberikan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bimbingan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penulisan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laporan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.</a:t>
            </a:r>
          </a:p>
          <a:p>
            <a:b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</a:br>
            <a:b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</a:br>
            <a:endParaRPr lang="en-ID" dirty="0">
              <a:solidFill>
                <a:schemeClr val="tx1"/>
              </a:solidFill>
              <a:latin typeface="Signika" panose="020B0604020202020204" charset="0"/>
              <a:cs typeface="Palanquin"/>
              <a:sym typeface="Palanqui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31FDE6-19E2-4296-91B2-8CE2283976A0}"/>
              </a:ext>
            </a:extLst>
          </p:cNvPr>
          <p:cNvGrpSpPr/>
          <p:nvPr/>
        </p:nvGrpSpPr>
        <p:grpSpPr>
          <a:xfrm>
            <a:off x="2669215" y="615546"/>
            <a:ext cx="2708287" cy="520683"/>
            <a:chOff x="179055" y="1673132"/>
            <a:chExt cx="1432444" cy="52068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F9241AC-2747-4997-826B-10C64A956AE0}"/>
                </a:ext>
              </a:extLst>
            </p:cNvPr>
            <p:cNvSpPr/>
            <p:nvPr/>
          </p:nvSpPr>
          <p:spPr>
            <a:xfrm>
              <a:off x="179055" y="1673132"/>
              <a:ext cx="1432444" cy="5206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AA26252-4F2F-4925-8D16-BCA98366AC5B}"/>
                </a:ext>
              </a:extLst>
            </p:cNvPr>
            <p:cNvSpPr txBox="1"/>
            <p:nvPr/>
          </p:nvSpPr>
          <p:spPr>
            <a:xfrm>
              <a:off x="194305" y="1688382"/>
              <a:ext cx="1401944" cy="49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marL="0" lvl="0" indent="0" algn="ctr" defTabSz="666750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5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Tugas</a:t>
              </a:r>
              <a:r>
                <a:rPr lang="en-US" sz="1500" kern="1200" dirty="0">
                  <a:solidFill>
                    <a:schemeClr val="bg1"/>
                  </a:solidFill>
                  <a:latin typeface="Signika" panose="020B0604020202020204" charset="0"/>
                </a:rPr>
                <a:t> </a:t>
              </a:r>
              <a:r>
                <a:rPr lang="en-US" sz="15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Pembimbing</a:t>
              </a:r>
              <a:r>
                <a:rPr lang="en-US" sz="1500" kern="1200" dirty="0">
                  <a:solidFill>
                    <a:schemeClr val="bg1"/>
                  </a:solidFill>
                  <a:latin typeface="Signika" panose="020B0604020202020204" charset="0"/>
                </a:rPr>
                <a:t>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84E63-5470-4A52-813B-66242434F75C}"/>
              </a:ext>
            </a:extLst>
          </p:cNvPr>
          <p:cNvGrpSpPr/>
          <p:nvPr/>
        </p:nvGrpSpPr>
        <p:grpSpPr>
          <a:xfrm>
            <a:off x="6356843" y="581365"/>
            <a:ext cx="2335586" cy="520683"/>
            <a:chOff x="179055" y="1673132"/>
            <a:chExt cx="1432444" cy="52068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305F3F9-A84C-41AC-BE5D-7A88119A06F0}"/>
                </a:ext>
              </a:extLst>
            </p:cNvPr>
            <p:cNvSpPr/>
            <p:nvPr/>
          </p:nvSpPr>
          <p:spPr>
            <a:xfrm>
              <a:off x="179055" y="1673132"/>
              <a:ext cx="1432444" cy="5206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B6BA587F-07D2-4332-A3BE-684EE6D6C0FA}"/>
                </a:ext>
              </a:extLst>
            </p:cNvPr>
            <p:cNvSpPr txBox="1"/>
            <p:nvPr/>
          </p:nvSpPr>
          <p:spPr>
            <a:xfrm>
              <a:off x="194305" y="1688382"/>
              <a:ext cx="1401944" cy="49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15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Tugas</a:t>
              </a:r>
              <a:r>
                <a:rPr lang="en-US" sz="1500" kern="1200" dirty="0">
                  <a:solidFill>
                    <a:schemeClr val="bg1"/>
                  </a:solidFill>
                  <a:latin typeface="Signika" panose="020B0604020202020204" charset="0"/>
                </a:rPr>
                <a:t> </a:t>
              </a:r>
              <a:r>
                <a:rPr lang="en-US" sz="15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Instruktur</a:t>
              </a:r>
              <a:r>
                <a:rPr lang="en-US" sz="1500" kern="1200" dirty="0">
                  <a:solidFill>
                    <a:schemeClr val="bg1"/>
                  </a:solidFill>
                  <a:latin typeface="Signika" panose="020B0604020202020204" charset="0"/>
                </a:rPr>
                <a:t>  </a:t>
              </a:r>
            </a:p>
          </p:txBody>
        </p:sp>
      </p:grpSp>
      <p:sp>
        <p:nvSpPr>
          <p:cNvPr id="13" name="Google Shape;310;p37">
            <a:extLst>
              <a:ext uri="{FF2B5EF4-FFF2-40B4-BE49-F238E27FC236}">
                <a16:creationId xmlns:a16="http://schemas.microsoft.com/office/drawing/2014/main" id="{F728B1FA-7F10-4D20-A0CA-4A3B53A4F265}"/>
              </a:ext>
            </a:extLst>
          </p:cNvPr>
          <p:cNvSpPr/>
          <p:nvPr/>
        </p:nvSpPr>
        <p:spPr>
          <a:xfrm>
            <a:off x="6073282" y="1138600"/>
            <a:ext cx="2887839" cy="3571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mengarahkan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,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membimbing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, dan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mementori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peserta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didik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dalam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melakukan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pekerjaannya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di dunia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kerja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dan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dalam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kehidupan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sosialnya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;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memberikan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penilaian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hasil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kerja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, dan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melaporkan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kepada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pihak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sekolah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secara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berkala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perkembangan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peserta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PKL dan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jika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terdapat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kejadian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tertentu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di </a:t>
            </a:r>
            <a:r>
              <a:rPr lang="en-ID" dirty="0" err="1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lokasi</a:t>
            </a:r>
            <a:r>
              <a:rPr lang="en-ID" dirty="0">
                <a:solidFill>
                  <a:schemeClr val="tx1"/>
                </a:solidFill>
                <a:latin typeface="Signika" panose="020B0604020202020204" charset="0"/>
                <a:cs typeface="Palanquin"/>
              </a:rPr>
              <a:t> PKL.</a:t>
            </a:r>
          </a:p>
          <a:p>
            <a:br>
              <a:rPr lang="en-ID" sz="2000" dirty="0">
                <a:latin typeface="Signika" panose="020B0604020202020204" charset="0"/>
              </a:rPr>
            </a:br>
            <a:br>
              <a:rPr lang="en-ID" sz="2000" dirty="0">
                <a:latin typeface="Signika" panose="020B0604020202020204" charset="0"/>
              </a:rPr>
            </a:br>
            <a:endParaRPr sz="1600" dirty="0">
              <a:solidFill>
                <a:schemeClr val="dk1"/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792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34865" y="4802497"/>
            <a:ext cx="5039752" cy="31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daerah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industrinya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terbatas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umum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terjadi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pada SMK yang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berada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wilayah 3T (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Terdepan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Terpencil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Tertinggal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sz="800" dirty="0"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431896" y="5254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3493874"/>
              </p:ext>
            </p:extLst>
          </p:nvPr>
        </p:nvGraphicFramePr>
        <p:xfrm>
          <a:off x="713250" y="672897"/>
          <a:ext cx="1841491" cy="40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0CCF8A-0039-4B38-90B6-A75D68185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850742"/>
              </p:ext>
            </p:extLst>
          </p:nvPr>
        </p:nvGraphicFramePr>
        <p:xfrm>
          <a:off x="826009" y="2512446"/>
          <a:ext cx="3955489" cy="217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Google Shape;106;g2039943c448_6_78">
            <a:extLst>
              <a:ext uri="{FF2B5EF4-FFF2-40B4-BE49-F238E27FC236}">
                <a16:creationId xmlns:a16="http://schemas.microsoft.com/office/drawing/2014/main" id="{B5495416-5C7B-4225-B714-DA58ECAE7356}"/>
              </a:ext>
            </a:extLst>
          </p:cNvPr>
          <p:cNvSpPr txBox="1"/>
          <p:nvPr/>
        </p:nvSpPr>
        <p:spPr>
          <a:xfrm>
            <a:off x="2971795" y="513624"/>
            <a:ext cx="6530074" cy="90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Kegiatan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Pengganti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 </a:t>
            </a: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dapat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dilakukan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 </a:t>
            </a: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jika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SMK </a:t>
            </a: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dalam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15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kondisi</a:t>
            </a:r>
            <a:r>
              <a:rPr lang="en-US" sz="15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:</a:t>
            </a:r>
            <a:endParaRPr sz="15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9" name="Google Shape;107;g2039943c448_6_78">
            <a:extLst>
              <a:ext uri="{FF2B5EF4-FFF2-40B4-BE49-F238E27FC236}">
                <a16:creationId xmlns:a16="http://schemas.microsoft.com/office/drawing/2014/main" id="{BAE34666-8851-4B70-8BC6-F2012938A951}"/>
              </a:ext>
            </a:extLst>
          </p:cNvPr>
          <p:cNvSpPr/>
          <p:nvPr/>
        </p:nvSpPr>
        <p:spPr>
          <a:xfrm>
            <a:off x="3059723" y="870064"/>
            <a:ext cx="5961185" cy="217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Tidak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terdapat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dunia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kerja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yang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relevan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dengan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bidang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atau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konsentrasi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keahlian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dari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peserta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didik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dalam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lingkup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satu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kabupaten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atau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kota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(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Sekolah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menyampaikan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surat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pemberitahuan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kepada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Dinas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Pendidikan yang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berwenang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bahwa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melakukan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kegiatan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pengganti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PKL dan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disetujui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oleh 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Dinas</a:t>
            </a:r>
            <a:r>
              <a:rPr lang="en-US" dirty="0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Pendidikan </a:t>
            </a:r>
            <a:r>
              <a:rPr lang="en-US" dirty="0" err="1">
                <a:solidFill>
                  <a:srgbClr val="0D0D0D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Provinsi</a:t>
            </a:r>
            <a:r>
              <a:rPr lang="en-US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) </a:t>
            </a:r>
            <a:r>
              <a:rPr lang="en-US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atau</a:t>
            </a:r>
            <a:endParaRPr lang="en-US" dirty="0">
              <a:solidFill>
                <a:srgbClr val="083B55"/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  <a:p>
            <a:pPr marL="17145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Dunia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kerja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yang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relevan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di wilayah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kabupaten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/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kota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tidak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dapat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menampung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peserta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didik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untuk</a:t>
            </a:r>
            <a:r>
              <a:rPr lang="en-US" b="0" i="0" u="none" strike="noStrike" cap="none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PKL 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(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dibuktikan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dengan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surat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keterangan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dari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dinas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pendidikan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yang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melampirkan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surat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balasan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dari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dunia </a:t>
            </a:r>
            <a:r>
              <a:rPr lang="en-US" b="0" i="0" u="none" strike="noStrike" cap="none" dirty="0" err="1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kerja</a:t>
            </a:r>
            <a:r>
              <a:rPr lang="en-US" b="0" i="0" u="none" strike="noStrike" cap="none" dirty="0">
                <a:solidFill>
                  <a:schemeClr val="tx1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)*.</a:t>
            </a:r>
            <a:endParaRPr dirty="0">
              <a:solidFill>
                <a:schemeClr val="tx1"/>
              </a:solidFill>
              <a:latin typeface="Signika" panose="020B0604020202020204" charset="0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b="0" i="0" u="none" strike="noStrike" cap="none" dirty="0">
              <a:solidFill>
                <a:srgbClr val="083B55"/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38773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34865" y="4802497"/>
            <a:ext cx="5039752" cy="31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untuk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daerah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yang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industrinya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terbatas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umum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terjadi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pada SMK yang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berada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wilayah 3T (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Terdepan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Terpencil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dan </a:t>
            </a:r>
            <a:r>
              <a:rPr lang="en-ID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Tertinggal</a:t>
            </a:r>
            <a:r>
              <a:rPr lang="en-ID" sz="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sz="800" dirty="0"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713250" y="100197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/>
        </p:nvGraphicFramePr>
        <p:xfrm>
          <a:off x="764185" y="672897"/>
          <a:ext cx="1790556" cy="401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B0CCF8A-0039-4B38-90B6-A75D68185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585020"/>
              </p:ext>
            </p:extLst>
          </p:nvPr>
        </p:nvGraphicFramePr>
        <p:xfrm>
          <a:off x="835690" y="3707952"/>
          <a:ext cx="1647545" cy="102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Google Shape;417;p41">
            <a:extLst>
              <a:ext uri="{FF2B5EF4-FFF2-40B4-BE49-F238E27FC236}">
                <a16:creationId xmlns:a16="http://schemas.microsoft.com/office/drawing/2014/main" id="{364A2ACE-0E87-4F5A-95A8-A51213F893F1}"/>
              </a:ext>
            </a:extLst>
          </p:cNvPr>
          <p:cNvSpPr/>
          <p:nvPr/>
        </p:nvSpPr>
        <p:spPr>
          <a:xfrm>
            <a:off x="2895388" y="1646476"/>
            <a:ext cx="5535362" cy="2061476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55626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Jurnal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sebagai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bentuk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dokumen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pemantauan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aktivitas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pembelajaran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di dunia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endParaRPr lang="en-ID" sz="1600" dirty="0">
              <a:latin typeface="Hanken Grotesk" panose="020B0604020202020204" charset="0"/>
              <a:ea typeface="Hanken Grotesk" panose="020B0604020202020204" charset="0"/>
              <a:cs typeface="Hanken Grotesk" panose="020B0604020202020204" charset="0"/>
            </a:endParaRPr>
          </a:p>
          <a:p>
            <a:pPr marL="55626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Diketahui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/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diberikan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catatan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oleh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instruktur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di dunia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endParaRPr lang="en-ID" sz="1600" dirty="0">
              <a:latin typeface="Hanken Grotesk" panose="020B0604020202020204" charset="0"/>
              <a:ea typeface="Hanken Grotesk" panose="020B0604020202020204" charset="0"/>
              <a:cs typeface="Hanken Grotesk" panose="020B0604020202020204" charset="0"/>
            </a:endParaRPr>
          </a:p>
          <a:p>
            <a:pPr marL="55626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Pemantauan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kegiatan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dilakukan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secara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fisik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atau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menggunakan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sistem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informasi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. </a:t>
            </a:r>
          </a:p>
          <a:p>
            <a:pPr marL="55626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Jurnal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berisi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kegiatan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dilaksanakan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serta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keterangan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unit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/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tempat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pelaksanaannya</a:t>
            </a:r>
            <a:r>
              <a:rPr lang="en-ID" sz="1600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941886" y="31890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2144975"/>
              </p:ext>
            </p:extLst>
          </p:nvPr>
        </p:nvGraphicFramePr>
        <p:xfrm>
          <a:off x="941886" y="891608"/>
          <a:ext cx="2498544" cy="35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A4B226-B1C1-4C87-849D-F190AAD1FBCF}"/>
              </a:ext>
            </a:extLst>
          </p:cNvPr>
          <p:cNvSpPr txBox="1"/>
          <p:nvPr/>
        </p:nvSpPr>
        <p:spPr>
          <a:xfrm>
            <a:off x="3728739" y="1141810"/>
            <a:ext cx="4642338" cy="3323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Hasil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asesmen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disampaikan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dalam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rapor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mencantumkan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keterangan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industri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tentang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kinerja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secara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keseluruhan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berdasarkan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jurnal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PKL,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sertifikat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atau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surat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keterangan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 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dari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ID" dirty="0">
              <a:latin typeface="Hanken Grotesk" panose="020B0604020202020204" charset="0"/>
              <a:ea typeface="Hanken Grotesk" panose="020B0604020202020204" charset="0"/>
              <a:cs typeface="Hanken Grotesk" panose="020B060402020202020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Penilaian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berupa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: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Asesmen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Instruktur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Penyusunan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Laporan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PKL, dan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Presentasi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Laporan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baik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di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Sekolah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/dunia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ID" dirty="0">
              <a:latin typeface="Hanken Grotesk" panose="020B0604020202020204" charset="0"/>
              <a:ea typeface="Hanken Grotesk" panose="020B0604020202020204" charset="0"/>
              <a:cs typeface="Hanken Grotesk" panose="020B060402020202020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Asesmen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kegiatan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pengganti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dilakukan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oleh: (1)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Praktisi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kewirausahaan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(2) Guru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proyek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kreatif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kewirausahaan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ID" dirty="0"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(3) G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uru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pengampu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mapel</a:t>
            </a:r>
            <a:r>
              <a:rPr lang="en-ID" sz="1400" dirty="0">
                <a:effectLst/>
                <a:latin typeface="Hanken Grotesk" panose="020B0604020202020204" charset="0"/>
                <a:ea typeface="Hanken Grotesk" panose="020B0604020202020204" charset="0"/>
                <a:cs typeface="Hanken Grotesk" panose="020B0604020202020204" charset="0"/>
              </a:rPr>
              <a:t> PKL.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ID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848713" y="19311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548058"/>
              </p:ext>
            </p:extLst>
          </p:nvPr>
        </p:nvGraphicFramePr>
        <p:xfrm>
          <a:off x="941886" y="765810"/>
          <a:ext cx="1858464" cy="369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5C67822-FFCB-4A0A-90B2-AE16E1E09AF2}"/>
              </a:ext>
            </a:extLst>
          </p:cNvPr>
          <p:cNvGrpSpPr/>
          <p:nvPr/>
        </p:nvGrpSpPr>
        <p:grpSpPr>
          <a:xfrm>
            <a:off x="3220363" y="1863268"/>
            <a:ext cx="5648988" cy="355229"/>
            <a:chOff x="185846" y="1110176"/>
            <a:chExt cx="1486771" cy="35522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220F030-29D2-4644-B802-FC488CF0EDE0}"/>
                </a:ext>
              </a:extLst>
            </p:cNvPr>
            <p:cNvSpPr/>
            <p:nvPr/>
          </p:nvSpPr>
          <p:spPr>
            <a:xfrm>
              <a:off x="185846" y="1110176"/>
              <a:ext cx="1486771" cy="355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95EEEC47-D06B-4BA2-BC65-61C5BBB8BA7B}"/>
                </a:ext>
              </a:extLst>
            </p:cNvPr>
            <p:cNvSpPr txBox="1"/>
            <p:nvPr/>
          </p:nvSpPr>
          <p:spPr>
            <a:xfrm>
              <a:off x="196250" y="1120580"/>
              <a:ext cx="1465963" cy="33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Penyusunan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Panduan PKL yang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aplikatif</a:t>
              </a:r>
              <a:endParaRPr lang="en-US" sz="1000" dirty="0">
                <a:solidFill>
                  <a:srgbClr val="FFFFFF"/>
                </a:solidFill>
                <a:latin typeface="Hanken Grotesk"/>
                <a:ea typeface="Hanken Grotesk"/>
                <a:cs typeface="Hanken Grotesk"/>
                <a:sym typeface="Hanken Grotesk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6182EE-84CF-41CA-88CB-3324A5497C20}"/>
              </a:ext>
            </a:extLst>
          </p:cNvPr>
          <p:cNvGrpSpPr/>
          <p:nvPr/>
        </p:nvGrpSpPr>
        <p:grpSpPr>
          <a:xfrm>
            <a:off x="3227060" y="2264322"/>
            <a:ext cx="5648988" cy="355229"/>
            <a:chOff x="185846" y="1520056"/>
            <a:chExt cx="1486771" cy="35522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4B7D210-903B-4E5E-9891-FF74721235A7}"/>
                </a:ext>
              </a:extLst>
            </p:cNvPr>
            <p:cNvSpPr/>
            <p:nvPr/>
          </p:nvSpPr>
          <p:spPr>
            <a:xfrm>
              <a:off x="185846" y="1520056"/>
              <a:ext cx="1486771" cy="355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20984BCD-6D46-41DA-B319-03C4C8666471}"/>
                </a:ext>
              </a:extLst>
            </p:cNvPr>
            <p:cNvSpPr txBox="1"/>
            <p:nvPr/>
          </p:nvSpPr>
          <p:spPr>
            <a:xfrm>
              <a:off x="196250" y="1530460"/>
              <a:ext cx="1465963" cy="33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pembinaan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dan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pengawasan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terhadap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pelaksanaan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PKL di SMK</a:t>
              </a:r>
              <a:endParaRPr lang="en-US" sz="1000" kern="1200" dirty="0">
                <a:solidFill>
                  <a:schemeClr val="bg1"/>
                </a:solidFill>
                <a:latin typeface="Signika" panose="020B060402020202020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F23A27-3858-4CA0-AF00-86BB017AA7C0}"/>
              </a:ext>
            </a:extLst>
          </p:cNvPr>
          <p:cNvGrpSpPr/>
          <p:nvPr/>
        </p:nvGrpSpPr>
        <p:grpSpPr>
          <a:xfrm>
            <a:off x="3220363" y="2678703"/>
            <a:ext cx="5648988" cy="355229"/>
            <a:chOff x="185846" y="1929937"/>
            <a:chExt cx="1486771" cy="3552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5062FC0-FE71-48A5-B90D-C9EA07B08D24}"/>
                </a:ext>
              </a:extLst>
            </p:cNvPr>
            <p:cNvSpPr/>
            <p:nvPr/>
          </p:nvSpPr>
          <p:spPr>
            <a:xfrm>
              <a:off x="185846" y="1929937"/>
              <a:ext cx="1486771" cy="355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FDA10A6C-52C1-4381-A7FD-06792967D049}"/>
                </a:ext>
              </a:extLst>
            </p:cNvPr>
            <p:cNvSpPr txBox="1"/>
            <p:nvPr/>
          </p:nvSpPr>
          <p:spPr>
            <a:xfrm>
              <a:off x="196250" y="1940341"/>
              <a:ext cx="1465963" cy="33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Penanggung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jawab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kegiatan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,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memilih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guru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pembimbing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,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memantau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PKL di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lapangan</a:t>
              </a:r>
              <a:endParaRPr lang="en-US" sz="1000" kern="1200" dirty="0">
                <a:solidFill>
                  <a:schemeClr val="bg1"/>
                </a:solidFill>
                <a:latin typeface="Signika" panose="020B060402020202020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73991E-C649-49B6-9257-AA8B8897E12E}"/>
              </a:ext>
            </a:extLst>
          </p:cNvPr>
          <p:cNvGrpSpPr/>
          <p:nvPr/>
        </p:nvGrpSpPr>
        <p:grpSpPr>
          <a:xfrm>
            <a:off x="3220363" y="3499404"/>
            <a:ext cx="5616155" cy="355229"/>
            <a:chOff x="185846" y="2749697"/>
            <a:chExt cx="1486771" cy="35522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FFEFDD-5D4D-40F0-97EE-23466C898732}"/>
                </a:ext>
              </a:extLst>
            </p:cNvPr>
            <p:cNvSpPr/>
            <p:nvPr/>
          </p:nvSpPr>
          <p:spPr>
            <a:xfrm>
              <a:off x="185846" y="2749697"/>
              <a:ext cx="1486771" cy="355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8F30FB6B-4394-4332-8454-6125ADC243E2}"/>
                </a:ext>
              </a:extLst>
            </p:cNvPr>
            <p:cNvSpPr txBox="1"/>
            <p:nvPr/>
          </p:nvSpPr>
          <p:spPr>
            <a:xfrm>
              <a:off x="196250" y="2760101"/>
              <a:ext cx="1465963" cy="33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Pembimbingan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,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pemantauan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, dan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refleksi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peserta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didik</a:t>
              </a:r>
              <a:endParaRPr lang="en-US" sz="1000" kern="1200" dirty="0">
                <a:solidFill>
                  <a:schemeClr val="bg1"/>
                </a:solidFill>
                <a:latin typeface="Signika" panose="020B060402020202020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D04CB7-7D3A-4FB0-8FE7-08A21F31D67B}"/>
              </a:ext>
            </a:extLst>
          </p:cNvPr>
          <p:cNvGrpSpPr/>
          <p:nvPr/>
        </p:nvGrpSpPr>
        <p:grpSpPr>
          <a:xfrm>
            <a:off x="3220870" y="3091187"/>
            <a:ext cx="5655178" cy="355229"/>
            <a:chOff x="185846" y="2339817"/>
            <a:chExt cx="1486771" cy="3552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8FCA4C3-8A78-4161-9C72-11CE3B343018}"/>
                </a:ext>
              </a:extLst>
            </p:cNvPr>
            <p:cNvSpPr/>
            <p:nvPr/>
          </p:nvSpPr>
          <p:spPr>
            <a:xfrm>
              <a:off x="185846" y="2339817"/>
              <a:ext cx="1486771" cy="355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CF3D7567-E109-4A3C-8E66-85A75A081FD0}"/>
                </a:ext>
              </a:extLst>
            </p:cNvPr>
            <p:cNvSpPr txBox="1"/>
            <p:nvPr/>
          </p:nvSpPr>
          <p:spPr>
            <a:xfrm>
              <a:off x="196250" y="2350221"/>
              <a:ext cx="1465963" cy="33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Pengidentifikasi</a:t>
              </a:r>
              <a:r>
                <a:rPr lang="en-US" sz="1000" kern="1200" dirty="0">
                  <a:solidFill>
                    <a:schemeClr val="bg1"/>
                  </a:solidFill>
                  <a:latin typeface="Signika" panose="020B0604020202020204" charset="0"/>
                </a:rPr>
                <a:t> dunia </a:t>
              </a:r>
              <a:r>
                <a:rPr lang="en-US" sz="10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kerja</a:t>
              </a:r>
              <a:r>
                <a:rPr lang="en-US" sz="1000" kern="1200" dirty="0">
                  <a:solidFill>
                    <a:schemeClr val="bg1"/>
                  </a:solidFill>
                  <a:latin typeface="Signika" panose="020B0604020202020204" charset="0"/>
                </a:rPr>
                <a:t> </a:t>
              </a:r>
              <a:r>
                <a:rPr lang="en-US" sz="10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sesuai</a:t>
              </a:r>
              <a:r>
                <a:rPr lang="en-US" sz="1000" kern="1200" dirty="0">
                  <a:solidFill>
                    <a:schemeClr val="bg1"/>
                  </a:solidFill>
                  <a:latin typeface="Signika" panose="020B0604020202020204" charset="0"/>
                </a:rPr>
                <a:t> </a:t>
              </a:r>
              <a:r>
                <a:rPr lang="en-US" sz="10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kompetensi</a:t>
              </a:r>
              <a:r>
                <a:rPr lang="en-US" sz="1000" kern="1200" dirty="0">
                  <a:solidFill>
                    <a:schemeClr val="bg1"/>
                  </a:solidFill>
                  <a:latin typeface="Signika" panose="020B0604020202020204" charset="0"/>
                </a:rPr>
                <a:t> </a:t>
              </a:r>
              <a:r>
                <a:rPr lang="en-US" sz="1000" kern="1200" dirty="0" err="1">
                  <a:solidFill>
                    <a:schemeClr val="bg1"/>
                  </a:solidFill>
                  <a:latin typeface="Signika" panose="020B0604020202020204" charset="0"/>
                </a:rPr>
                <a:t>keahlian</a:t>
              </a:r>
              <a:endParaRPr lang="en-US" sz="1000" kern="1200" dirty="0">
                <a:solidFill>
                  <a:schemeClr val="bg1"/>
                </a:solidFill>
                <a:latin typeface="Signika" panose="020B060402020202020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EB24C5-C1CD-4FE7-BEF3-F9CC5EB66B5E}"/>
              </a:ext>
            </a:extLst>
          </p:cNvPr>
          <p:cNvGrpSpPr/>
          <p:nvPr/>
        </p:nvGrpSpPr>
        <p:grpSpPr>
          <a:xfrm>
            <a:off x="3220363" y="3953775"/>
            <a:ext cx="5655685" cy="355229"/>
            <a:chOff x="185846" y="3159577"/>
            <a:chExt cx="1486771" cy="35522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5CB5BD1-F547-4A16-952C-856F0F72B423}"/>
                </a:ext>
              </a:extLst>
            </p:cNvPr>
            <p:cNvSpPr/>
            <p:nvPr/>
          </p:nvSpPr>
          <p:spPr>
            <a:xfrm>
              <a:off x="185846" y="3159577"/>
              <a:ext cx="1486771" cy="35522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4C329208-D9A4-40AA-A5EB-606D16D51905}"/>
                </a:ext>
              </a:extLst>
            </p:cNvPr>
            <p:cNvSpPr txBox="1"/>
            <p:nvPr/>
          </p:nvSpPr>
          <p:spPr>
            <a:xfrm>
              <a:off x="196250" y="3169981"/>
              <a:ext cx="1465963" cy="3344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Bersama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dengan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guru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pembimbing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,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memantau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dan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membimbing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peserta</a:t>
              </a:r>
              <a:r>
                <a:rPr lang="en-US" sz="1000" dirty="0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 </a:t>
              </a:r>
              <a:r>
                <a:rPr lang="en-US" sz="1000" dirty="0" err="1">
                  <a:solidFill>
                    <a:srgbClr val="FFFFFF"/>
                  </a:solidFill>
                  <a:latin typeface="Hanken Grotesk"/>
                  <a:ea typeface="Hanken Grotesk"/>
                  <a:cs typeface="Hanken Grotesk"/>
                  <a:sym typeface="Hanken Grotesk"/>
                </a:rPr>
                <a:t>didik</a:t>
              </a:r>
              <a:endParaRPr lang="en-US" sz="1000" kern="1200" dirty="0">
                <a:solidFill>
                  <a:schemeClr val="bg1"/>
                </a:solidFill>
                <a:latin typeface="Signika" panose="020B060402020202020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2E7AD37-5EF8-41A2-8EBF-94E08AF538AF}"/>
              </a:ext>
            </a:extLst>
          </p:cNvPr>
          <p:cNvSpPr txBox="1"/>
          <p:nvPr/>
        </p:nvSpPr>
        <p:spPr>
          <a:xfrm>
            <a:off x="3086100" y="876950"/>
            <a:ext cx="54801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upaya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dilakukan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setiap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pemangku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kepentingan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agar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tujuan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Mapel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tercapai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standar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aturan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sudah</a:t>
            </a:r>
            <a:r>
              <a:rPr lang="en-ID" sz="14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4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ditetapkan</a:t>
            </a:r>
            <a:r>
              <a:rPr lang="en-ID" dirty="0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dirty="0">
              <a:latin typeface="Signik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7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47598613b_2_11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113" name="Google Shape;113;g2047598613b_2_11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047598613b_2_115"/>
          <p:cNvSpPr txBox="1"/>
          <p:nvPr/>
        </p:nvSpPr>
        <p:spPr>
          <a:xfrm>
            <a:off x="-564631" y="106271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Pelaksanaan</a:t>
            </a:r>
            <a:r>
              <a:rPr lang="en-US" sz="3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 di DUNIA KERJA</a:t>
            </a:r>
            <a:endParaRPr sz="30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5" name="Google Shape;115;g2047598613b_2_115"/>
          <p:cNvSpPr txBox="1"/>
          <p:nvPr/>
        </p:nvSpPr>
        <p:spPr>
          <a:xfrm>
            <a:off x="713250" y="731200"/>
            <a:ext cx="77175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Permendikbud No 50 Tahun 2020 Pasal 7 = PKL dapat dilaksanakan di dalam dan di luar negeri</a:t>
            </a:r>
            <a:endParaRPr b="0" i="0" u="none" strike="noStrike" cap="none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6" name="Google Shape;116;g2047598613b_2_115"/>
          <p:cNvSpPr txBox="1"/>
          <p:nvPr/>
        </p:nvSpPr>
        <p:spPr>
          <a:xfrm>
            <a:off x="776675" y="1227700"/>
            <a:ext cx="1887000" cy="3717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700" b="1" i="0" u="none" strike="noStrike" cap="none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Dalam</a:t>
            </a:r>
            <a:r>
              <a:rPr lang="en-US" sz="1700" b="1" i="0" u="none" strike="noStrike" cap="none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Negeri</a:t>
            </a:r>
            <a:endParaRPr sz="1700" b="1" i="0" u="none" strike="noStrike" cap="none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7" name="Google Shape;117;g2047598613b_2_115"/>
          <p:cNvSpPr txBox="1"/>
          <p:nvPr/>
        </p:nvSpPr>
        <p:spPr>
          <a:xfrm>
            <a:off x="776825" y="3499133"/>
            <a:ext cx="1887000" cy="3717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Luar Negeri</a:t>
            </a:r>
            <a:endParaRPr sz="1800" b="1" i="0" u="none" strike="noStrike" cap="none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8" name="Google Shape;118;g2047598613b_2_115"/>
          <p:cNvSpPr/>
          <p:nvPr/>
        </p:nvSpPr>
        <p:spPr>
          <a:xfrm>
            <a:off x="3068900" y="1227700"/>
            <a:ext cx="5355600" cy="15279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Dimulai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dengan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1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Perjanjian</a:t>
            </a:r>
            <a:r>
              <a:rPr lang="en-US" sz="1300" b="1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1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</a:t>
            </a:r>
            <a:r>
              <a:rPr lang="en-US" sz="1300" b="1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erja</a:t>
            </a:r>
            <a:r>
              <a:rPr lang="en-US" sz="1300" b="1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Sama</a:t>
            </a:r>
            <a:endParaRPr sz="1300" b="1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Pembekalan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(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karakteristik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dunia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aturan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K3LH,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Jurnal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PKL,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laporan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akhir</a:t>
            </a:r>
            <a:endParaRPr sz="13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Pengantaran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dan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penjemputan</a:t>
            </a:r>
            <a:endParaRPr sz="13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Pemantaua</a:t>
            </a:r>
            <a:r>
              <a:rPr lang="en-US" sz="13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daring dan luring</a:t>
            </a:r>
            <a:endParaRPr sz="1100" dirty="0"/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Asesmen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untuk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ketercapaia</a:t>
            </a:r>
            <a:r>
              <a:rPr lang="en-US" sz="13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n</a:t>
            </a:r>
            <a:r>
              <a:rPr lang="en-US" sz="13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pembelajar</a:t>
            </a:r>
            <a:endParaRPr sz="13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19" name="Google Shape;119;g2047598613b_2_115"/>
          <p:cNvSpPr/>
          <p:nvPr/>
        </p:nvSpPr>
        <p:spPr>
          <a:xfrm>
            <a:off x="3068950" y="3477559"/>
            <a:ext cx="5355600" cy="1177561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66700">
              <a:lnSpc>
                <a:spcPct val="115000"/>
              </a:lnSpc>
              <a:buSzPts val="1300"/>
              <a:buFont typeface="Arial"/>
              <a:buChar char="•"/>
            </a:pPr>
            <a:r>
              <a:rPr lang="fi-FI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Dimulai dengan </a:t>
            </a:r>
            <a:r>
              <a:rPr lang="fi-FI" sz="1300" b="1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Perjanjian </a:t>
            </a:r>
            <a:r>
              <a:rPr lang="fi-FI" sz="1300" b="1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</a:t>
            </a:r>
            <a:r>
              <a:rPr lang="fi-FI" sz="1300" b="1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erja Sama</a:t>
            </a: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Konvensi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ILO K-13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tentang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usia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minimum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pekerja</a:t>
            </a:r>
            <a:endParaRPr sz="13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Permendagri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25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2020</a:t>
            </a:r>
            <a:endParaRPr sz="1100" dirty="0"/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sama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dengan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dunia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luar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negeri 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atau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itra </a:t>
            </a:r>
            <a:r>
              <a:rPr lang="en-US" sz="13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endidikan </a:t>
            </a:r>
            <a:r>
              <a:rPr lang="en-US" sz="13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L</a:t>
            </a:r>
            <a:r>
              <a:rPr lang="en-US" sz="13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uar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3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N</a:t>
            </a:r>
            <a:r>
              <a:rPr lang="en-US" sz="13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egeri (MPLN)</a:t>
            </a:r>
            <a:endParaRPr sz="13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8AA6539F-7DE2-4FC3-BE1F-6985ACAF21BF}"/>
              </a:ext>
            </a:extLst>
          </p:cNvPr>
          <p:cNvSpPr/>
          <p:nvPr/>
        </p:nvSpPr>
        <p:spPr>
          <a:xfrm>
            <a:off x="4474205" y="2887740"/>
            <a:ext cx="386800" cy="350312"/>
          </a:xfrm>
          <a:prstGeom prst="plus">
            <a:avLst>
              <a:gd name="adj" fmla="val 409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60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47598613b_2_11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US" dirty="0"/>
              <a:t>*Lampiran 6 Panduan PKL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Mapel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IKM</a:t>
            </a:r>
            <a:endParaRPr dirty="0"/>
          </a:p>
        </p:txBody>
      </p:sp>
      <p:sp>
        <p:nvSpPr>
          <p:cNvPr id="113" name="Google Shape;113;g2047598613b_2_11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047598613b_2_115"/>
          <p:cNvSpPr txBox="1"/>
          <p:nvPr/>
        </p:nvSpPr>
        <p:spPr>
          <a:xfrm>
            <a:off x="-747511" y="23144"/>
            <a:ext cx="7696951" cy="4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Pelaksanaan</a:t>
            </a:r>
            <a:r>
              <a:rPr lang="en-US" sz="3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 di DUNIA KERJA</a:t>
            </a:r>
            <a:endParaRPr sz="30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7" name="Google Shape;117;g2047598613b_2_115"/>
          <p:cNvSpPr txBox="1"/>
          <p:nvPr/>
        </p:nvSpPr>
        <p:spPr>
          <a:xfrm>
            <a:off x="1392794" y="549083"/>
            <a:ext cx="6358411" cy="5727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Penyusunan</a:t>
            </a:r>
            <a:r>
              <a:rPr lang="en-US" sz="18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18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Naskah</a:t>
            </a:r>
            <a:r>
              <a:rPr lang="en-US" sz="18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Kerjasama SMK </a:t>
            </a:r>
            <a:r>
              <a:rPr lang="en-US" sz="18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dengan</a:t>
            </a:r>
            <a:r>
              <a:rPr lang="en-US" sz="18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Dunia </a:t>
            </a:r>
            <a:r>
              <a:rPr lang="en-US" sz="18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Kerja</a:t>
            </a:r>
            <a:endParaRPr sz="1800" b="1" i="0" u="none" strike="noStrike" cap="none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9" name="Google Shape;119;g2047598613b_2_115"/>
          <p:cNvSpPr/>
          <p:nvPr/>
        </p:nvSpPr>
        <p:spPr>
          <a:xfrm>
            <a:off x="4877627" y="1696906"/>
            <a:ext cx="4083494" cy="2832963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Signika" panose="020B0604020202020204" charset="0"/>
              </a:rPr>
              <a:t>Kerjasama PKL di </a:t>
            </a:r>
            <a:r>
              <a:rPr lang="en-US" dirty="0" err="1">
                <a:latin typeface="Signika" panose="020B0604020202020204" charset="0"/>
              </a:rPr>
              <a:t>Luar</a:t>
            </a:r>
            <a:r>
              <a:rPr lang="en-US" dirty="0">
                <a:latin typeface="Signika" panose="020B0604020202020204" charset="0"/>
              </a:rPr>
              <a:t> Negeri, </a:t>
            </a:r>
            <a:r>
              <a:rPr lang="en-US" dirty="0" err="1">
                <a:latin typeface="Signika" panose="020B0604020202020204" charset="0"/>
              </a:rPr>
              <a:t>hal</a:t>
            </a:r>
            <a:r>
              <a:rPr lang="en-US" dirty="0">
                <a:latin typeface="Signika" panose="020B0604020202020204" charset="0"/>
              </a:rPr>
              <a:t> </a:t>
            </a:r>
            <a:r>
              <a:rPr lang="en-US" dirty="0" err="1">
                <a:latin typeface="Signika" panose="020B0604020202020204" charset="0"/>
              </a:rPr>
              <a:t>penting</a:t>
            </a:r>
            <a:r>
              <a:rPr lang="en-US" dirty="0">
                <a:latin typeface="Signika" panose="020B0604020202020204" charset="0"/>
              </a:rPr>
              <a:t>:</a:t>
            </a:r>
            <a:endParaRPr lang="en-US" sz="1400" dirty="0">
              <a:latin typeface="Signika" panose="020B060402020202020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SMK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berkonsultasi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dengan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Dinas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Pendidikan yang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berwenang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Komunikasi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dengan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perwakilan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RI di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luar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negeri (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tempat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PKL)</a:t>
            </a:r>
            <a:endParaRPr lang="en-US" sz="1400" dirty="0">
              <a:latin typeface="Signika" panose="020B060402020202020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Pahami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dan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cermati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butir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perjanjian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Kerjasama*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Naskah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kerja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sama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dibuat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dalam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dua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Bahasa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Kritera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peserta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PKL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harus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sesuai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regulasi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ndonesia dan negara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tujuan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, MPLN dan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memenuhi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persyaratan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di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tempat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</a:t>
            </a:r>
            <a:r>
              <a:rPr lang="en-US" sz="1400" dirty="0" err="1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pelaksanaan</a:t>
            </a:r>
            <a:r>
              <a:rPr lang="en-US" sz="1400" dirty="0">
                <a:solidFill>
                  <a:srgbClr val="083B55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 PKL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endParaRPr lang="en-US" sz="1400" dirty="0">
              <a:latin typeface="Signika" panose="020B0604020202020204" charset="0"/>
            </a:endParaRPr>
          </a:p>
        </p:txBody>
      </p:sp>
      <p:sp>
        <p:nvSpPr>
          <p:cNvPr id="11" name="Google Shape;119;g2047598613b_2_115">
            <a:extLst>
              <a:ext uri="{FF2B5EF4-FFF2-40B4-BE49-F238E27FC236}">
                <a16:creationId xmlns:a16="http://schemas.microsoft.com/office/drawing/2014/main" id="{CF4B8BDA-0C34-4F0D-A41B-99DCF2DD7DA3}"/>
              </a:ext>
            </a:extLst>
          </p:cNvPr>
          <p:cNvSpPr/>
          <p:nvPr/>
        </p:nvSpPr>
        <p:spPr>
          <a:xfrm>
            <a:off x="182879" y="1705640"/>
            <a:ext cx="4253659" cy="2832963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*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Perjanjian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Kerja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 Sama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memuat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setidaknya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 </a:t>
            </a:r>
            <a:r>
              <a:rPr lang="en-US" sz="1300" dirty="0" err="1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klausal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  <a:latin typeface="Signika" panose="020B0604020202020204" charset="0"/>
              </a:rPr>
              <a:t>: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Tujuan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Penyebutan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nama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pihak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terlibat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Penjelasan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tugas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Penjelasan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tugas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penerima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Bentuk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/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ruang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lingkup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(PKL,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peningkatan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kompetensi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guru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dsb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 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Hak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Kewajiban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para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pihak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Sekolah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Dunia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Dinas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Pendidikan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Provinsi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Alamat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korespondensi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Penyelesaian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perselisihan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Peraturan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digunakan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apabila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ada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perselisihan</a:t>
            </a:r>
            <a:endParaRPr lang="en-US" sz="1300" u="none" strike="noStrike" dirty="0">
              <a:solidFill>
                <a:schemeClr val="accent1">
                  <a:lumMod val="75000"/>
                </a:schemeClr>
              </a:solidFill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Jangka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waktu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30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</a:p>
        </p:txBody>
      </p:sp>
      <p:sp>
        <p:nvSpPr>
          <p:cNvPr id="12" name="Google Shape;116;g2047598613b_2_115">
            <a:extLst>
              <a:ext uri="{FF2B5EF4-FFF2-40B4-BE49-F238E27FC236}">
                <a16:creationId xmlns:a16="http://schemas.microsoft.com/office/drawing/2014/main" id="{19A59CFA-E146-4136-8AE4-EB53D4951D96}"/>
              </a:ext>
            </a:extLst>
          </p:cNvPr>
          <p:cNvSpPr txBox="1"/>
          <p:nvPr/>
        </p:nvSpPr>
        <p:spPr>
          <a:xfrm>
            <a:off x="182879" y="1251839"/>
            <a:ext cx="1887000" cy="3717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700" b="1" i="0" u="none" strike="noStrike" cap="none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Dalam</a:t>
            </a:r>
            <a:r>
              <a:rPr lang="en-US" sz="1700" b="1" i="0" u="none" strike="noStrike" cap="none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Negeri</a:t>
            </a:r>
            <a:endParaRPr sz="1700" b="1" i="0" u="none" strike="noStrike" cap="none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" name="Google Shape;117;g2047598613b_2_115">
            <a:extLst>
              <a:ext uri="{FF2B5EF4-FFF2-40B4-BE49-F238E27FC236}">
                <a16:creationId xmlns:a16="http://schemas.microsoft.com/office/drawing/2014/main" id="{B7CDEFF2-4795-484D-87F8-B55FFD113740}"/>
              </a:ext>
            </a:extLst>
          </p:cNvPr>
          <p:cNvSpPr txBox="1"/>
          <p:nvPr/>
        </p:nvSpPr>
        <p:spPr>
          <a:xfrm>
            <a:off x="4871762" y="1243957"/>
            <a:ext cx="1887000" cy="3717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Luar Negeri</a:t>
            </a:r>
            <a:endParaRPr sz="1800" b="1" i="0" u="none" strike="noStrike" cap="none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82F42873-ADC9-4A15-A3D0-A208C9A3EA4F}"/>
              </a:ext>
            </a:extLst>
          </p:cNvPr>
          <p:cNvSpPr/>
          <p:nvPr/>
        </p:nvSpPr>
        <p:spPr>
          <a:xfrm>
            <a:off x="4474205" y="2887740"/>
            <a:ext cx="386800" cy="350312"/>
          </a:xfrm>
          <a:prstGeom prst="plus">
            <a:avLst>
              <a:gd name="adj" fmla="val 409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47598613b_2_11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047598613b_2_115"/>
          <p:cNvSpPr txBox="1"/>
          <p:nvPr/>
        </p:nvSpPr>
        <p:spPr>
          <a:xfrm>
            <a:off x="182879" y="-16625"/>
            <a:ext cx="8650774" cy="655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Hal-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hal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yang Harus 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Diperhatikan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pada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Pelaksanaan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 di 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Dalam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Negeri dan 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Luar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Negeri</a:t>
            </a:r>
            <a:endParaRPr sz="20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" name="Google Shape;119;g2047598613b_2_115">
            <a:extLst>
              <a:ext uri="{FF2B5EF4-FFF2-40B4-BE49-F238E27FC236}">
                <a16:creationId xmlns:a16="http://schemas.microsoft.com/office/drawing/2014/main" id="{CF4B8BDA-0C34-4F0D-A41B-99DCF2DD7DA3}"/>
              </a:ext>
            </a:extLst>
          </p:cNvPr>
          <p:cNvSpPr/>
          <p:nvPr/>
        </p:nvSpPr>
        <p:spPr>
          <a:xfrm>
            <a:off x="182879" y="638448"/>
            <a:ext cx="8764383" cy="408051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berhak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mendapatkan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sertifikat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keikutsertaan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yang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dikeluarkan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dunia </a:t>
            </a:r>
            <a:r>
              <a:rPr lang="en-ID" sz="1300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dirty="0" err="1">
                <a:latin typeface="Signika" panose="020B0604020202020204" charset="0"/>
              </a:rPr>
              <a:t>Peserta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didik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dapat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diberikan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sertifikat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kompetensi</a:t>
            </a:r>
            <a:r>
              <a:rPr lang="en-ID" sz="1300" dirty="0">
                <a:latin typeface="Signika" panose="020B0604020202020204" charset="0"/>
              </a:rPr>
              <a:t> yang </a:t>
            </a:r>
            <a:r>
              <a:rPr lang="en-ID" sz="1300" dirty="0" err="1">
                <a:latin typeface="Signika" panose="020B0604020202020204" charset="0"/>
              </a:rPr>
              <a:t>terakreditasi</a:t>
            </a:r>
            <a:r>
              <a:rPr lang="en-ID" sz="1300" dirty="0">
                <a:latin typeface="Signika" panose="020B060402020202020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300" dirty="0" err="1">
                <a:latin typeface="Signika" panose="020B0604020202020204" charset="0"/>
              </a:rPr>
              <a:t>Peserta</a:t>
            </a:r>
            <a:r>
              <a:rPr lang="en-ID" sz="1300" dirty="0">
                <a:latin typeface="Signika" panose="020B0604020202020204" charset="0"/>
              </a:rPr>
              <a:t> PKL </a:t>
            </a:r>
            <a:r>
              <a:rPr lang="en-ID" sz="1300" dirty="0" err="1">
                <a:latin typeface="Signika" panose="020B0604020202020204" charset="0"/>
              </a:rPr>
              <a:t>wajib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mengikuti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jaminan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kesehatan</a:t>
            </a:r>
            <a:r>
              <a:rPr lang="en-ID" sz="1300" dirty="0">
                <a:latin typeface="Signika" panose="020B0604020202020204" charset="0"/>
              </a:rPr>
              <a:t> dan </a:t>
            </a:r>
            <a:r>
              <a:rPr lang="en-ID" sz="1300" dirty="0" err="1">
                <a:latin typeface="Signika" panose="020B0604020202020204" charset="0"/>
              </a:rPr>
              <a:t>keselamatan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kerja</a:t>
            </a:r>
            <a:r>
              <a:rPr lang="en-ID" sz="1300" dirty="0">
                <a:latin typeface="Signika" panose="020B0604020202020204" charset="0"/>
              </a:rPr>
              <a:t> yang </a:t>
            </a:r>
            <a:r>
              <a:rPr lang="en-ID" sz="1300" dirty="0" err="1">
                <a:latin typeface="Signika" panose="020B0604020202020204" charset="0"/>
              </a:rPr>
              <a:t>tertuang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dalam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naskah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kerja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sama</a:t>
            </a:r>
            <a:endParaRPr lang="en-ID" sz="1300" dirty="0">
              <a:latin typeface="Signika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1300" dirty="0" err="1">
                <a:latin typeface="Signika" panose="020B0604020202020204" charset="0"/>
              </a:rPr>
              <a:t>Institusi</a:t>
            </a:r>
            <a:r>
              <a:rPr lang="en-ID" sz="1300" dirty="0">
                <a:latin typeface="Signika" panose="020B0604020202020204" charset="0"/>
              </a:rPr>
              <a:t> dunia </a:t>
            </a:r>
            <a:r>
              <a:rPr lang="en-ID" sz="1300" dirty="0" err="1">
                <a:latin typeface="Signika" panose="020B0604020202020204" charset="0"/>
              </a:rPr>
              <a:t>kerja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dapat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memberikan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fasilitas</a:t>
            </a:r>
            <a:r>
              <a:rPr lang="en-ID" sz="1300" dirty="0">
                <a:latin typeface="Signika" panose="020B0604020202020204" charset="0"/>
              </a:rPr>
              <a:t> dan/</a:t>
            </a:r>
            <a:r>
              <a:rPr lang="en-ID" sz="1300" dirty="0" err="1">
                <a:latin typeface="Signika" panose="020B0604020202020204" charset="0"/>
              </a:rPr>
              <a:t>atau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insentif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kepada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peserta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didik</a:t>
            </a:r>
            <a:endParaRPr lang="en-ID" sz="1300" dirty="0">
              <a:latin typeface="Signika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1300" dirty="0" err="1">
                <a:latin typeface="Signika" panose="020B0604020202020204" charset="0"/>
              </a:rPr>
              <a:t>Kesesuaian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antara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konsentrasi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keahlian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peserta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didik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dengan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pelaksanaan</a:t>
            </a:r>
            <a:r>
              <a:rPr lang="en-ID" sz="1300" dirty="0">
                <a:latin typeface="Signika" panose="020B0604020202020204" charset="0"/>
              </a:rPr>
              <a:t> PKL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sz="1300" dirty="0" err="1">
                <a:latin typeface="Signika" panose="020B0604020202020204" charset="0"/>
              </a:rPr>
              <a:t>Kesesuaian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antara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kompetensi</a:t>
            </a:r>
            <a:r>
              <a:rPr lang="en-ID" sz="1300" dirty="0">
                <a:latin typeface="Signika" panose="020B0604020202020204" charset="0"/>
              </a:rPr>
              <a:t>/</a:t>
            </a:r>
            <a:r>
              <a:rPr lang="en-ID" sz="1300" dirty="0" err="1">
                <a:latin typeface="Signika" panose="020B0604020202020204" charset="0"/>
              </a:rPr>
              <a:t>konsentrasi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keahliannya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dengan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proyek</a:t>
            </a:r>
            <a:r>
              <a:rPr lang="en-ID" sz="1300" dirty="0">
                <a:latin typeface="Signika" panose="020B0604020202020204" charset="0"/>
              </a:rPr>
              <a:t>/</a:t>
            </a:r>
            <a:r>
              <a:rPr lang="en-ID" sz="1300" dirty="0" err="1">
                <a:latin typeface="Signika" panose="020B0604020202020204" charset="0"/>
              </a:rPr>
              <a:t>tugas</a:t>
            </a:r>
            <a:r>
              <a:rPr lang="en-ID" sz="1300" dirty="0">
                <a:latin typeface="Signika" panose="020B0604020202020204" charset="0"/>
              </a:rPr>
              <a:t> yang </a:t>
            </a:r>
            <a:r>
              <a:rPr lang="en-ID" sz="1300" dirty="0" err="1">
                <a:latin typeface="Signika" panose="020B0604020202020204" charset="0"/>
              </a:rPr>
              <a:t>dikerjakan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peserta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didik</a:t>
            </a:r>
            <a:r>
              <a:rPr lang="en-ID" sz="1300" dirty="0">
                <a:latin typeface="Signika" panose="020B0604020202020204" charset="0"/>
              </a:rPr>
              <a:t>.</a:t>
            </a:r>
            <a:endParaRPr lang="en-US" sz="1300" dirty="0">
              <a:latin typeface="Signika" panose="020B060402020202020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ID" sz="1300" dirty="0">
                <a:latin typeface="Signika" panose="020B0604020202020204" charset="0"/>
              </a:rPr>
              <a:t>Beban </a:t>
            </a:r>
            <a:r>
              <a:rPr lang="en-ID" sz="1300" dirty="0" err="1">
                <a:latin typeface="Signika" panose="020B0604020202020204" charset="0"/>
              </a:rPr>
              <a:t>kerja</a:t>
            </a:r>
            <a:r>
              <a:rPr lang="en-ID" sz="1300" dirty="0">
                <a:latin typeface="Signika" panose="020B0604020202020204" charset="0"/>
              </a:rPr>
              <a:t> dan jam </a:t>
            </a:r>
            <a:r>
              <a:rPr lang="en-ID" sz="1300" dirty="0" err="1">
                <a:latin typeface="Signika" panose="020B0604020202020204" charset="0"/>
              </a:rPr>
              <a:t>kerja</a:t>
            </a:r>
            <a:r>
              <a:rPr lang="en-ID" sz="1300" dirty="0">
                <a:latin typeface="Signika" panose="020B0604020202020204" charset="0"/>
              </a:rPr>
              <a:t> agar </a:t>
            </a:r>
            <a:r>
              <a:rPr lang="en-ID" sz="1300" dirty="0" err="1">
                <a:latin typeface="Signika" panose="020B0604020202020204" charset="0"/>
              </a:rPr>
              <a:t>tidak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terjadi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eksploitasi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terhadap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peserta</a:t>
            </a:r>
            <a:r>
              <a:rPr lang="en-ID" sz="1300" dirty="0">
                <a:latin typeface="Signika" panose="020B0604020202020204" charset="0"/>
              </a:rPr>
              <a:t> </a:t>
            </a:r>
            <a:r>
              <a:rPr lang="en-ID" sz="1300" dirty="0" err="1">
                <a:latin typeface="Signika" panose="020B0604020202020204" charset="0"/>
              </a:rPr>
              <a:t>didik</a:t>
            </a:r>
            <a:r>
              <a:rPr lang="en-ID" sz="1300" dirty="0">
                <a:latin typeface="Signika" panose="020B0604020202020204" charset="0"/>
              </a:rPr>
              <a:t>.</a:t>
            </a: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dirty="0" err="1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Ta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nggung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jawab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menjadi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pemimpin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proyek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</a:t>
            </a:r>
            <a:r>
              <a:rPr lang="en-ID" sz="1300" i="1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project leader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),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dalam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hanya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bertugas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sebagai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tenaga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pendukung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bukan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tenaga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utama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).</a:t>
            </a:r>
            <a:endParaRPr lang="en-US" sz="13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Kesesuaian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perjanjian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atau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kontrak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telah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menyelesaikan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diperkenankan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di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tempat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tanpa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adanya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perjanjian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atau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kontrak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hanya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diperbolehkan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untuk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mendapatkan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giliran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</a:t>
            </a:r>
            <a:r>
              <a:rPr lang="en-ID" sz="1300" i="1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shift)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pagi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siang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diperkenankan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mendapatkan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giliran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</a:t>
            </a:r>
            <a:r>
              <a:rPr lang="en-ID" sz="1300" i="1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shift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malam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).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Apabila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karakteristik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pekerjaan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mengharuskan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pada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waktu-waktu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tertentu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perlu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dicantumkan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pada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perjanjian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antar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satuan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pendidikan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menjamin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keamanan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kesehatan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dan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keselamatan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PKL.</a:t>
            </a:r>
            <a:endParaRPr lang="en-US" sz="13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0"/>
            </a:pP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Jaminan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keselamatan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kesehatan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</a:p>
          <a:p>
            <a:pPr marL="342900" marR="85090" indent="-342900" algn="just">
              <a:buFont typeface="+mj-lt"/>
              <a:buAutoNum type="arabicPeriod" startAt="10"/>
            </a:pP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Pemenuhan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kewajiban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dari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harus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perjanjian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3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3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3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E4A5-5FA5-437A-A3C2-E076785EA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1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49241E-B7C5-40F5-BACE-CF7A29CCA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8984" y="0"/>
            <a:ext cx="2487814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-2517652" y="28175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Pendahuluan</a:t>
            </a:r>
            <a:endParaRPr sz="23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2039943c448_6_35"/>
          <p:cNvSpPr txBox="1"/>
          <p:nvPr/>
        </p:nvSpPr>
        <p:spPr>
          <a:xfrm>
            <a:off x="121693" y="766035"/>
            <a:ext cx="6086069" cy="413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lanquin"/>
              <a:buChar char="●"/>
            </a:pPr>
            <a:r>
              <a:rPr lang="en-US" sz="1600" b="1" dirty="0" err="1">
                <a:latin typeface="Hanken Grotesk"/>
                <a:ea typeface="Hanken Grotesk"/>
                <a:cs typeface="Hanken Grotesk"/>
                <a:sym typeface="Hanken Grotesk"/>
              </a:rPr>
              <a:t>Praktik</a:t>
            </a:r>
            <a:r>
              <a:rPr lang="en-US" sz="1600" b="1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b="1" dirty="0" err="1">
                <a:latin typeface="Hanken Grotesk"/>
                <a:ea typeface="Hanken Grotesk"/>
                <a:cs typeface="Hanken Grotesk"/>
                <a:sym typeface="Hanken Grotesk"/>
              </a:rPr>
              <a:t>Kerja</a:t>
            </a:r>
            <a:r>
              <a:rPr lang="en-US" sz="1600" b="1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b="1" dirty="0" err="1">
                <a:latin typeface="Hanken Grotesk"/>
                <a:ea typeface="Hanken Grotesk"/>
                <a:cs typeface="Hanken Grotesk"/>
                <a:sym typeface="Hanken Grotesk"/>
              </a:rPr>
              <a:t>Lapangan</a:t>
            </a:r>
            <a:r>
              <a:rPr lang="en-US" sz="1600" b="1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salah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satu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strategi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menguatkan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i="1" dirty="0" err="1">
                <a:latin typeface="Hanken Grotesk"/>
                <a:ea typeface="Hanken Grotesk"/>
                <a:cs typeface="Hanken Grotesk"/>
                <a:sym typeface="Hanken Grotesk"/>
              </a:rPr>
              <a:t>hardskills</a:t>
            </a:r>
            <a:r>
              <a:rPr lang="en-US" sz="1600" i="1" dirty="0">
                <a:latin typeface="Hanken Grotesk"/>
                <a:ea typeface="Hanken Grotesk"/>
                <a:cs typeface="Hanken Grotesk"/>
                <a:sym typeface="Hanken Grotesk"/>
              </a:rPr>
              <a:t> dan </a:t>
            </a:r>
            <a:r>
              <a:rPr lang="en-US" sz="1600" i="1" dirty="0" err="1">
                <a:latin typeface="Hanken Grotesk"/>
                <a:ea typeface="Hanken Grotesk"/>
                <a:cs typeface="Hanken Grotesk"/>
                <a:sym typeface="Hanken Grotesk"/>
              </a:rPr>
              <a:t>softskills</a:t>
            </a:r>
            <a:endParaRPr sz="1600" i="1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</a:pP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Permendikbud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No 50. Th. 2020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PKL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merupakan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pembelajaran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 inti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kejuruan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bagi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peserta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didik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SMK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PKL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dapat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dilaksanakan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di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dalam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dan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luar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negeri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PKL luring dan daring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Bentuk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Pembelajaran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lain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pengganti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PKL (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kewirausahaan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dan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pembelajaran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berbasis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projek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)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</a:pP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Kepmendikbudristek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No 262/M/2022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PKL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Sebagai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Mata Pelajaran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792 JP/6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Bulan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(3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Tahun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)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atau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1368 JP/10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Bulan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(4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Tahun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)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1" indent="-3175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anken Grotesk"/>
              <a:buChar char="○"/>
            </a:pP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CP PKL (4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Elemen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), TP, ATP,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Perencanaan</a:t>
            </a:r>
            <a:r>
              <a:rPr lang="en-US" sz="1600" dirty="0"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r>
              <a:rPr lang="en-US" sz="1600" dirty="0" err="1">
                <a:latin typeface="Hanken Grotesk"/>
                <a:ea typeface="Hanken Grotesk"/>
                <a:cs typeface="Hanken Grotesk"/>
                <a:sym typeface="Hanken Grotesk"/>
              </a:rPr>
              <a:t>Pembelajaran</a:t>
            </a:r>
            <a:endParaRPr sz="1600" dirty="0"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</a:br>
            <a:b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</a:b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sz="1600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47598613b_2_11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047598613b_2_115"/>
          <p:cNvSpPr txBox="1"/>
          <p:nvPr/>
        </p:nvSpPr>
        <p:spPr>
          <a:xfrm>
            <a:off x="39423" y="-62345"/>
            <a:ext cx="8624518" cy="54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Hal-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hal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yang Harus 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Diperhatikan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pada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Pelaksanaan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 di 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Dalam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Negeri dan </a:t>
            </a:r>
            <a:r>
              <a:rPr lang="en-US" sz="20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Luar</a:t>
            </a:r>
            <a:r>
              <a:rPr lang="en-US" sz="20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Negeri</a:t>
            </a:r>
            <a:endParaRPr sz="20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1" name="Google Shape;119;g2047598613b_2_115">
            <a:extLst>
              <a:ext uri="{FF2B5EF4-FFF2-40B4-BE49-F238E27FC236}">
                <a16:creationId xmlns:a16="http://schemas.microsoft.com/office/drawing/2014/main" id="{CF4B8BDA-0C34-4F0D-A41B-99DCF2DD7DA3}"/>
              </a:ext>
            </a:extLst>
          </p:cNvPr>
          <p:cNvSpPr/>
          <p:nvPr/>
        </p:nvSpPr>
        <p:spPr>
          <a:xfrm>
            <a:off x="379617" y="800871"/>
            <a:ext cx="8384766" cy="3838937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Untuk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negeri, negara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tujuan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program PKL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harus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dalam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kategori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ada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imbauan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khusus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atau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tingkat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kewaspadaan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wajar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2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harus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memenuhi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seluruh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persyaratan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dari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lembaga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 dan negara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tujuan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</a:t>
            </a:r>
            <a:endParaRPr lang="en-US" sz="12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Pengiriman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pada PKL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wajib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diketahui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KBRI. Tata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cara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lapor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pada KBRI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bisa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disesuaikan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ketentuan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KBRI di masing-masing negara.</a:t>
            </a:r>
            <a:endParaRPr lang="en-US" sz="12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Kesepakatan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di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wajib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diketahui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Dinas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Pendidikan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Provinsi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Direktorat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Jenderal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Pendidikan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Vokasi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Kesesuaian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visa yang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digunakan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dalam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pelaksanaan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di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negeri.</a:t>
            </a:r>
            <a:endParaRPr lang="en-US" sz="1200" dirty="0"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Dokumen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perjalanan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dunia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harus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dipegang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masing-masing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individu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boleh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ada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penahan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dokumen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perjalanan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200" dirty="0"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Ancaman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denda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naskah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perjanjian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dunia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tercantum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dalam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naskah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sama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 </a:t>
            </a:r>
            <a:endParaRPr lang="en-US" sz="1200" dirty="0"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pembimbing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disarankan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mengunduh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aplikasi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Safe Travel (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dikeluarkan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Kementerian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Luar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Negeri). </a:t>
            </a:r>
            <a:endParaRPr lang="en-US" sz="1200" dirty="0"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Ketika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dalam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pelaksanaan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membutuhkan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biaya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praktik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tidak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difasilitasi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oleh dunia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maka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sekolah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mengupayakan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pemenuhan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biaya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tersebut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menyusun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rencana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anggaran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disampaikan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 orang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/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wali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mengacu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kepada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perjanjian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kerjasama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200" dirty="0"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8509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</a:pP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Jika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terjadi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kekerasan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perundungan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, dan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intoleransi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maka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pihak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Manajemen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SMK dan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Dinas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Pendidikan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kewenangannya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melakukan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tindakan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perlindungan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terhadap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didik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bahkan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mengambil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proses </a:t>
            </a:r>
            <a:r>
              <a:rPr lang="en-ID" sz="12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hukum</a:t>
            </a:r>
            <a:r>
              <a:rPr lang="en-ID" sz="12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2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6154-862A-46D4-BE61-2431BCB06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8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47598613b_2_160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126" name="Google Shape;126;g2047598613b_2_160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047598613b_2_160"/>
          <p:cNvSpPr txBox="1"/>
          <p:nvPr/>
        </p:nvSpPr>
        <p:spPr>
          <a:xfrm>
            <a:off x="-972571" y="37726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Evaluasia</a:t>
            </a:r>
            <a:r>
              <a:rPr lang="en-US" sz="27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Program </a:t>
            </a:r>
            <a:r>
              <a:rPr lang="en-US" sz="27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Mapel</a:t>
            </a:r>
            <a:r>
              <a:rPr lang="en-US" sz="27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</a:t>
            </a:r>
            <a:endParaRPr sz="27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2047598613b_2_160"/>
          <p:cNvSpPr/>
          <p:nvPr/>
        </p:nvSpPr>
        <p:spPr>
          <a:xfrm>
            <a:off x="475532" y="1089662"/>
            <a:ext cx="8192886" cy="348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Evaluasi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dilakukan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di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seluruh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tahapan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PKl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yang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melibatkan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seliuruh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pemangku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kepentingan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peserta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didik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  <a:endParaRPr lang="en-US" sz="16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Perencanaan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(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pemetaan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kompetensi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penempatan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PKL,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pembekalan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jangka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waktu</a:t>
            </a:r>
            <a:endParaRPr lang="en-US" sz="16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Pelaksanaa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(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penempatan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di dunia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pembimbing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instruktur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praktik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, dan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pementoran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oleh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instruktur</a:t>
            </a:r>
            <a:endParaRPr lang="en-US" sz="1600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Penilaian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yang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mengacu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ke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PPA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sesuai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dengan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TP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Mapel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PKL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Dampak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Peningkatan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kompetensi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peserta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didik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terhadap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kebekerjaan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lulusan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SMK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Pemantauan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oleh guru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pembimbing</a:t>
            </a:r>
            <a:endParaRPr lang="en-ID" sz="1600" dirty="0">
              <a:solidFill>
                <a:srgbClr val="0C4F72"/>
              </a:solidFill>
              <a:latin typeface="Palanquin"/>
              <a:cs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48872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47598613b_2_160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126" name="Google Shape;126;g2047598613b_2_160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047598613b_2_160"/>
          <p:cNvSpPr txBox="1"/>
          <p:nvPr/>
        </p:nvSpPr>
        <p:spPr>
          <a:xfrm>
            <a:off x="-972571" y="37726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Pembagian</a:t>
            </a:r>
            <a:r>
              <a:rPr lang="en-US" sz="27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JP Guru </a:t>
            </a:r>
            <a:r>
              <a:rPr lang="en-US" sz="27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Pembimbing</a:t>
            </a:r>
            <a:endParaRPr sz="27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2047598613b_2_160"/>
          <p:cNvSpPr/>
          <p:nvPr/>
        </p:nvSpPr>
        <p:spPr>
          <a:xfrm>
            <a:off x="475532" y="1089662"/>
            <a:ext cx="8192886" cy="348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Yang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perlu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diperhatikan</a:t>
            </a:r>
            <a:r>
              <a:rPr lang="en-US" sz="16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dalam</a:t>
            </a:r>
            <a:r>
              <a:rPr lang="en-US" sz="16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pembagian</a:t>
            </a:r>
            <a:r>
              <a:rPr lang="en-US" sz="16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JP guru </a:t>
            </a:r>
            <a:r>
              <a:rPr lang="en-US" sz="1600" b="0" i="0" u="none" strike="noStrike" cap="none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pembimbing</a:t>
            </a:r>
            <a:r>
              <a:rPr lang="en-US" sz="16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: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Beban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guru yang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menjadi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prioritas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adalah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yang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sesuai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dengan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sertifikasi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guru</a:t>
            </a:r>
            <a:endParaRPr lang="en-US" sz="1600" b="0" i="0" u="none" strike="noStrike" cap="none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Jam P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elajaran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disesuaikan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dengan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beban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mengajar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mata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pelajaran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yang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diampu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masing-masing guru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kelas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XII.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Sehingga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beban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mengajar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/total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alokasi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JP yang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diinput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ke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Dapodik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selama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1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sama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Mata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pelajaran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yang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diampu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diganti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menjadi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mapel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PKL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saat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pelaksanaan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PKL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berlangsung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,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tidak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perlu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menghitung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ulang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beban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</a:t>
            </a:r>
            <a:r>
              <a:rPr lang="en-ID" sz="1600" dirty="0" err="1">
                <a:solidFill>
                  <a:srgbClr val="0C4F72"/>
                </a:solidFill>
                <a:latin typeface="Palanquin"/>
                <a:cs typeface="Palanquin"/>
              </a:rPr>
              <a:t>kerja</a:t>
            </a:r>
            <a:r>
              <a:rPr lang="en-ID" sz="1600" dirty="0">
                <a:solidFill>
                  <a:srgbClr val="0C4F72"/>
                </a:solidFill>
                <a:latin typeface="Palanquin"/>
                <a:cs typeface="Palanquin"/>
              </a:rPr>
              <a:t> masing-masing guru. </a:t>
            </a:r>
            <a:endParaRPr lang="en-US" sz="1600" dirty="0">
              <a:solidFill>
                <a:srgbClr val="0C4F72"/>
              </a:solidFill>
              <a:latin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047598613b_2_0"/>
          <p:cNvSpPr txBox="1">
            <a:spLocks noGrp="1"/>
          </p:cNvSpPr>
          <p:nvPr>
            <p:ph type="sldNum" idx="12"/>
          </p:nvPr>
        </p:nvSpPr>
        <p:spPr>
          <a:xfrm>
            <a:off x="8499866" y="4851234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047598613b_2_0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149" name="Google Shape;149;g2047598613b_2_0"/>
          <p:cNvSpPr txBox="1"/>
          <p:nvPr/>
        </p:nvSpPr>
        <p:spPr>
          <a:xfrm>
            <a:off x="205750" y="18775"/>
            <a:ext cx="859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Contoh Pembagian JP</a:t>
            </a:r>
            <a:endParaRPr sz="3000" b="1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0" name="Google Shape;150;g2047598613b_2_0"/>
          <p:cNvSpPr txBox="1"/>
          <p:nvPr/>
        </p:nvSpPr>
        <p:spPr>
          <a:xfrm>
            <a:off x="273900" y="556174"/>
            <a:ext cx="8596200" cy="7386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Skema: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Pembagian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JP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berdasarkan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perubahan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jumlah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jam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karena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adanya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mapel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PKL pada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struktur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Kurikulum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Merdeka</a:t>
            </a:r>
            <a:endParaRPr sz="20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51" name="Google Shape;151;g2047598613b_2_0"/>
          <p:cNvSpPr/>
          <p:nvPr/>
        </p:nvSpPr>
        <p:spPr>
          <a:xfrm>
            <a:off x="205740" y="1345783"/>
            <a:ext cx="85961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Beban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kerja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pembimbing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PKL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menyesuaikan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alokasi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JP per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minggu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pada masing-masing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mata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pelajaran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diampu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kecuali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Pendidikan Agama, Bahasa Indonesia,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Matematika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dan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Projek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Kreatif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dan 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Kewirausahaan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4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dikurangi</a:t>
            </a:r>
            <a:r>
              <a:rPr lang="en-US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 JP).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2" name="Google Shape;152;g2047598613b_2_0"/>
          <p:cNvSpPr/>
          <p:nvPr/>
        </p:nvSpPr>
        <p:spPr>
          <a:xfrm>
            <a:off x="2043211" y="2186401"/>
            <a:ext cx="4298400" cy="499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3" name="Google Shape;153;g2047598613b_2_0"/>
          <p:cNvSpPr/>
          <p:nvPr/>
        </p:nvSpPr>
        <p:spPr>
          <a:xfrm>
            <a:off x="1364966" y="2824438"/>
            <a:ext cx="7134900" cy="1480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5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47598613b_3_36"/>
          <p:cNvSpPr txBox="1">
            <a:spLocks noGrp="1"/>
          </p:cNvSpPr>
          <p:nvPr>
            <p:ph type="sldNum" idx="12"/>
          </p:nvPr>
        </p:nvSpPr>
        <p:spPr>
          <a:xfrm>
            <a:off x="8499866" y="4851234"/>
            <a:ext cx="594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047598613b_3_36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160" name="Google Shape;160;g2047598613b_3_36"/>
          <p:cNvSpPr txBox="1"/>
          <p:nvPr/>
        </p:nvSpPr>
        <p:spPr>
          <a:xfrm>
            <a:off x="2441330" y="2155910"/>
            <a:ext cx="42612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Terima Kasih</a:t>
            </a:r>
            <a:endParaRPr sz="5200" b="1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1" name="Google Shape;161;g2047598613b_3_36"/>
          <p:cNvSpPr txBox="1"/>
          <p:nvPr/>
        </p:nvSpPr>
        <p:spPr>
          <a:xfrm>
            <a:off x="2222200" y="2986690"/>
            <a:ext cx="4699500" cy="945300"/>
          </a:xfrm>
          <a:prstGeom prst="rect">
            <a:avLst/>
          </a:prstGeom>
          <a:noFill/>
          <a:ln w="28575" cap="flat" cmpd="sng">
            <a:solidFill>
              <a:srgbClr val="0C4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Penjelasan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lebih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detail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tersedia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pada Panduan PKL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Sebagai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Mata Pelajaran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Dalam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600" dirty="0" err="1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Kurikulum</a:t>
            </a:r>
            <a:r>
              <a:rPr lang="en-US" sz="1600" dirty="0">
                <a:solidFill>
                  <a:srgbClr val="0C4F72"/>
                </a:solidFill>
                <a:latin typeface="Palanquin"/>
                <a:ea typeface="Palanquin"/>
                <a:cs typeface="Palanquin"/>
                <a:sym typeface="Palanquin"/>
              </a:rPr>
              <a:t> Merdeka </a:t>
            </a:r>
            <a:endParaRPr sz="1600" dirty="0">
              <a:solidFill>
                <a:srgbClr val="0C4F72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grpSp>
        <p:nvGrpSpPr>
          <p:cNvPr id="162" name="Google Shape;162;g2047598613b_3_36"/>
          <p:cNvGrpSpPr/>
          <p:nvPr/>
        </p:nvGrpSpPr>
        <p:grpSpPr>
          <a:xfrm>
            <a:off x="1402300" y="1546900"/>
            <a:ext cx="718900" cy="1085700"/>
            <a:chOff x="248275" y="3381125"/>
            <a:chExt cx="718900" cy="1085700"/>
          </a:xfrm>
        </p:grpSpPr>
        <p:sp>
          <p:nvSpPr>
            <p:cNvPr id="163" name="Google Shape;163;g2047598613b_3_36"/>
            <p:cNvSpPr/>
            <p:nvPr/>
          </p:nvSpPr>
          <p:spPr>
            <a:xfrm>
              <a:off x="248275" y="3381125"/>
              <a:ext cx="718900" cy="1085700"/>
            </a:xfrm>
            <a:custGeom>
              <a:avLst/>
              <a:gdLst/>
              <a:ahLst/>
              <a:cxnLst/>
              <a:rect l="l" t="t" r="r" b="b"/>
              <a:pathLst>
                <a:path w="28756" h="43428" fill="none" extrusionOk="0">
                  <a:moveTo>
                    <a:pt x="28756" y="9932"/>
                  </a:moveTo>
                  <a:lnTo>
                    <a:pt x="28756" y="1"/>
                  </a:lnTo>
                  <a:lnTo>
                    <a:pt x="0" y="1"/>
                  </a:lnTo>
                  <a:lnTo>
                    <a:pt x="0" y="9345"/>
                  </a:lnTo>
                  <a:cubicBezTo>
                    <a:pt x="1355" y="11918"/>
                    <a:pt x="2257" y="16523"/>
                    <a:pt x="2257" y="21714"/>
                  </a:cubicBezTo>
                  <a:cubicBezTo>
                    <a:pt x="2257" y="26951"/>
                    <a:pt x="1400" y="31510"/>
                    <a:pt x="0" y="34083"/>
                  </a:cubicBezTo>
                  <a:lnTo>
                    <a:pt x="0" y="43428"/>
                  </a:lnTo>
                  <a:lnTo>
                    <a:pt x="28756" y="43428"/>
                  </a:lnTo>
                  <a:lnTo>
                    <a:pt x="28756" y="33496"/>
                  </a:lnTo>
                  <a:cubicBezTo>
                    <a:pt x="27582" y="30878"/>
                    <a:pt x="26770" y="26590"/>
                    <a:pt x="26770" y="21714"/>
                  </a:cubicBezTo>
                  <a:cubicBezTo>
                    <a:pt x="26770" y="16884"/>
                    <a:pt x="27582" y="12596"/>
                    <a:pt x="28756" y="9932"/>
                  </a:cubicBezTo>
                  <a:close/>
                  <a:moveTo>
                    <a:pt x="7990" y="29930"/>
                  </a:moveTo>
                  <a:lnTo>
                    <a:pt x="7990" y="1"/>
                  </a:lnTo>
                  <a:lnTo>
                    <a:pt x="20766" y="1"/>
                  </a:lnTo>
                  <a:lnTo>
                    <a:pt x="20766" y="29930"/>
                  </a:lnTo>
                  <a:cubicBezTo>
                    <a:pt x="20766" y="33451"/>
                    <a:pt x="17922" y="36295"/>
                    <a:pt x="14401" y="36295"/>
                  </a:cubicBezTo>
                  <a:lnTo>
                    <a:pt x="14401" y="36295"/>
                  </a:lnTo>
                  <a:cubicBezTo>
                    <a:pt x="10880" y="36295"/>
                    <a:pt x="7990" y="33451"/>
                    <a:pt x="7990" y="2993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C4F72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2047598613b_3_36"/>
            <p:cNvSpPr/>
            <p:nvPr/>
          </p:nvSpPr>
          <p:spPr>
            <a:xfrm>
              <a:off x="448025" y="3381125"/>
              <a:ext cx="58700" cy="871275"/>
            </a:xfrm>
            <a:custGeom>
              <a:avLst/>
              <a:gdLst/>
              <a:ahLst/>
              <a:cxnLst/>
              <a:rect l="l" t="t" r="r" b="b"/>
              <a:pathLst>
                <a:path w="2348" h="34851" fill="none" extrusionOk="0">
                  <a:moveTo>
                    <a:pt x="2348" y="1"/>
                  </a:moveTo>
                  <a:lnTo>
                    <a:pt x="0" y="1"/>
                  </a:lnTo>
                  <a:lnTo>
                    <a:pt x="0" y="29930"/>
                  </a:lnTo>
                  <a:cubicBezTo>
                    <a:pt x="0" y="31826"/>
                    <a:pt x="858" y="33632"/>
                    <a:pt x="2348" y="34851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C4F72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2047598613b_3_36"/>
            <p:cNvSpPr/>
            <p:nvPr/>
          </p:nvSpPr>
          <p:spPr>
            <a:xfrm>
              <a:off x="608275" y="3381125"/>
              <a:ext cx="159150" cy="907400"/>
            </a:xfrm>
            <a:custGeom>
              <a:avLst/>
              <a:gdLst/>
              <a:ahLst/>
              <a:cxnLst/>
              <a:rect l="l" t="t" r="r" b="b"/>
              <a:pathLst>
                <a:path w="6366" h="36296" fill="none" extrusionOk="0">
                  <a:moveTo>
                    <a:pt x="6366" y="29930"/>
                  </a:moveTo>
                  <a:lnTo>
                    <a:pt x="6366" y="1"/>
                  </a:lnTo>
                  <a:lnTo>
                    <a:pt x="1" y="1"/>
                  </a:lnTo>
                  <a:lnTo>
                    <a:pt x="1" y="36295"/>
                  </a:lnTo>
                  <a:cubicBezTo>
                    <a:pt x="3522" y="36295"/>
                    <a:pt x="6366" y="33451"/>
                    <a:pt x="6366" y="2993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C4F72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2047598613b_3_36"/>
            <p:cNvSpPr/>
            <p:nvPr/>
          </p:nvSpPr>
          <p:spPr>
            <a:xfrm>
              <a:off x="506700" y="3381125"/>
              <a:ext cx="101600" cy="907400"/>
            </a:xfrm>
            <a:custGeom>
              <a:avLst/>
              <a:gdLst/>
              <a:ahLst/>
              <a:cxnLst/>
              <a:rect l="l" t="t" r="r" b="b"/>
              <a:pathLst>
                <a:path w="4064" h="36296" fill="none" extrusionOk="0">
                  <a:moveTo>
                    <a:pt x="4064" y="36295"/>
                  </a:moveTo>
                  <a:lnTo>
                    <a:pt x="4064" y="1"/>
                  </a:lnTo>
                  <a:lnTo>
                    <a:pt x="1" y="1"/>
                  </a:lnTo>
                  <a:lnTo>
                    <a:pt x="1" y="34851"/>
                  </a:lnTo>
                  <a:cubicBezTo>
                    <a:pt x="1129" y="35799"/>
                    <a:pt x="2574" y="36295"/>
                    <a:pt x="4064" y="36295"/>
                  </a:cubicBezTo>
                  <a:close/>
                  <a:moveTo>
                    <a:pt x="1716" y="15710"/>
                  </a:moveTo>
                  <a:cubicBezTo>
                    <a:pt x="2755" y="15710"/>
                    <a:pt x="3251" y="16974"/>
                    <a:pt x="2529" y="17697"/>
                  </a:cubicBezTo>
                  <a:cubicBezTo>
                    <a:pt x="1761" y="18419"/>
                    <a:pt x="543" y="17877"/>
                    <a:pt x="543" y="16839"/>
                  </a:cubicBezTo>
                  <a:cubicBezTo>
                    <a:pt x="543" y="16207"/>
                    <a:pt x="1084" y="15665"/>
                    <a:pt x="1716" y="1571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C4F72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047598613b_3_36"/>
            <p:cNvSpPr/>
            <p:nvPr/>
          </p:nvSpPr>
          <p:spPr>
            <a:xfrm>
              <a:off x="520250" y="376372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fill="none" extrusionOk="0">
                  <a:moveTo>
                    <a:pt x="1174" y="2709"/>
                  </a:moveTo>
                  <a:cubicBezTo>
                    <a:pt x="2213" y="2709"/>
                    <a:pt x="2709" y="1445"/>
                    <a:pt x="1987" y="722"/>
                  </a:cubicBezTo>
                  <a:cubicBezTo>
                    <a:pt x="1219" y="0"/>
                    <a:pt x="1" y="542"/>
                    <a:pt x="1" y="1535"/>
                  </a:cubicBezTo>
                  <a:cubicBezTo>
                    <a:pt x="1" y="2212"/>
                    <a:pt x="542" y="2709"/>
                    <a:pt x="1174" y="2709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C4F72"/>
              </a:solidFill>
              <a:prstDash val="solid"/>
              <a:miter lim="451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D355-2EBF-48D8-B962-835B3106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70" y="432655"/>
            <a:ext cx="8736268" cy="587295"/>
          </a:xfrm>
        </p:spPr>
        <p:txBody>
          <a:bodyPr/>
          <a:lstStyle/>
          <a:p>
            <a:r>
              <a:rPr lang="en-US" dirty="0"/>
              <a:t>TUJUAN MATA PELAJARAN PKL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39D7C-F9B9-4A75-A75C-D6CC46275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107;g2039943c448_6_78">
            <a:extLst>
              <a:ext uri="{FF2B5EF4-FFF2-40B4-BE49-F238E27FC236}">
                <a16:creationId xmlns:a16="http://schemas.microsoft.com/office/drawing/2014/main" id="{045E721E-8799-4590-B68E-F0D46D5F5C90}"/>
              </a:ext>
            </a:extLst>
          </p:cNvPr>
          <p:cNvSpPr/>
          <p:nvPr/>
        </p:nvSpPr>
        <p:spPr>
          <a:xfrm>
            <a:off x="292170" y="1112200"/>
            <a:ext cx="85596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42900">
              <a:buFont typeface="Arial"/>
              <a:buAutoNum type="alphaLcPeriod"/>
            </a:pP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Internalisasi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i="1" dirty="0">
                <a:solidFill>
                  <a:srgbClr val="083B55"/>
                </a:solidFill>
                <a:latin typeface="Palanquin"/>
                <a:cs typeface="Palanquin"/>
              </a:rPr>
              <a:t>soft skills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di dunia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kerja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; </a:t>
            </a:r>
            <a:endParaRPr lang="en-US" sz="2000" dirty="0">
              <a:solidFill>
                <a:srgbClr val="083B55"/>
              </a:solidFill>
              <a:latin typeface="Palanquin"/>
              <a:cs typeface="Palanquin"/>
            </a:endParaRPr>
          </a:p>
          <a:p>
            <a:pPr marL="457200" indent="-342900">
              <a:buFont typeface="Arial"/>
              <a:buAutoNum type="alphaLcPeriod"/>
            </a:pP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Penerapan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i="1" dirty="0">
                <a:solidFill>
                  <a:srgbClr val="083B55"/>
                </a:solidFill>
                <a:latin typeface="Palanquin"/>
                <a:cs typeface="Palanquin"/>
              </a:rPr>
              <a:t>hard skills 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yang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dikuasai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pada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pekerjaan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yang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sesungguhnya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sesuai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dengan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Prosedur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Operasional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Standar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(POS) yang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berlaku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;</a:t>
            </a:r>
            <a:endParaRPr lang="en-US" sz="2000" dirty="0">
              <a:solidFill>
                <a:srgbClr val="083B55"/>
              </a:solidFill>
              <a:latin typeface="Palanquin"/>
              <a:cs typeface="Palanquin"/>
            </a:endParaRPr>
          </a:p>
          <a:p>
            <a:pPr marL="457200" indent="-342900">
              <a:buFont typeface="Arial"/>
              <a:buAutoNum type="alphaLcPeriod"/>
            </a:pP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Peningkatan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dan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pengembangan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i="1" dirty="0">
                <a:solidFill>
                  <a:srgbClr val="083B55"/>
                </a:solidFill>
                <a:latin typeface="Palanquin"/>
                <a:cs typeface="Palanquin"/>
              </a:rPr>
              <a:t>hard skills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dalam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bidang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tertentu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sesuai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dengan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kurikulum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dan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kebutuhan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dunia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kerja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; dan</a:t>
            </a:r>
            <a:endParaRPr lang="en-US" sz="2000" dirty="0">
              <a:solidFill>
                <a:srgbClr val="083B55"/>
              </a:solidFill>
              <a:latin typeface="Palanquin"/>
              <a:cs typeface="Palanquin"/>
            </a:endParaRPr>
          </a:p>
          <a:p>
            <a:pPr marL="457200" indent="-342900">
              <a:buFont typeface="Arial"/>
              <a:buAutoNum type="alphaLcPeriod"/>
            </a:pP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Penyiapan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kemandirian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peserta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didik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untuk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 </a:t>
            </a:r>
            <a:r>
              <a:rPr lang="en-ID" sz="2000" dirty="0" err="1">
                <a:solidFill>
                  <a:srgbClr val="083B55"/>
                </a:solidFill>
                <a:latin typeface="Palanquin"/>
                <a:cs typeface="Palanquin"/>
              </a:rPr>
              <a:t>berwirausaha</a:t>
            </a:r>
            <a:r>
              <a:rPr lang="en-ID" sz="2000" dirty="0">
                <a:solidFill>
                  <a:srgbClr val="083B55"/>
                </a:solidFill>
                <a:latin typeface="Palanquin"/>
                <a:cs typeface="Palanquin"/>
              </a:rPr>
              <a:t>.</a:t>
            </a:r>
            <a:endParaRPr lang="en-US" sz="2000" dirty="0">
              <a:solidFill>
                <a:srgbClr val="083B55"/>
              </a:solidFill>
              <a:latin typeface="Palanquin"/>
              <a:cs typeface="Palanquin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200" b="0" i="0" u="none" strike="noStrike" cap="none" dirty="0">
              <a:solidFill>
                <a:srgbClr val="083B55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38869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sldNum" idx="4294967295"/>
          </p:nvPr>
        </p:nvSpPr>
        <p:spPr>
          <a:xfrm>
            <a:off x="8837613" y="4818063"/>
            <a:ext cx="306387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1" name="Google Shape;5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275" y="290550"/>
            <a:ext cx="3424275" cy="2484775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" name="Google Shape;52;p58"/>
          <p:cNvSpPr txBox="1"/>
          <p:nvPr/>
        </p:nvSpPr>
        <p:spPr>
          <a:xfrm>
            <a:off x="4472425" y="-76200"/>
            <a:ext cx="47709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Struktur Kurikulum Kelas 13 Program 4 tahun </a:t>
            </a:r>
            <a:endParaRPr b="1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3" name="Google Shape;53;p58"/>
          <p:cNvSpPr txBox="1"/>
          <p:nvPr/>
        </p:nvSpPr>
        <p:spPr>
          <a:xfrm>
            <a:off x="281425" y="-76200"/>
            <a:ext cx="47709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Struktur Kurikulum Kelas 12 Program 3 tahun </a:t>
            </a:r>
            <a:endParaRPr b="1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54" name="Google Shape;54;p58"/>
          <p:cNvSpPr txBox="1"/>
          <p:nvPr/>
        </p:nvSpPr>
        <p:spPr>
          <a:xfrm>
            <a:off x="4353140" y="2894625"/>
            <a:ext cx="4770900" cy="96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Klausul</a:t>
            </a:r>
            <a:r>
              <a:rPr lang="en-US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Penjelasan</a:t>
            </a:r>
            <a:endParaRPr lang="en-US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56" name="Google Shape;5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679" y="276275"/>
            <a:ext cx="2977149" cy="1256525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58"/>
          <p:cNvPicPr preferRelativeResize="0"/>
          <p:nvPr/>
        </p:nvPicPr>
        <p:blipFill rotWithShape="1">
          <a:blip r:embed="rId5">
            <a:alphaModFix/>
          </a:blip>
          <a:srcRect t="13599"/>
          <a:stretch/>
        </p:blipFill>
        <p:spPr>
          <a:xfrm>
            <a:off x="1182500" y="1500874"/>
            <a:ext cx="3013850" cy="3635801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" name="Google Shape;59;p58"/>
          <p:cNvSpPr/>
          <p:nvPr/>
        </p:nvSpPr>
        <p:spPr>
          <a:xfrm>
            <a:off x="5069950" y="2022975"/>
            <a:ext cx="3570600" cy="225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8"/>
          <p:cNvSpPr/>
          <p:nvPr/>
        </p:nvSpPr>
        <p:spPr>
          <a:xfrm>
            <a:off x="1119100" y="4314950"/>
            <a:ext cx="3131400" cy="225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5;p58">
            <a:extLst>
              <a:ext uri="{FF2B5EF4-FFF2-40B4-BE49-F238E27FC236}">
                <a16:creationId xmlns:a16="http://schemas.microsoft.com/office/drawing/2014/main" id="{C800FF69-83F1-4D1E-98D3-4AFC73261DDD}"/>
              </a:ext>
            </a:extLst>
          </p:cNvPr>
          <p:cNvSpPr txBox="1"/>
          <p:nvPr/>
        </p:nvSpPr>
        <p:spPr>
          <a:xfrm>
            <a:off x="4893502" y="3096978"/>
            <a:ext cx="4136198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Palanquin"/>
              <a:ea typeface="Palanquin"/>
              <a:cs typeface="Palanquin"/>
              <a:sym typeface="Palanquin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lphaLcPeriod" startAt="13"/>
            </a:pP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Mata Pelajaran PKL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merupakan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wahana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pembelajaran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di dunia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untuk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memberikan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kesempatan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kepada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peserta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didik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meningkatkan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penguasaan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kompetensi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teknis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(</a:t>
            </a:r>
            <a:r>
              <a:rPr lang="en-US" sz="1000" i="1" dirty="0">
                <a:latin typeface="Palanquin"/>
                <a:ea typeface="Palanquin"/>
                <a:cs typeface="Palanquin"/>
                <a:sym typeface="Palanquin"/>
              </a:rPr>
              <a:t>technical skills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)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sesuai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dengan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konsentrasi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keahliannya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serta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menginternalisasikan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karakter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dan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budaya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(</a:t>
            </a:r>
            <a:r>
              <a:rPr lang="en-US" sz="1000" i="1" dirty="0">
                <a:latin typeface="Palanquin"/>
                <a:ea typeface="Palanquin"/>
                <a:cs typeface="Palanquin"/>
                <a:sym typeface="Palanquin"/>
              </a:rPr>
              <a:t>soft skills)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Palanquin"/>
              <a:ea typeface="Palanquin"/>
              <a:cs typeface="Palanquin"/>
              <a:sym typeface="Palanqui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Sumber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: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Kepmendikbudristek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No 262 </a:t>
            </a:r>
            <a:r>
              <a:rPr lang="en-US" sz="1000" dirty="0" err="1"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000" dirty="0">
                <a:latin typeface="Palanquin"/>
                <a:ea typeface="Palanquin"/>
                <a:cs typeface="Palanquin"/>
                <a:sym typeface="Palanquin"/>
              </a:rPr>
              <a:t> 2022</a:t>
            </a:r>
            <a:endParaRPr sz="1000" dirty="0"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320529b41_0_107"/>
          <p:cNvSpPr txBox="1">
            <a:spLocks noGrp="1"/>
          </p:cNvSpPr>
          <p:nvPr>
            <p:ph type="title"/>
          </p:nvPr>
        </p:nvSpPr>
        <p:spPr>
          <a:xfrm>
            <a:off x="1950385" y="77499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 dirty="0" err="1"/>
              <a:t>Implementasi</a:t>
            </a:r>
            <a:r>
              <a:rPr lang="en-US" sz="2800" dirty="0"/>
              <a:t> Mata Pelajaran PKL </a:t>
            </a:r>
            <a:endParaRPr sz="2800" dirty="0"/>
          </a:p>
        </p:txBody>
      </p:sp>
      <p:sp>
        <p:nvSpPr>
          <p:cNvPr id="81" name="Google Shape;81;g21320529b41_0_107"/>
          <p:cNvSpPr txBox="1"/>
          <p:nvPr/>
        </p:nvSpPr>
        <p:spPr>
          <a:xfrm>
            <a:off x="503941" y="598190"/>
            <a:ext cx="7717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>
              <a:latin typeface="Palanquin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PKL dan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Magang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secara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praktis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sebenarnya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sama-sama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belajar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di dunia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kerja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namun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ada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beberapa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perbedaan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, </a:t>
            </a:r>
            <a:r>
              <a:rPr lang="en-US" b="0" i="0" u="none" strike="noStrike" cap="none" dirty="0" err="1">
                <a:latin typeface="Palanquin"/>
                <a:ea typeface="Palanquin"/>
                <a:cs typeface="Palanquin"/>
                <a:sym typeface="Palanquin"/>
              </a:rPr>
              <a:t>seperti</a:t>
            </a:r>
            <a:r>
              <a:rPr lang="en-US" b="0" i="0" u="none" strike="noStrike" cap="none" dirty="0">
                <a:latin typeface="Palanquin"/>
                <a:ea typeface="Palanquin"/>
                <a:cs typeface="Palanquin"/>
                <a:sym typeface="Palanquin"/>
              </a:rPr>
              <a:t>:</a:t>
            </a:r>
            <a:endParaRPr b="0" i="0" u="none" strike="noStrike" cap="none" dirty="0"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82" name="Google Shape;82;g21320529b41_0_107"/>
          <p:cNvSpPr txBox="1"/>
          <p:nvPr/>
        </p:nvSpPr>
        <p:spPr>
          <a:xfrm>
            <a:off x="1563075" y="1203936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PKL</a:t>
            </a:r>
            <a:endParaRPr sz="1900" b="1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3" name="Google Shape;83;g21320529b41_0_107"/>
          <p:cNvSpPr txBox="1"/>
          <p:nvPr/>
        </p:nvSpPr>
        <p:spPr>
          <a:xfrm>
            <a:off x="5713975" y="1179440"/>
            <a:ext cx="1887000" cy="3717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900" b="1" i="0" u="none" strike="noStrike" cap="none">
                <a:solidFill>
                  <a:schemeClr val="dk1"/>
                </a:solidFill>
                <a:latin typeface="Signika"/>
                <a:ea typeface="Signika"/>
                <a:cs typeface="Signika"/>
                <a:sym typeface="Signika"/>
              </a:rPr>
              <a:t>Magang</a:t>
            </a:r>
            <a:endParaRPr sz="1900" b="1" i="0" u="none" strike="noStrike" cap="none">
              <a:solidFill>
                <a:schemeClr val="dk1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84" name="Google Shape;84;g21320529b41_0_107"/>
          <p:cNvSpPr/>
          <p:nvPr/>
        </p:nvSpPr>
        <p:spPr>
          <a:xfrm>
            <a:off x="228600" y="1702150"/>
            <a:ext cx="4292011" cy="2687700"/>
          </a:xfrm>
          <a:prstGeom prst="rect">
            <a:avLst/>
          </a:prstGeom>
          <a:solidFill>
            <a:srgbClr val="1782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Pesertanya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merupakan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peserta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didik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SMK/MAK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Bagian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dari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pembelajaran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di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sekolah</a:t>
            </a:r>
            <a:endParaRPr lang="en-US"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Di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bawah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bimbingan</a:t>
            </a:r>
            <a:r>
              <a:rPr lang="en-US" sz="1500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Instruktur</a:t>
            </a:r>
            <a:r>
              <a:rPr lang="en-US" sz="1500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dan Guru </a:t>
            </a:r>
            <a:r>
              <a:rPr lang="en-US" sz="1500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Pembimbing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Dilaksanakan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sesuai</a:t>
            </a:r>
            <a:r>
              <a:rPr lang="en-US" sz="1500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kompetensi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keahlian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yang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dipelajari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di SMK/MAK</a:t>
            </a:r>
            <a:endParaRPr sz="1300" dirty="0">
              <a:solidFill>
                <a:srgbClr val="FFFFFF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Mengacu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pada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Permendikbud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Nomor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50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2020</a:t>
            </a:r>
            <a:endParaRPr sz="1300" dirty="0">
              <a:solidFill>
                <a:srgbClr val="FFFFFF"/>
              </a:solidFill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Usia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Sekolah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85" name="Google Shape;85;g21320529b41_0_107"/>
          <p:cNvSpPr/>
          <p:nvPr/>
        </p:nvSpPr>
        <p:spPr>
          <a:xfrm>
            <a:off x="4643386" y="1702151"/>
            <a:ext cx="4272014" cy="2687700"/>
          </a:xfrm>
          <a:prstGeom prst="rect">
            <a:avLst/>
          </a:prstGeom>
          <a:solidFill>
            <a:srgbClr val="0029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Pesertanya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adalah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masyarakat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umum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Bagian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dari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sistem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pelatihan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kerja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Di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bawah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bimbingan</a:t>
            </a:r>
            <a:r>
              <a:rPr lang="en-US" sz="1500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Instruktur</a:t>
            </a:r>
            <a:endParaRPr lang="en-US" sz="1500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indent="-323850">
              <a:lnSpc>
                <a:spcPct val="115000"/>
              </a:lnSpc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Bebas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memilih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kompetensi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keahlian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yang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ingin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dikembangkan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Mengacu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pada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Permenaker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Nomor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6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2020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untuk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dalam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negeri dan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Nomor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08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2008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untuk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luar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negeri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alanquin"/>
              <a:buChar char="●"/>
            </a:pP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Usia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Minimal 17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untuk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dalam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negeri dan 18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tahun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untuk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</a:t>
            </a:r>
            <a:r>
              <a:rPr lang="en-US" sz="1500" b="0" i="0" u="none" strike="noStrike" cap="none" dirty="0" err="1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luar</a:t>
            </a:r>
            <a:r>
              <a:rPr lang="en-US" sz="1500" b="0" i="0" u="none" strike="noStrike" cap="none" dirty="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rPr>
              <a:t> negeri</a:t>
            </a:r>
            <a:endParaRPr sz="1500" b="0" i="0" u="none" strike="noStrike" cap="none" dirty="0">
              <a:solidFill>
                <a:srgbClr val="FFFFFF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-1215921" y="107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MANFAAT PKL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Bagi</a:t>
            </a: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Peserta</a:t>
            </a: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Didik</a:t>
            </a:r>
            <a:endParaRPr sz="23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2039943c448_6_35"/>
          <p:cNvSpPr txBox="1"/>
          <p:nvPr/>
        </p:nvSpPr>
        <p:spPr>
          <a:xfrm>
            <a:off x="653143" y="680600"/>
            <a:ext cx="7717500" cy="329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solidFill>
                  <a:srgbClr val="000000"/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Meningkatnya</a:t>
            </a:r>
            <a:r>
              <a:rPr lang="en-ID" sz="1600" u="none" strike="noStrike" dirty="0">
                <a:solidFill>
                  <a:srgbClr val="000000"/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solidFill>
                  <a:srgbClr val="000000"/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kompetensi</a:t>
            </a:r>
            <a:r>
              <a:rPr lang="en-ID" sz="1600" u="none" strike="noStrike" dirty="0">
                <a:solidFill>
                  <a:srgbClr val="000000"/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solidFill>
                  <a:srgbClr val="000000"/>
                </a:solidFill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keahlian</a:t>
            </a:r>
            <a:r>
              <a:rPr lang="en-ID" sz="1600" dirty="0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dirty="0" err="1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telah</a:t>
            </a:r>
            <a:r>
              <a:rPr lang="en-ID" sz="1600" dirty="0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diperoleh</a:t>
            </a:r>
            <a:r>
              <a:rPr lang="en-ID" sz="1600" dirty="0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di </a:t>
            </a:r>
            <a:r>
              <a:rPr lang="en-ID" sz="1600" dirty="0" err="1"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sekolah</a:t>
            </a: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Bertambahnya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wawasan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mengenai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(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pengalaman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nyata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Meningkatnya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kompetensi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serta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tertanamnya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etos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tinggi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budaya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di dunia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usaha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/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industri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Menguatnya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kemampuan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produktif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konsentrasi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keahlian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dipelajari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Berkembangnya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kemampuan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perkembangan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bimbingan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/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arahan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pembimbing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industri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dapat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berkontribusi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kepada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dunia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kerja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Menguatnya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kepribadian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berkarakter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sesuai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dengan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nilai-nilai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tumbuh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dari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budaya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industri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Berkembangnya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kemandirian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belajar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dan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kemampuan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kewirausahaan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peserta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PKL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Bertumbuhnya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keahlian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melalui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peningkatan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kepercayaan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diri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selanjutnya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akan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mendorong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mereka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untuk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meningkatkan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keahlian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profesionalnya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pada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tingkat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yang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lebih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 </a:t>
            </a:r>
            <a:r>
              <a:rPr lang="en-ID" sz="1600" u="none" strike="noStrike" dirty="0" err="1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tinggi</a:t>
            </a:r>
            <a:r>
              <a:rPr lang="en-ID" sz="1600" u="none" strike="noStrike" dirty="0">
                <a:effectLst/>
                <a:latin typeface="Signika" panose="020B0604020202020204" charset="0"/>
                <a:ea typeface="Hanken Grotesk" panose="020B0604020202020204" charset="0"/>
                <a:cs typeface="Hanken Grotesk" panose="020B0604020202020204" charset="0"/>
              </a:rPr>
              <a:t>.</a:t>
            </a: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1600" u="none" strike="noStrike" dirty="0">
              <a:effectLst/>
              <a:latin typeface="Signika" panose="020B0604020202020204" charset="0"/>
              <a:ea typeface="Calibri" panose="020F0502020204030204" pitchFamily="34" charset="0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C4F72"/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dirty="0">
                <a:solidFill>
                  <a:srgbClr val="0C4F72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</a:br>
            <a:br>
              <a:rPr lang="en-US" sz="1600" dirty="0">
                <a:solidFill>
                  <a:srgbClr val="0C4F72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</a:br>
            <a:r>
              <a:rPr lang="en-US" sz="1600" dirty="0">
                <a:solidFill>
                  <a:srgbClr val="0C4F72"/>
                </a:solidFill>
                <a:latin typeface="Signika" panose="020B0604020202020204" charset="0"/>
                <a:ea typeface="Palanquin"/>
                <a:cs typeface="Palanquin"/>
                <a:sym typeface="Palanquin"/>
              </a:rPr>
              <a:t>.</a:t>
            </a:r>
            <a:endParaRPr sz="1600" dirty="0">
              <a:solidFill>
                <a:srgbClr val="0C4F72"/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25681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-1366236" y="46009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MANFAAT PKL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Bagi</a:t>
            </a: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Sekolah</a:t>
            </a:r>
            <a:endParaRPr lang="en-US" sz="23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2039943c448_6_35"/>
          <p:cNvSpPr txBox="1"/>
          <p:nvPr/>
        </p:nvSpPr>
        <p:spPr>
          <a:xfrm>
            <a:off x="601915" y="1032795"/>
            <a:ext cx="7421945" cy="329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err="1">
                <a:latin typeface="Signika" panose="020B0604020202020204" charset="0"/>
              </a:rPr>
              <a:t>Terjalinnya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hubungan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kerja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sama</a:t>
            </a:r>
            <a:r>
              <a:rPr lang="en-US" sz="1600" dirty="0">
                <a:latin typeface="Signika" panose="020B0604020202020204" charset="0"/>
              </a:rPr>
              <a:t> yang </a:t>
            </a:r>
            <a:r>
              <a:rPr lang="en-US" sz="1600" dirty="0" err="1">
                <a:latin typeface="Signika" panose="020B0604020202020204" charset="0"/>
              </a:rPr>
              <a:t>saling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menguntungkan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antara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sekolah</a:t>
            </a:r>
            <a:r>
              <a:rPr lang="en-US" sz="1600" dirty="0">
                <a:latin typeface="Signika" panose="020B0604020202020204" charset="0"/>
              </a:rPr>
              <a:t> dan dunia </a:t>
            </a:r>
            <a:r>
              <a:rPr lang="en-US" sz="1600" dirty="0" err="1">
                <a:latin typeface="Signika" panose="020B0604020202020204" charset="0"/>
              </a:rPr>
              <a:t>kerja</a:t>
            </a:r>
            <a:r>
              <a:rPr lang="en-US" sz="1600" dirty="0">
                <a:latin typeface="Signika" panose="020B0604020202020204" charset="0"/>
              </a:rPr>
              <a:t>.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err="1">
                <a:latin typeface="Signika" panose="020B0604020202020204" charset="0"/>
              </a:rPr>
              <a:t>Meningkatnya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kualitas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lulusan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melalui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pengalaman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kerja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langsung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selama</a:t>
            </a:r>
            <a:r>
              <a:rPr lang="en-US" sz="1600" dirty="0">
                <a:latin typeface="Signika" panose="020B0604020202020204" charset="0"/>
              </a:rPr>
              <a:t> PKL.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err="1">
                <a:latin typeface="Signika" panose="020B0604020202020204" charset="0"/>
              </a:rPr>
              <a:t>Meningkatnya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relevansi</a:t>
            </a:r>
            <a:r>
              <a:rPr lang="en-US" sz="1600" dirty="0">
                <a:latin typeface="Signika" panose="020B0604020202020204" charset="0"/>
              </a:rPr>
              <a:t> dan </a:t>
            </a:r>
            <a:r>
              <a:rPr lang="en-US" sz="1600" dirty="0" err="1">
                <a:latin typeface="Signika" panose="020B0604020202020204" charset="0"/>
              </a:rPr>
              <a:t>efektivitas</a:t>
            </a:r>
            <a:r>
              <a:rPr lang="en-US" sz="1600" dirty="0">
                <a:latin typeface="Signika" panose="020B0604020202020204" charset="0"/>
              </a:rPr>
              <a:t> program </a:t>
            </a:r>
            <a:r>
              <a:rPr lang="en-US" sz="1600" dirty="0" err="1">
                <a:latin typeface="Signika" panose="020B0604020202020204" charset="0"/>
              </a:rPr>
              <a:t>sekolah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melalui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sinkronisasi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perencanaan</a:t>
            </a:r>
            <a:r>
              <a:rPr lang="en-US" sz="1600" dirty="0">
                <a:latin typeface="Signika" panose="020B0604020202020204" charset="0"/>
              </a:rPr>
              <a:t>, </a:t>
            </a:r>
            <a:r>
              <a:rPr lang="en-US" sz="1600" dirty="0" err="1">
                <a:latin typeface="Signika" panose="020B0604020202020204" charset="0"/>
              </a:rPr>
              <a:t>pelaksanaan</a:t>
            </a:r>
            <a:r>
              <a:rPr lang="en-US" sz="1600" dirty="0">
                <a:latin typeface="Signika" panose="020B0604020202020204" charset="0"/>
              </a:rPr>
              <a:t>, proses </a:t>
            </a:r>
            <a:r>
              <a:rPr lang="en-US" sz="1600" dirty="0" err="1">
                <a:latin typeface="Signika" panose="020B0604020202020204" charset="0"/>
              </a:rPr>
              <a:t>pembelajaran</a:t>
            </a:r>
            <a:r>
              <a:rPr lang="en-US" sz="1600" dirty="0">
                <a:latin typeface="Signika" panose="020B0604020202020204" charset="0"/>
              </a:rPr>
              <a:t>, teaching factory, </a:t>
            </a:r>
            <a:r>
              <a:rPr lang="en-US" sz="1600" dirty="0" err="1">
                <a:latin typeface="Signika" panose="020B0604020202020204" charset="0"/>
              </a:rPr>
              <a:t>pengembangan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sarana</a:t>
            </a:r>
            <a:r>
              <a:rPr lang="en-US" sz="1600" dirty="0">
                <a:latin typeface="Signika" panose="020B0604020202020204" charset="0"/>
              </a:rPr>
              <a:t> dan </a:t>
            </a:r>
            <a:r>
              <a:rPr lang="en-US" sz="1600" dirty="0" err="1">
                <a:latin typeface="Signika" panose="020B0604020202020204" charset="0"/>
              </a:rPr>
              <a:t>prasarana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praktik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berdasarkan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hasil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pengamatan</a:t>
            </a:r>
            <a:r>
              <a:rPr lang="en-US" sz="1600" dirty="0">
                <a:latin typeface="Signika" panose="020B0604020202020204" charset="0"/>
              </a:rPr>
              <a:t> di </a:t>
            </a:r>
            <a:r>
              <a:rPr lang="en-US" sz="1600" dirty="0" err="1">
                <a:latin typeface="Signika" panose="020B0604020202020204" charset="0"/>
              </a:rPr>
              <a:t>tempat</a:t>
            </a:r>
            <a:r>
              <a:rPr lang="en-US" sz="1600" dirty="0">
                <a:latin typeface="Signika" panose="020B0604020202020204" charset="0"/>
              </a:rPr>
              <a:t> PKL.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600" dirty="0" err="1">
                <a:latin typeface="Signika" panose="020B0604020202020204" charset="0"/>
              </a:rPr>
              <a:t>Terwujudnya</a:t>
            </a:r>
            <a:r>
              <a:rPr lang="en-US" sz="1600" dirty="0">
                <a:latin typeface="Signika" panose="020B0604020202020204" charset="0"/>
              </a:rPr>
              <a:t> program </a:t>
            </a:r>
            <a:r>
              <a:rPr lang="en-US" sz="1600" dirty="0" err="1">
                <a:latin typeface="Signika" panose="020B0604020202020204" charset="0"/>
              </a:rPr>
              <a:t>penguatan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pendidikan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karakter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secara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terencana</a:t>
            </a:r>
            <a:r>
              <a:rPr lang="en-US" sz="1600" dirty="0">
                <a:latin typeface="Signika" panose="020B0604020202020204" charset="0"/>
              </a:rPr>
              <a:t> dan </a:t>
            </a:r>
            <a:r>
              <a:rPr lang="en-US" sz="1600" dirty="0" err="1">
                <a:latin typeface="Signika" panose="020B0604020202020204" charset="0"/>
              </a:rPr>
              <a:t>implementatif</a:t>
            </a:r>
            <a:r>
              <a:rPr lang="en-US" sz="1600" dirty="0">
                <a:latin typeface="Signika" panose="020B0604020202020204" charset="0"/>
              </a:rPr>
              <a:t>, </a:t>
            </a:r>
            <a:r>
              <a:rPr lang="en-US" sz="1600" dirty="0" err="1">
                <a:latin typeface="Signika" panose="020B0604020202020204" charset="0"/>
              </a:rPr>
              <a:t>khususnya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nilai-nilai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karakter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budaya</a:t>
            </a:r>
            <a:r>
              <a:rPr lang="en-US" sz="1600" dirty="0">
                <a:latin typeface="Signika" panose="020B0604020202020204" charset="0"/>
              </a:rPr>
              <a:t> </a:t>
            </a:r>
            <a:r>
              <a:rPr lang="en-US" sz="1600" dirty="0" err="1">
                <a:latin typeface="Signika" panose="020B0604020202020204" charset="0"/>
              </a:rPr>
              <a:t>industri</a:t>
            </a:r>
            <a:r>
              <a:rPr lang="en-US" sz="1600" dirty="0">
                <a:latin typeface="Signika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97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-577566" y="1079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MANFAAT PKL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Bagi</a:t>
            </a: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Tempat</a:t>
            </a: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 PKL (Dunia </a:t>
            </a:r>
            <a:r>
              <a:rPr lang="en-US" sz="2300" b="1" dirty="0" err="1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Kerja</a:t>
            </a:r>
            <a:r>
              <a:rPr lang="en-US" sz="2300" b="1" dirty="0">
                <a:solidFill>
                  <a:srgbClr val="0C4F72"/>
                </a:solidFill>
                <a:latin typeface="Signika"/>
                <a:ea typeface="Signika"/>
                <a:cs typeface="Signika"/>
                <a:sym typeface="Signika"/>
              </a:rPr>
              <a:t>)</a:t>
            </a:r>
            <a:endParaRPr sz="2300" b="1" dirty="0">
              <a:solidFill>
                <a:srgbClr val="0C4F72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5" name="Google Shape;75;g2039943c448_6_35"/>
          <p:cNvSpPr txBox="1"/>
          <p:nvPr/>
        </p:nvSpPr>
        <p:spPr>
          <a:xfrm>
            <a:off x="641268" y="680600"/>
            <a:ext cx="7717500" cy="329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ID" sz="1600" dirty="0" err="1">
                <a:latin typeface="Signika" panose="020B0604020202020204" charset="0"/>
              </a:rPr>
              <a:t>Adanya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masukan</a:t>
            </a:r>
            <a:r>
              <a:rPr lang="en-ID" sz="1600" dirty="0">
                <a:latin typeface="Signika" panose="020B0604020202020204" charset="0"/>
              </a:rPr>
              <a:t> yang </a:t>
            </a:r>
            <a:r>
              <a:rPr lang="en-ID" sz="1600" dirty="0" err="1">
                <a:latin typeface="Signika" panose="020B0604020202020204" charset="0"/>
              </a:rPr>
              <a:t>positif</a:t>
            </a:r>
            <a:r>
              <a:rPr lang="en-ID" sz="1600" dirty="0">
                <a:latin typeface="Signika" panose="020B0604020202020204" charset="0"/>
              </a:rPr>
              <a:t> dan </a:t>
            </a:r>
            <a:r>
              <a:rPr lang="en-ID" sz="1600" dirty="0" err="1">
                <a:latin typeface="Signika" panose="020B0604020202020204" charset="0"/>
              </a:rPr>
              <a:t>konstruktif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dari</a:t>
            </a:r>
            <a:r>
              <a:rPr lang="en-ID" sz="1600" dirty="0">
                <a:latin typeface="Signika" panose="020B0604020202020204" charset="0"/>
              </a:rPr>
              <a:t> SMK/MAK </a:t>
            </a:r>
            <a:r>
              <a:rPr lang="en-ID" sz="1600" dirty="0" err="1">
                <a:latin typeface="Signika" panose="020B0604020202020204" charset="0"/>
              </a:rPr>
              <a:t>untuk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perkembangan</a:t>
            </a:r>
            <a:r>
              <a:rPr lang="en-ID" sz="1600" dirty="0">
                <a:latin typeface="Signika" panose="020B0604020202020204" charset="0"/>
              </a:rPr>
              <a:t> dunia </a:t>
            </a:r>
            <a:r>
              <a:rPr lang="en-ID" sz="1600" dirty="0" err="1">
                <a:latin typeface="Signika" panose="020B0604020202020204" charset="0"/>
              </a:rPr>
              <a:t>kerja</a:t>
            </a:r>
            <a:r>
              <a:rPr lang="en-ID" sz="1600" dirty="0">
                <a:latin typeface="Signika" panose="020B0604020202020204" charset="0"/>
              </a:rPr>
              <a:t>.</a:t>
            </a:r>
            <a:endParaRPr lang="en-US" sz="1600" dirty="0">
              <a:latin typeface="Signika" panose="020B060402020202020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dirty="0">
                <a:latin typeface="Signika" panose="020B0604020202020204" charset="0"/>
              </a:rPr>
              <a:t>Dunia </a:t>
            </a:r>
            <a:r>
              <a:rPr lang="en-ID" sz="1600" dirty="0" err="1">
                <a:latin typeface="Signika" panose="020B0604020202020204" charset="0"/>
              </a:rPr>
              <a:t>kerja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dapat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mengenal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kualitas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peserta</a:t>
            </a:r>
            <a:r>
              <a:rPr lang="en-ID" sz="1600" dirty="0">
                <a:latin typeface="Signika" panose="020B0604020202020204" charset="0"/>
              </a:rPr>
              <a:t> PKL dan </a:t>
            </a:r>
            <a:r>
              <a:rPr lang="en-ID" sz="1600" dirty="0" err="1">
                <a:latin typeface="Signika" panose="020B0604020202020204" charset="0"/>
              </a:rPr>
              <a:t>mendapatkan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calon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karyawan</a:t>
            </a:r>
            <a:r>
              <a:rPr lang="en-ID" sz="1600" dirty="0">
                <a:latin typeface="Signika" panose="020B0604020202020204" charset="0"/>
              </a:rPr>
              <a:t> yang </a:t>
            </a:r>
            <a:r>
              <a:rPr lang="en-ID" sz="1600" dirty="0" err="1">
                <a:latin typeface="Signika" panose="020B0604020202020204" charset="0"/>
              </a:rPr>
              <a:t>berkualitas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sesuai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dengan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kebutuhannya</a:t>
            </a:r>
            <a:r>
              <a:rPr lang="en-ID" sz="1600" dirty="0">
                <a:latin typeface="Signika" panose="020B0604020202020204" charset="0"/>
              </a:rPr>
              <a:t>.</a:t>
            </a:r>
            <a:endParaRPr lang="en-US" sz="1600" dirty="0">
              <a:latin typeface="Signika" panose="020B060402020202020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dirty="0" err="1">
                <a:latin typeface="Signika" panose="020B0604020202020204" charset="0"/>
              </a:rPr>
              <a:t>Meningkatnya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citra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positif</a:t>
            </a:r>
            <a:r>
              <a:rPr lang="en-ID" sz="1600" dirty="0">
                <a:latin typeface="Signika" panose="020B0604020202020204" charset="0"/>
              </a:rPr>
              <a:t> dunia </a:t>
            </a:r>
            <a:r>
              <a:rPr lang="en-ID" sz="1600" dirty="0" err="1">
                <a:latin typeface="Signika" panose="020B0604020202020204" charset="0"/>
              </a:rPr>
              <a:t>kerja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karena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dapat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berkontribusi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terhadap</a:t>
            </a:r>
            <a:r>
              <a:rPr lang="en-ID" sz="1600" dirty="0">
                <a:latin typeface="Signika" panose="020B0604020202020204" charset="0"/>
              </a:rPr>
              <a:t> dunia </a:t>
            </a:r>
            <a:r>
              <a:rPr lang="en-ID" sz="1600" dirty="0" err="1">
                <a:latin typeface="Signika" panose="020B0604020202020204" charset="0"/>
              </a:rPr>
              <a:t>pendidikan</a:t>
            </a:r>
            <a:r>
              <a:rPr lang="en-ID" sz="1600" dirty="0">
                <a:latin typeface="Signika" panose="020B0604020202020204" charset="0"/>
              </a:rPr>
              <a:t>.</a:t>
            </a:r>
            <a:endParaRPr lang="en-US" sz="1600" dirty="0">
              <a:latin typeface="Signika" panose="020B060402020202020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dirty="0">
                <a:latin typeface="Signika" panose="020B0604020202020204" charset="0"/>
              </a:rPr>
              <a:t>Dunia </a:t>
            </a:r>
            <a:r>
              <a:rPr lang="en-ID" sz="1600" dirty="0" err="1">
                <a:latin typeface="Signika" panose="020B0604020202020204" charset="0"/>
              </a:rPr>
              <a:t>kerja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tempat</a:t>
            </a:r>
            <a:r>
              <a:rPr lang="en-ID" sz="1600" dirty="0">
                <a:latin typeface="Signika" panose="020B0604020202020204" charset="0"/>
              </a:rPr>
              <a:t> PKL </a:t>
            </a:r>
            <a:r>
              <a:rPr lang="en-ID" sz="1600" dirty="0" err="1">
                <a:latin typeface="Signika" panose="020B0604020202020204" charset="0"/>
              </a:rPr>
              <a:t>lebih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dikenal</a:t>
            </a:r>
            <a:r>
              <a:rPr lang="en-ID" sz="1600" dirty="0">
                <a:latin typeface="Signika" panose="020B0604020202020204" charset="0"/>
              </a:rPr>
              <a:t> oleh </a:t>
            </a:r>
            <a:r>
              <a:rPr lang="en-ID" sz="1600" dirty="0" err="1">
                <a:latin typeface="Signika" panose="020B0604020202020204" charset="0"/>
              </a:rPr>
              <a:t>masyarakat</a:t>
            </a:r>
            <a:r>
              <a:rPr lang="en-ID" sz="1600" dirty="0">
                <a:latin typeface="Signika" panose="020B0604020202020204" charset="0"/>
              </a:rPr>
              <a:t>, </a:t>
            </a:r>
            <a:r>
              <a:rPr lang="en-ID" sz="1600" dirty="0" err="1">
                <a:latin typeface="Signika" panose="020B0604020202020204" charset="0"/>
              </a:rPr>
              <a:t>khususnya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masyarakat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sekolah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sehingga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dapat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menjadi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wahana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dalam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promosi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produk</a:t>
            </a:r>
            <a:r>
              <a:rPr lang="en-ID" sz="1600" dirty="0">
                <a:latin typeface="Signika" panose="020B0604020202020204" charset="0"/>
              </a:rPr>
              <a:t>.</a:t>
            </a:r>
            <a:endParaRPr lang="en-US" sz="1600" dirty="0">
              <a:latin typeface="Signika" panose="020B060402020202020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dirty="0">
                <a:latin typeface="Signika" panose="020B0604020202020204" charset="0"/>
              </a:rPr>
              <a:t>Dunia </a:t>
            </a:r>
            <a:r>
              <a:rPr lang="en-ID" sz="1600" dirty="0" err="1">
                <a:latin typeface="Signika" panose="020B0604020202020204" charset="0"/>
              </a:rPr>
              <a:t>kerja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tempat</a:t>
            </a:r>
            <a:r>
              <a:rPr lang="en-ID" sz="1600" dirty="0">
                <a:latin typeface="Signika" panose="020B0604020202020204" charset="0"/>
              </a:rPr>
              <a:t> PKL </a:t>
            </a:r>
            <a:r>
              <a:rPr lang="en-ID" sz="1600" dirty="0" err="1">
                <a:latin typeface="Signika" panose="020B0604020202020204" charset="0"/>
              </a:rPr>
              <a:t>dapat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mengembangkan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produk</a:t>
            </a:r>
            <a:r>
              <a:rPr lang="en-ID" sz="1600" dirty="0">
                <a:latin typeface="Signika" panose="020B0604020202020204" charset="0"/>
              </a:rPr>
              <a:t>/</a:t>
            </a:r>
            <a:r>
              <a:rPr lang="en-ID" sz="1600" dirty="0" err="1">
                <a:latin typeface="Signika" panose="020B0604020202020204" charset="0"/>
              </a:rPr>
              <a:t>jasa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sesuai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dengan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kebutuhan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sembari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melatih</a:t>
            </a:r>
            <a:r>
              <a:rPr lang="en-ID" sz="1600" dirty="0">
                <a:latin typeface="Signika" panose="020B0604020202020204" charset="0"/>
              </a:rPr>
              <a:t> soft skills dan hard skills </a:t>
            </a:r>
            <a:r>
              <a:rPr lang="en-ID" sz="1600" dirty="0" err="1">
                <a:latin typeface="Signika" panose="020B0604020202020204" charset="0"/>
              </a:rPr>
              <a:t>peserta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didik</a:t>
            </a:r>
            <a:r>
              <a:rPr lang="en-ID" sz="1600" dirty="0">
                <a:latin typeface="Signika" panose="020B0604020202020204" charset="0"/>
              </a:rPr>
              <a:t> PKL.</a:t>
            </a:r>
            <a:endParaRPr lang="en-US" sz="1600" dirty="0">
              <a:latin typeface="Signika" panose="020B060402020202020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ID" sz="1600" dirty="0">
                <a:latin typeface="Signika" panose="020B0604020202020204" charset="0"/>
              </a:rPr>
              <a:t>Dunia </a:t>
            </a:r>
            <a:r>
              <a:rPr lang="en-ID" sz="1600" dirty="0" err="1">
                <a:latin typeface="Signika" panose="020B0604020202020204" charset="0"/>
              </a:rPr>
              <a:t>Kerja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dapat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memperoleh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peluang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untuk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memanfaatkan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insentif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pengurangan</a:t>
            </a:r>
            <a:r>
              <a:rPr lang="en-ID" sz="1600" dirty="0">
                <a:latin typeface="Signika" panose="020B0604020202020204" charset="0"/>
              </a:rPr>
              <a:t> </a:t>
            </a:r>
            <a:r>
              <a:rPr lang="en-ID" sz="1600" dirty="0" err="1">
                <a:latin typeface="Signika" panose="020B0604020202020204" charset="0"/>
              </a:rPr>
              <a:t>pajak</a:t>
            </a:r>
            <a:r>
              <a:rPr lang="en-ID" sz="1600" dirty="0">
                <a:latin typeface="Signika" panose="020B0604020202020204" charset="0"/>
              </a:rPr>
              <a:t> super</a:t>
            </a:r>
            <a:r>
              <a:rPr lang="en-ID" sz="1600" i="1" dirty="0">
                <a:latin typeface="Signika" panose="020B0604020202020204" charset="0"/>
              </a:rPr>
              <a:t> (Super Tax Deduction</a:t>
            </a:r>
            <a:r>
              <a:rPr lang="en-ID" sz="1600" dirty="0">
                <a:latin typeface="Signika" panose="020B0604020202020204" charset="0"/>
              </a:rPr>
              <a:t>).</a:t>
            </a:r>
            <a:endParaRPr sz="1600" dirty="0">
              <a:solidFill>
                <a:srgbClr val="0C4F72"/>
              </a:solidFill>
              <a:latin typeface="Signika" panose="020B0604020202020204" charset="0"/>
              <a:ea typeface="Palanquin"/>
              <a:cs typeface="Palanquin"/>
              <a:sym typeface="Palanquin"/>
            </a:endParaRPr>
          </a:p>
        </p:txBody>
      </p:sp>
    </p:spTree>
    <p:extLst>
      <p:ext uri="{BB962C8B-B14F-4D97-AF65-F5344CB8AC3E}">
        <p14:creationId xmlns:p14="http://schemas.microsoft.com/office/powerpoint/2010/main" val="227229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39943c448_6_35"/>
          <p:cNvSpPr txBox="1">
            <a:spLocks noGrp="1"/>
          </p:cNvSpPr>
          <p:nvPr>
            <p:ph type="body" idx="1"/>
          </p:nvPr>
        </p:nvSpPr>
        <p:spPr>
          <a:xfrm>
            <a:off x="182879" y="4851400"/>
            <a:ext cx="27033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/>
          </a:p>
        </p:txBody>
      </p:sp>
      <p:sp>
        <p:nvSpPr>
          <p:cNvPr id="73" name="Google Shape;73;g2039943c448_6_35"/>
          <p:cNvSpPr txBox="1"/>
          <p:nvPr/>
        </p:nvSpPr>
        <p:spPr>
          <a:xfrm>
            <a:off x="4707463" y="2678703"/>
            <a:ext cx="4572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460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039943c448_6_35"/>
          <p:cNvSpPr txBox="1"/>
          <p:nvPr/>
        </p:nvSpPr>
        <p:spPr>
          <a:xfrm>
            <a:off x="941886" y="318908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Implementasi</a:t>
            </a:r>
            <a:r>
              <a:rPr lang="en-US" sz="2400" b="1" dirty="0">
                <a:solidFill>
                  <a:srgbClr val="0B5394"/>
                </a:solidFill>
                <a:latin typeface="Signika"/>
                <a:ea typeface="Signika"/>
                <a:cs typeface="Signika"/>
                <a:sym typeface="Signika"/>
              </a:rPr>
              <a:t> Mata Pelajaran PKL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FF7858-1069-4618-8518-1F6265032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431806"/>
              </p:ext>
            </p:extLst>
          </p:nvPr>
        </p:nvGraphicFramePr>
        <p:xfrm>
          <a:off x="941886" y="891608"/>
          <a:ext cx="7531154" cy="357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64367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2289</Words>
  <Application>Microsoft Office PowerPoint</Application>
  <PresentationFormat>On-screen Show (16:9)</PresentationFormat>
  <Paragraphs>265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Hanken Grotesk</vt:lpstr>
      <vt:lpstr>Palanquin</vt:lpstr>
      <vt:lpstr>Arial</vt:lpstr>
      <vt:lpstr>Signika</vt:lpstr>
      <vt:lpstr>Calibri</vt:lpstr>
      <vt:lpstr>Custom Design</vt:lpstr>
      <vt:lpstr>PowerPoint Presentation</vt:lpstr>
      <vt:lpstr>PowerPoint Presentation</vt:lpstr>
      <vt:lpstr>TUJUAN MATA PELAJARAN PKL</vt:lpstr>
      <vt:lpstr>PowerPoint Presentation</vt:lpstr>
      <vt:lpstr>Implementasi Mata Pelajaran PKL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Tiwi</cp:lastModifiedBy>
  <cp:revision>14</cp:revision>
  <dcterms:modified xsi:type="dcterms:W3CDTF">2023-05-25T01:09:54Z</dcterms:modified>
</cp:coreProperties>
</file>