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1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476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3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6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549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8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71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7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0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91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52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47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392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0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135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2AA9C3-A903-4707-B93C-12BB55F71D3F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BF08D4-0B0A-4D64-BFAD-F51E678676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30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FBBD-3624-4747-A14F-EBBC141CF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6E7E8-6054-43FC-BE62-990F6D6E5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40229-C773-45B8-B2DE-8CAB32D2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80" y="554581"/>
            <a:ext cx="11353131" cy="59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126E-8EFF-4A6C-9525-19567698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-251012"/>
            <a:ext cx="10744197" cy="1303867"/>
          </a:xfrm>
        </p:spPr>
        <p:txBody>
          <a:bodyPr>
            <a:normAutofit fontScale="90000"/>
          </a:bodyPr>
          <a:lstStyle/>
          <a:p>
            <a:r>
              <a:rPr lang="id-ID" dirty="0"/>
              <a:t>2. Dimensi, elemen, dan sub elemen yang dikuatkan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B5ED6F-7D80-4595-A5F9-83D779D95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8CC34-63C6-4CDA-8281-0DEF72394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83"/>
          <a:stretch/>
        </p:blipFill>
        <p:spPr>
          <a:xfrm>
            <a:off x="224119" y="683806"/>
            <a:ext cx="11813772" cy="61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3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F60DC-D5BF-4318-93AE-CF811B2D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7F0B56-1BE7-4A8A-8B5D-F40FAF3C3817}"/>
              </a:ext>
            </a:extLst>
          </p:cNvPr>
          <p:cNvSpPr txBox="1">
            <a:spLocks/>
          </p:cNvSpPr>
          <p:nvPr/>
        </p:nvSpPr>
        <p:spPr>
          <a:xfrm>
            <a:off x="385482" y="194732"/>
            <a:ext cx="107441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/>
              <a:t>2. Dimensi, elemen, dan sub elemen yang dikuatkan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D2735-E900-430E-89F8-6BC94300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1" y="1625214"/>
            <a:ext cx="10744196" cy="3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2BE7-9EED-48E8-975A-479CE771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7" y="330198"/>
            <a:ext cx="11358283" cy="1303867"/>
          </a:xfrm>
        </p:spPr>
        <p:txBody>
          <a:bodyPr>
            <a:normAutofit fontScale="90000"/>
          </a:bodyPr>
          <a:lstStyle/>
          <a:p>
            <a:r>
              <a:rPr lang="id-ID" dirty="0"/>
              <a:t>3 Keterlibatan siswa Dalam Melaksanakan Project mulai dari perencanan, pelaksanaan, evaluasi dan refleksi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79ACF-981E-4C94-8919-871D7E3F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Perencanaan</a:t>
            </a:r>
          </a:p>
          <a:p>
            <a:pPr marL="0" indent="0">
              <a:buNone/>
            </a:pPr>
            <a:r>
              <a:rPr lang="id-ID" dirty="0"/>
              <a:t>Pelibatan siswa pada pembuatan prototipe, berupa pembuatan proposal pengadaaan buku di sekolah.</a:t>
            </a:r>
          </a:p>
          <a:p>
            <a:pPr marL="0" indent="0">
              <a:buNone/>
            </a:pPr>
            <a:r>
              <a:rPr lang="id-ID" dirty="0"/>
              <a:t>Pada kegiatan lainnya seperti bermain peran, Eksplorasi Isu dan Inklusi Sosial, wawancara dan pameran Sebagian besar siswa hanya pada pelaksanaan saja.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5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71C-BA9C-49D7-96F7-2B474D4B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4. Apa aksi nyata murid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BD5F-4795-4B2D-A9D3-9F37BBC4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054909"/>
            <a:ext cx="10506635" cy="33189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200" dirty="0" err="1"/>
              <a:t>Peserta</a:t>
            </a:r>
            <a:r>
              <a:rPr lang="en-ID" sz="2200" dirty="0"/>
              <a:t> </a:t>
            </a:r>
            <a:r>
              <a:rPr lang="en-ID" sz="2200" dirty="0" err="1"/>
              <a:t>didik</a:t>
            </a:r>
            <a:r>
              <a:rPr lang="en-ID" sz="2200" dirty="0"/>
              <a:t> </a:t>
            </a:r>
            <a:r>
              <a:rPr lang="en-ID" sz="2200" dirty="0" err="1"/>
              <a:t>melakukan</a:t>
            </a:r>
            <a:r>
              <a:rPr lang="en-ID" sz="2200" dirty="0"/>
              <a:t> </a:t>
            </a:r>
            <a:r>
              <a:rPr lang="en-ID" sz="2200" dirty="0" err="1"/>
              <a:t>riset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</a:t>
            </a:r>
            <a:r>
              <a:rPr lang="en-ID" sz="2200" dirty="0" err="1"/>
              <a:t>kecil</a:t>
            </a:r>
            <a:r>
              <a:rPr lang="en-ID" sz="2200" dirty="0"/>
              <a:t> yang </a:t>
            </a:r>
            <a:r>
              <a:rPr lang="en-ID" sz="2200" dirty="0" err="1"/>
              <a:t>terdiri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2-4 orang,</a:t>
            </a:r>
            <a:r>
              <a:rPr lang="id-ID" sz="2200" dirty="0"/>
              <a:t> </a:t>
            </a:r>
            <a:r>
              <a:rPr lang="en-ID" sz="2200" dirty="0" err="1"/>
              <a:t>tentang</a:t>
            </a:r>
            <a:r>
              <a:rPr lang="en-ID" sz="2200" dirty="0"/>
              <a:t> </a:t>
            </a:r>
            <a:r>
              <a:rPr lang="en-ID" sz="2200" dirty="0" err="1"/>
              <a:t>dinamika</a:t>
            </a:r>
            <a:r>
              <a:rPr lang="en-ID" sz="2200" dirty="0"/>
              <a:t> </a:t>
            </a:r>
            <a:r>
              <a:rPr lang="en-ID" sz="2200" dirty="0" err="1"/>
              <a:t>keragaman</a:t>
            </a:r>
            <a:r>
              <a:rPr lang="en-ID" sz="2200" dirty="0"/>
              <a:t> </a:t>
            </a:r>
            <a:r>
              <a:rPr lang="en-ID" sz="2200" dirty="0" err="1"/>
              <a:t>individu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kategori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id-ID" sz="2200" dirty="0"/>
              <a:t> </a:t>
            </a:r>
            <a:r>
              <a:rPr lang="en-ID" sz="2200" dirty="0"/>
              <a:t>marginal dan </a:t>
            </a:r>
            <a:r>
              <a:rPr lang="en-ID" sz="2200" dirty="0" err="1"/>
              <a:t>kelompok</a:t>
            </a:r>
            <a:r>
              <a:rPr lang="en-ID" sz="2200" dirty="0"/>
              <a:t> </a:t>
            </a:r>
            <a:r>
              <a:rPr lang="en-ID" sz="2200" dirty="0" err="1"/>
              <a:t>rentan</a:t>
            </a:r>
            <a:r>
              <a:rPr lang="en-ID" sz="2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200" dirty="0" err="1"/>
              <a:t>Peserta</a:t>
            </a:r>
            <a:r>
              <a:rPr lang="en-ID" sz="2200" dirty="0"/>
              <a:t> </a:t>
            </a:r>
            <a:r>
              <a:rPr lang="en-ID" sz="2200" dirty="0" err="1"/>
              <a:t>didik</a:t>
            </a:r>
            <a:r>
              <a:rPr lang="en-ID" sz="2200" dirty="0"/>
              <a:t> </a:t>
            </a:r>
            <a:r>
              <a:rPr lang="en-ID" sz="2200" dirty="0" err="1"/>
              <a:t>menentukan</a:t>
            </a:r>
            <a:r>
              <a:rPr lang="en-ID" sz="2200" dirty="0"/>
              <a:t> 1 </a:t>
            </a:r>
            <a:r>
              <a:rPr lang="en-ID" sz="2200" dirty="0" err="1"/>
              <a:t>kelompok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marginal </a:t>
            </a:r>
            <a:r>
              <a:rPr lang="en-ID" sz="2200" dirty="0" err="1"/>
              <a:t>atau</a:t>
            </a:r>
            <a:r>
              <a:rPr lang="id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</a:t>
            </a:r>
            <a:r>
              <a:rPr lang="en-ID" sz="2200" dirty="0" err="1"/>
              <a:t>rentan</a:t>
            </a:r>
            <a:r>
              <a:rPr lang="en-ID" sz="2200" dirty="0"/>
              <a:t> </a:t>
            </a:r>
            <a:r>
              <a:rPr lang="en-ID" sz="2200" dirty="0" err="1"/>
              <a:t>sebagai</a:t>
            </a:r>
            <a:r>
              <a:rPr lang="en-ID" sz="2200" dirty="0"/>
              <a:t> </a:t>
            </a:r>
            <a:r>
              <a:rPr lang="en-ID" sz="2200" dirty="0" err="1"/>
              <a:t>subjek</a:t>
            </a:r>
            <a:r>
              <a:rPr lang="en-ID" sz="2200" dirty="0"/>
              <a:t> </a:t>
            </a:r>
            <a:r>
              <a:rPr lang="en-ID" sz="2200" dirty="0" err="1"/>
              <a:t>riset</a:t>
            </a:r>
            <a:r>
              <a:rPr lang="en-ID" sz="2200" dirty="0"/>
              <a:t> </a:t>
            </a:r>
            <a:r>
              <a:rPr lang="en-ID" sz="2200" dirty="0" err="1"/>
              <a:t>mereka</a:t>
            </a:r>
            <a:r>
              <a:rPr lang="en-ID" sz="2200" dirty="0"/>
              <a:t>, </a:t>
            </a:r>
            <a:r>
              <a:rPr lang="en-ID" sz="2200" dirty="0" err="1"/>
              <a:t>misalnya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A</a:t>
            </a:r>
            <a:r>
              <a:rPr lang="id-ID" sz="2200" dirty="0"/>
              <a:t> </a:t>
            </a:r>
            <a:r>
              <a:rPr lang="en-ID" sz="2200" dirty="0" err="1"/>
              <a:t>memilih</a:t>
            </a:r>
            <a:r>
              <a:rPr lang="en-ID" sz="2200" dirty="0"/>
              <a:t> </a:t>
            </a:r>
            <a:r>
              <a:rPr lang="en-ID" sz="2200" dirty="0" err="1"/>
              <a:t>meneliti</a:t>
            </a:r>
            <a:r>
              <a:rPr lang="en-ID" sz="2200" dirty="0"/>
              <a:t> </a:t>
            </a:r>
            <a:r>
              <a:rPr lang="en-ID" sz="2200" dirty="0" err="1"/>
              <a:t>lebih</a:t>
            </a:r>
            <a:r>
              <a:rPr lang="en-ID" sz="2200" dirty="0"/>
              <a:t> </a:t>
            </a:r>
            <a:r>
              <a:rPr lang="en-ID" sz="2200" dirty="0" err="1"/>
              <a:t>jauh</a:t>
            </a:r>
            <a:r>
              <a:rPr lang="en-ID" sz="2200" dirty="0"/>
              <a:t> </a:t>
            </a:r>
            <a:r>
              <a:rPr lang="en-ID" sz="2200" dirty="0" err="1"/>
              <a:t>tentang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marginal </a:t>
            </a:r>
            <a:r>
              <a:rPr lang="en-ID" sz="2200" dirty="0" err="1"/>
              <a:t>atas</a:t>
            </a:r>
            <a:r>
              <a:rPr lang="en-ID" sz="2200" dirty="0"/>
              <a:t> </a:t>
            </a:r>
            <a:r>
              <a:rPr lang="en-ID" sz="2200" dirty="0" err="1"/>
              <a:t>etnis</a:t>
            </a:r>
            <a:r>
              <a:rPr lang="id-ID" sz="2200" dirty="0"/>
              <a:t> </a:t>
            </a:r>
            <a:r>
              <a:rPr lang="en-ID" sz="2200" dirty="0"/>
              <a:t>Papua, </a:t>
            </a:r>
            <a:r>
              <a:rPr lang="en-ID" sz="2200" dirty="0" err="1"/>
              <a:t>kelompok</a:t>
            </a:r>
            <a:r>
              <a:rPr lang="en-ID" sz="2200" dirty="0"/>
              <a:t> B </a:t>
            </a:r>
            <a:r>
              <a:rPr lang="en-ID" sz="2200" dirty="0" err="1"/>
              <a:t>memilih</a:t>
            </a:r>
            <a:r>
              <a:rPr lang="en-ID" sz="2200" dirty="0"/>
              <a:t> </a:t>
            </a:r>
            <a:r>
              <a:rPr lang="en-ID" sz="2200" dirty="0" err="1"/>
              <a:t>meneliti</a:t>
            </a:r>
            <a:r>
              <a:rPr lang="en-ID" sz="2200" dirty="0"/>
              <a:t> </a:t>
            </a:r>
            <a:r>
              <a:rPr lang="en-ID" sz="2200" dirty="0" err="1"/>
              <a:t>lebih</a:t>
            </a:r>
            <a:r>
              <a:rPr lang="en-ID" sz="2200" dirty="0"/>
              <a:t> </a:t>
            </a:r>
            <a:r>
              <a:rPr lang="en-ID" sz="2200" dirty="0" err="1"/>
              <a:t>jauh</a:t>
            </a:r>
            <a:r>
              <a:rPr lang="en-ID" sz="2200" dirty="0"/>
              <a:t> </a:t>
            </a:r>
            <a:r>
              <a:rPr lang="en-ID" sz="2200" dirty="0" err="1"/>
              <a:t>tentang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id-ID" sz="2200" dirty="0"/>
              <a:t> </a:t>
            </a:r>
            <a:r>
              <a:rPr lang="en-ID" sz="2200" dirty="0"/>
              <a:t>marginal </a:t>
            </a:r>
            <a:r>
              <a:rPr lang="en-ID" sz="2200" dirty="0" err="1"/>
              <a:t>atas</a:t>
            </a:r>
            <a:r>
              <a:rPr lang="en-ID" sz="2200" dirty="0"/>
              <a:t> </a:t>
            </a:r>
            <a:r>
              <a:rPr lang="en-ID" sz="2200" dirty="0" err="1"/>
              <a:t>etnis</a:t>
            </a:r>
            <a:r>
              <a:rPr lang="en-ID" sz="2200" dirty="0"/>
              <a:t> </a:t>
            </a:r>
            <a:r>
              <a:rPr lang="en-ID" sz="2200" dirty="0" err="1"/>
              <a:t>keturunan</a:t>
            </a:r>
            <a:r>
              <a:rPr lang="en-ID" sz="2200" dirty="0"/>
              <a:t> </a:t>
            </a:r>
            <a:r>
              <a:rPr lang="en-ID" sz="2200" dirty="0" err="1"/>
              <a:t>Tionghoa</a:t>
            </a:r>
            <a:r>
              <a:rPr lang="en-ID" sz="2200" dirty="0"/>
              <a:t>, </a:t>
            </a:r>
            <a:r>
              <a:rPr lang="en-ID" sz="2200" dirty="0" err="1"/>
              <a:t>kelompok</a:t>
            </a:r>
            <a:r>
              <a:rPr lang="en-ID" sz="2200" dirty="0"/>
              <a:t> C </a:t>
            </a:r>
            <a:r>
              <a:rPr lang="en-ID" sz="2200" dirty="0" err="1"/>
              <a:t>memilih</a:t>
            </a:r>
            <a:r>
              <a:rPr lang="en-ID" sz="2200" dirty="0"/>
              <a:t> </a:t>
            </a:r>
            <a:r>
              <a:rPr lang="en-ID" sz="2200" dirty="0" err="1"/>
              <a:t>meneliti</a:t>
            </a:r>
            <a:r>
              <a:rPr lang="id-ID" sz="2200" dirty="0"/>
              <a:t> </a:t>
            </a:r>
            <a:r>
              <a:rPr lang="en-ID" sz="2200" dirty="0" err="1"/>
              <a:t>lebih</a:t>
            </a:r>
            <a:r>
              <a:rPr lang="en-ID" sz="2200" dirty="0"/>
              <a:t> </a:t>
            </a:r>
            <a:r>
              <a:rPr lang="en-ID" sz="2200" dirty="0" err="1"/>
              <a:t>jauh</a:t>
            </a:r>
            <a:r>
              <a:rPr lang="en-ID" sz="2200" dirty="0"/>
              <a:t> </a:t>
            </a:r>
            <a:r>
              <a:rPr lang="en-ID" sz="2200" dirty="0" err="1"/>
              <a:t>tentang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marginal </a:t>
            </a:r>
            <a:r>
              <a:rPr lang="en-ID" sz="2200" dirty="0" err="1"/>
              <a:t>atas</a:t>
            </a:r>
            <a:r>
              <a:rPr lang="en-ID" sz="2200" dirty="0"/>
              <a:t> </a:t>
            </a:r>
            <a:r>
              <a:rPr lang="en-ID" sz="2200" dirty="0" err="1"/>
              <a:t>kepercayaan</a:t>
            </a:r>
            <a:r>
              <a:rPr lang="en-ID" sz="2200" dirty="0"/>
              <a:t> </a:t>
            </a:r>
            <a:r>
              <a:rPr lang="en-ID" sz="2200" dirty="0" err="1"/>
              <a:t>Sunda</a:t>
            </a:r>
            <a:r>
              <a:rPr lang="en-ID" sz="2200" dirty="0"/>
              <a:t> </a:t>
            </a:r>
            <a:r>
              <a:rPr lang="en-ID" sz="2200" dirty="0" err="1"/>
              <a:t>Wiwitan</a:t>
            </a:r>
            <a:r>
              <a:rPr lang="en-ID" sz="2200" dirty="0"/>
              <a:t>,</a:t>
            </a:r>
            <a:r>
              <a:rPr lang="id-ID" sz="2200" dirty="0"/>
              <a:t> </a:t>
            </a:r>
            <a:r>
              <a:rPr lang="en-ID" sz="2200" dirty="0"/>
              <a:t>dan </a:t>
            </a:r>
            <a:r>
              <a:rPr lang="en-ID" sz="2200" dirty="0" err="1"/>
              <a:t>seterusnya</a:t>
            </a:r>
            <a:r>
              <a:rPr lang="en-ID" sz="2200" dirty="0"/>
              <a:t>. Guru </a:t>
            </a:r>
            <a:r>
              <a:rPr lang="en-ID" sz="2200" dirty="0" err="1"/>
              <a:t>dapat</a:t>
            </a:r>
            <a:r>
              <a:rPr lang="en-ID" sz="2200" dirty="0"/>
              <a:t> </a:t>
            </a:r>
            <a:r>
              <a:rPr lang="en-ID" sz="2200" dirty="0" err="1"/>
              <a:t>memastikan</a:t>
            </a:r>
            <a:r>
              <a:rPr lang="en-ID" sz="2200" dirty="0"/>
              <a:t> </a:t>
            </a:r>
            <a:r>
              <a:rPr lang="en-ID" sz="2200" dirty="0" err="1"/>
              <a:t>bahwa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kelompok</a:t>
            </a:r>
            <a:r>
              <a:rPr lang="en-ID" sz="2200" dirty="0"/>
              <a:t> </a:t>
            </a:r>
            <a:r>
              <a:rPr lang="id-ID" sz="2200" dirty="0"/>
              <a:t> </a:t>
            </a:r>
            <a:r>
              <a:rPr lang="en-ID" sz="2200" dirty="0" err="1"/>
              <a:t>mendapatkan</a:t>
            </a:r>
            <a:r>
              <a:rPr lang="en-ID" sz="2200" dirty="0"/>
              <a:t> </a:t>
            </a:r>
            <a:r>
              <a:rPr lang="en-ID" sz="2200" dirty="0" err="1"/>
              <a:t>subjek</a:t>
            </a:r>
            <a:r>
              <a:rPr lang="en-ID" sz="2200" dirty="0"/>
              <a:t> </a:t>
            </a:r>
            <a:r>
              <a:rPr lang="en-ID" sz="2200" dirty="0" err="1"/>
              <a:t>riset</a:t>
            </a:r>
            <a:r>
              <a:rPr lang="en-ID" sz="2200" dirty="0"/>
              <a:t> yang </a:t>
            </a:r>
            <a:r>
              <a:rPr lang="en-ID" sz="2200" dirty="0" err="1"/>
              <a:t>berbeda</a:t>
            </a:r>
            <a:r>
              <a:rPr lang="en-ID" sz="2200" dirty="0"/>
              <a:t>.</a:t>
            </a:r>
            <a:endParaRPr lang="id-ID" sz="2200" dirty="0"/>
          </a:p>
          <a:p>
            <a:pPr marL="514350" indent="-514350">
              <a:buFont typeface="+mj-lt"/>
              <a:buAutoNum type="arabicPeriod"/>
            </a:pPr>
            <a:r>
              <a:rPr lang="id-ID" sz="2200" dirty="0"/>
              <a:t>Membuat prototype proposal pengadaan buku dan pameran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16469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A812-DF89-47C3-AEA8-A3AD695F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5. PENERIMA MANFAAT DARI AKSI NYATA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A2779-4564-4A9E-90A2-6ACC42FEC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Siswa .</a:t>
            </a:r>
          </a:p>
          <a:p>
            <a:r>
              <a:rPr lang="id-ID" sz="2800" dirty="0"/>
              <a:t>Sekolah dari hasil petisi prototype siswa</a:t>
            </a:r>
          </a:p>
          <a:p>
            <a:r>
              <a:rPr lang="id-ID" sz="2800" dirty="0"/>
              <a:t>Pemangku kepentingan.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00309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C129-E81E-4A75-93B9-EC353167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6. Apa Project tersebut bisa diimplementasikan? Perlu dimodifikasi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11ED-DA96-46B1-A9DE-082AE9DDC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/>
              <a:t>Project ini dapat diimplementasikan di sekolah kami,</a:t>
            </a:r>
          </a:p>
          <a:p>
            <a:pPr marL="0" indent="0">
              <a:buNone/>
            </a:pPr>
            <a:r>
              <a:rPr lang="id-ID" sz="3200" dirty="0"/>
              <a:t>Modifikasi pada aktivitas, terutama penentuan kelompok etnis, Karakter yang dipilih dengan menyesuaikan etnis kearifan lokal. </a:t>
            </a:r>
          </a:p>
          <a:p>
            <a:pPr marL="0" indent="0">
              <a:buNone/>
            </a:pPr>
            <a:r>
              <a:rPr lang="id-ID" sz="3200" dirty="0"/>
              <a:t>Prototype nya pada membangun  masyarakat yang inklusif.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33126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248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2. Dimensi, elemen, dan sub elemen yang dikuatkan</vt:lpstr>
      <vt:lpstr>PowerPoint Presentation</vt:lpstr>
      <vt:lpstr>3 Keterlibatan siswa Dalam Melaksanakan Project mulai dari perencanan, pelaksanaan, evaluasi dan refleksi</vt:lpstr>
      <vt:lpstr>4. Apa aksi nyata murid</vt:lpstr>
      <vt:lpstr>5. PENERIMA MANFAAT DARI AKSI NYATA</vt:lpstr>
      <vt:lpstr>6. Apa Project tersebut bisa diimplementasikan? Perlu dimodifikasi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MyBook Pro K7V</dc:creator>
  <cp:lastModifiedBy>MyBook Pro K7V</cp:lastModifiedBy>
  <cp:revision>9</cp:revision>
  <dcterms:created xsi:type="dcterms:W3CDTF">2023-07-05T03:43:37Z</dcterms:created>
  <dcterms:modified xsi:type="dcterms:W3CDTF">2023-07-05T09:14:32Z</dcterms:modified>
</cp:coreProperties>
</file>