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738"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hyperlink" Target="http://mtsn2temanggung.sch.id/ujian-praktek-melalui-bazar-dan-pamera" TargetMode="Externa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31"/>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74C22"/>
          </a:solidFill>
        </p:spPr>
        <p:txBody>
          <a:bodyPr wrap="square" lIns="0" tIns="0" rIns="0" bIns="0" rtlCol="0">
            <a:noAutofit/>
          </a:bodyPr>
          <a:lstStyle/>
          <a:p>
            <a:endParaRPr/>
          </a:p>
        </p:txBody>
      </p:sp>
      <p:sp>
        <p:nvSpPr>
          <p:cNvPr id="29" name="object 29"/>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FFFFFF"/>
          </a:solidFill>
        </p:spPr>
        <p:txBody>
          <a:bodyPr wrap="square" lIns="0" tIns="0" rIns="0" bIns="0" rtlCol="0">
            <a:noAutofit/>
          </a:bodyPr>
          <a:lstStyle/>
          <a:p>
            <a:endParaRPr/>
          </a:p>
        </p:txBody>
      </p:sp>
      <p:sp>
        <p:nvSpPr>
          <p:cNvPr id="30" name="object 30"/>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27" name="object 27"/>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FFFFFF"/>
          </a:solidFill>
        </p:spPr>
        <p:txBody>
          <a:bodyPr wrap="square" lIns="0" tIns="0" rIns="0" bIns="0" rtlCol="0">
            <a:noAutofit/>
          </a:bodyPr>
          <a:lstStyle/>
          <a:p>
            <a:endParaRPr/>
          </a:p>
        </p:txBody>
      </p:sp>
      <p:sp>
        <p:nvSpPr>
          <p:cNvPr id="28" name="object 28"/>
          <p:cNvSpPr/>
          <p:nvPr/>
        </p:nvSpPr>
        <p:spPr>
          <a:xfrm>
            <a:off x="0" y="6734175"/>
            <a:ext cx="6959600" cy="0"/>
          </a:xfrm>
          <a:custGeom>
            <a:avLst/>
            <a:gdLst/>
            <a:ahLst/>
            <a:cxnLst/>
            <a:rect l="l" t="t" r="r" b="b"/>
            <a:pathLst>
              <a:path w="6959600">
                <a:moveTo>
                  <a:pt x="0" y="0"/>
                </a:moveTo>
                <a:lnTo>
                  <a:pt x="6959600" y="0"/>
                </a:lnTo>
              </a:path>
            </a:pathLst>
          </a:custGeom>
          <a:ln w="248920">
            <a:solidFill>
              <a:srgbClr val="FFFFFF"/>
            </a:solidFill>
          </a:ln>
        </p:spPr>
        <p:txBody>
          <a:bodyPr wrap="square" lIns="0" tIns="0" rIns="0" bIns="0" rtlCol="0">
            <a:noAutofit/>
          </a:bodyPr>
          <a:lstStyle/>
          <a:p>
            <a:endParaRPr/>
          </a:p>
        </p:txBody>
      </p:sp>
      <p:sp>
        <p:nvSpPr>
          <p:cNvPr id="14" name="object 14"/>
          <p:cNvSpPr/>
          <p:nvPr/>
        </p:nvSpPr>
        <p:spPr>
          <a:xfrm>
            <a:off x="5461000" y="2474912"/>
            <a:ext cx="6005511" cy="85725"/>
          </a:xfrm>
          <a:custGeom>
            <a:avLst/>
            <a:gdLst/>
            <a:ahLst/>
            <a:cxnLst/>
            <a:rect l="l" t="t" r="r" b="b"/>
            <a:pathLst>
              <a:path w="6005511" h="85725">
                <a:moveTo>
                  <a:pt x="0" y="0"/>
                </a:moveTo>
                <a:lnTo>
                  <a:pt x="6005511" y="0"/>
                </a:lnTo>
                <a:lnTo>
                  <a:pt x="6005511" y="85725"/>
                </a:lnTo>
                <a:lnTo>
                  <a:pt x="0" y="85725"/>
                </a:lnTo>
                <a:lnTo>
                  <a:pt x="0" y="0"/>
                </a:lnTo>
                <a:close/>
              </a:path>
            </a:pathLst>
          </a:custGeom>
          <a:solidFill>
            <a:srgbClr val="FFFFFF"/>
          </a:solidFill>
        </p:spPr>
        <p:txBody>
          <a:bodyPr wrap="square" lIns="0" tIns="0" rIns="0" bIns="0" rtlCol="0">
            <a:noAutofit/>
          </a:bodyPr>
          <a:lstStyle/>
          <a:p>
            <a:endParaRPr/>
          </a:p>
        </p:txBody>
      </p:sp>
      <p:sp>
        <p:nvSpPr>
          <p:cNvPr id="15" name="object 15"/>
          <p:cNvSpPr/>
          <p:nvPr/>
        </p:nvSpPr>
        <p:spPr>
          <a:xfrm>
            <a:off x="5422900" y="1797050"/>
            <a:ext cx="7056436" cy="677862"/>
          </a:xfrm>
          <a:custGeom>
            <a:avLst/>
            <a:gdLst/>
            <a:ahLst/>
            <a:cxnLst/>
            <a:rect l="l" t="t" r="r" b="b"/>
            <a:pathLst>
              <a:path w="7056436" h="677862">
                <a:moveTo>
                  <a:pt x="6769099" y="0"/>
                </a:moveTo>
                <a:lnTo>
                  <a:pt x="0" y="0"/>
                </a:lnTo>
                <a:lnTo>
                  <a:pt x="0" y="677862"/>
                </a:lnTo>
                <a:lnTo>
                  <a:pt x="6769099" y="677862"/>
                </a:lnTo>
                <a:lnTo>
                  <a:pt x="6769099" y="0"/>
                </a:lnTo>
                <a:close/>
              </a:path>
            </a:pathLst>
          </a:custGeom>
          <a:solidFill>
            <a:srgbClr val="000000">
              <a:alpha val="0"/>
            </a:srgbClr>
          </a:solidFill>
        </p:spPr>
        <p:txBody>
          <a:bodyPr wrap="square" lIns="0" tIns="0" rIns="0" bIns="0" rtlCol="0">
            <a:noAutofit/>
          </a:bodyPr>
          <a:lstStyle/>
          <a:p>
            <a:endParaRPr/>
          </a:p>
        </p:txBody>
      </p:sp>
      <p:sp>
        <p:nvSpPr>
          <p:cNvPr id="16" name="object 16"/>
          <p:cNvSpPr/>
          <p:nvPr/>
        </p:nvSpPr>
        <p:spPr>
          <a:xfrm>
            <a:off x="5461000" y="4506912"/>
            <a:ext cx="6972300" cy="649287"/>
          </a:xfrm>
          <a:custGeom>
            <a:avLst/>
            <a:gdLst/>
            <a:ahLst/>
            <a:cxnLst/>
            <a:rect l="l" t="t" r="r" b="b"/>
            <a:pathLst>
              <a:path w="6972300" h="649287">
                <a:moveTo>
                  <a:pt x="6730999" y="0"/>
                </a:moveTo>
                <a:lnTo>
                  <a:pt x="0" y="0"/>
                </a:lnTo>
                <a:lnTo>
                  <a:pt x="0" y="649287"/>
                </a:lnTo>
                <a:lnTo>
                  <a:pt x="6730999" y="649287"/>
                </a:lnTo>
                <a:lnTo>
                  <a:pt x="6730999" y="0"/>
                </a:lnTo>
                <a:close/>
              </a:path>
            </a:pathLst>
          </a:custGeom>
          <a:solidFill>
            <a:srgbClr val="000000">
              <a:alpha val="0"/>
            </a:srgbClr>
          </a:solidFill>
        </p:spPr>
        <p:txBody>
          <a:bodyPr wrap="square" lIns="0" tIns="0" rIns="0" bIns="0" rtlCol="0">
            <a:noAutofit/>
          </a:bodyPr>
          <a:lstStyle/>
          <a:p>
            <a:endParaRPr/>
          </a:p>
        </p:txBody>
      </p:sp>
      <p:sp>
        <p:nvSpPr>
          <p:cNvPr id="17" name="object 17"/>
          <p:cNvSpPr/>
          <p:nvPr/>
        </p:nvSpPr>
        <p:spPr>
          <a:xfrm>
            <a:off x="-49212" y="125412"/>
            <a:ext cx="1847850" cy="1304924"/>
          </a:xfrm>
          <a:custGeom>
            <a:avLst/>
            <a:gdLst/>
            <a:ahLst/>
            <a:cxnLst/>
            <a:rect l="l" t="t" r="r" b="b"/>
            <a:pathLst>
              <a:path w="1847850" h="1304924">
                <a:moveTo>
                  <a:pt x="1847850" y="0"/>
                </a:moveTo>
                <a:lnTo>
                  <a:pt x="49212" y="0"/>
                </a:lnTo>
                <a:lnTo>
                  <a:pt x="49212" y="1304924"/>
                </a:lnTo>
                <a:lnTo>
                  <a:pt x="1847850" y="1304924"/>
                </a:lnTo>
                <a:lnTo>
                  <a:pt x="1847850" y="0"/>
                </a:lnTo>
                <a:close/>
              </a:path>
            </a:pathLst>
          </a:custGeom>
          <a:solidFill>
            <a:srgbClr val="000000">
              <a:alpha val="0"/>
            </a:srgbClr>
          </a:solidFill>
        </p:spPr>
        <p:txBody>
          <a:bodyPr wrap="square" lIns="0" tIns="0" rIns="0" bIns="0" rtlCol="0">
            <a:noAutofit/>
          </a:bodyPr>
          <a:lstStyle/>
          <a:p>
            <a:endParaRPr/>
          </a:p>
        </p:txBody>
      </p:sp>
      <p:sp>
        <p:nvSpPr>
          <p:cNvPr id="18" name="object 18"/>
          <p:cNvSpPr/>
          <p:nvPr/>
        </p:nvSpPr>
        <p:spPr>
          <a:xfrm>
            <a:off x="-49212" y="125411"/>
            <a:ext cx="1847850" cy="1304925"/>
          </a:xfrm>
          <a:prstGeom prst="rect">
            <a:avLst/>
          </a:prstGeom>
          <a:blipFill>
            <a:blip r:embed="rId2" cstate="print"/>
            <a:stretch>
              <a:fillRect/>
            </a:stretch>
          </a:blipFill>
        </p:spPr>
        <p:txBody>
          <a:bodyPr wrap="square" lIns="0" tIns="0" rIns="0" bIns="0" rtlCol="0">
            <a:noAutofit/>
          </a:bodyPr>
          <a:lstStyle/>
          <a:p>
            <a:endParaRPr/>
          </a:p>
        </p:txBody>
      </p:sp>
      <p:sp>
        <p:nvSpPr>
          <p:cNvPr id="19" name="object 19"/>
          <p:cNvSpPr/>
          <p:nvPr/>
        </p:nvSpPr>
        <p:spPr>
          <a:xfrm>
            <a:off x="2303462" y="1211262"/>
            <a:ext cx="869950" cy="860425"/>
          </a:xfrm>
          <a:prstGeom prst="rect">
            <a:avLst/>
          </a:prstGeom>
          <a:blipFill>
            <a:blip r:embed="rId3" cstate="print"/>
            <a:stretch>
              <a:fillRect/>
            </a:stretch>
          </a:blipFill>
        </p:spPr>
        <p:txBody>
          <a:bodyPr wrap="square" lIns="0" tIns="0" rIns="0" bIns="0" rtlCol="0">
            <a:noAutofit/>
          </a:bodyPr>
          <a:lstStyle/>
          <a:p>
            <a:endParaRPr/>
          </a:p>
        </p:txBody>
      </p:sp>
      <p:sp>
        <p:nvSpPr>
          <p:cNvPr id="20" name="object 20"/>
          <p:cNvSpPr/>
          <p:nvPr/>
        </p:nvSpPr>
        <p:spPr>
          <a:xfrm>
            <a:off x="3189287" y="1422400"/>
            <a:ext cx="1190625" cy="1193800"/>
          </a:xfrm>
          <a:prstGeom prst="rect">
            <a:avLst/>
          </a:prstGeom>
          <a:blipFill>
            <a:blip r:embed="rId4" cstate="print"/>
            <a:stretch>
              <a:fillRect/>
            </a:stretch>
          </a:blipFill>
        </p:spPr>
        <p:txBody>
          <a:bodyPr wrap="square" lIns="0" tIns="0" rIns="0" bIns="0" rtlCol="0">
            <a:noAutofit/>
          </a:bodyPr>
          <a:lstStyle/>
          <a:p>
            <a:endParaRPr/>
          </a:p>
        </p:txBody>
      </p:sp>
      <p:sp>
        <p:nvSpPr>
          <p:cNvPr id="21" name="object 21"/>
          <p:cNvSpPr/>
          <p:nvPr/>
        </p:nvSpPr>
        <p:spPr>
          <a:xfrm>
            <a:off x="2386012" y="2163762"/>
            <a:ext cx="1101724" cy="1100137"/>
          </a:xfrm>
          <a:prstGeom prst="rect">
            <a:avLst/>
          </a:prstGeom>
          <a:blipFill>
            <a:blip r:embed="rId5" cstate="print"/>
            <a:stretch>
              <a:fillRect/>
            </a:stretch>
          </a:blipFill>
        </p:spPr>
        <p:txBody>
          <a:bodyPr wrap="square" lIns="0" tIns="0" rIns="0" bIns="0" rtlCol="0">
            <a:noAutofit/>
          </a:bodyPr>
          <a:lstStyle/>
          <a:p>
            <a:endParaRPr/>
          </a:p>
        </p:txBody>
      </p:sp>
      <p:sp>
        <p:nvSpPr>
          <p:cNvPr id="22" name="object 22"/>
          <p:cNvSpPr/>
          <p:nvPr/>
        </p:nvSpPr>
        <p:spPr>
          <a:xfrm>
            <a:off x="4541837" y="2903537"/>
            <a:ext cx="746125" cy="736600"/>
          </a:xfrm>
          <a:prstGeom prst="rect">
            <a:avLst/>
          </a:prstGeom>
          <a:blipFill>
            <a:blip r:embed="rId6" cstate="print"/>
            <a:stretch>
              <a:fillRect/>
            </a:stretch>
          </a:blipFill>
        </p:spPr>
        <p:txBody>
          <a:bodyPr wrap="square" lIns="0" tIns="0" rIns="0" bIns="0" rtlCol="0">
            <a:noAutofit/>
          </a:bodyPr>
          <a:lstStyle/>
          <a:p>
            <a:endParaRPr/>
          </a:p>
        </p:txBody>
      </p:sp>
      <p:sp>
        <p:nvSpPr>
          <p:cNvPr id="23" name="object 23"/>
          <p:cNvSpPr/>
          <p:nvPr/>
        </p:nvSpPr>
        <p:spPr>
          <a:xfrm>
            <a:off x="798512" y="1109662"/>
            <a:ext cx="4624386" cy="4795837"/>
          </a:xfrm>
          <a:custGeom>
            <a:avLst/>
            <a:gdLst/>
            <a:ahLst/>
            <a:cxnLst/>
            <a:rect l="l" t="t" r="r" b="b"/>
            <a:pathLst>
              <a:path w="4624386" h="4795837">
                <a:moveTo>
                  <a:pt x="0" y="0"/>
                </a:moveTo>
                <a:lnTo>
                  <a:pt x="4624386" y="0"/>
                </a:lnTo>
                <a:lnTo>
                  <a:pt x="4624386" y="4795837"/>
                </a:lnTo>
                <a:lnTo>
                  <a:pt x="0" y="4795837"/>
                </a:lnTo>
                <a:lnTo>
                  <a:pt x="0" y="0"/>
                </a:lnTo>
                <a:close/>
              </a:path>
            </a:pathLst>
          </a:custGeom>
          <a:solidFill>
            <a:srgbClr val="000000">
              <a:alpha val="0"/>
            </a:srgbClr>
          </a:solidFill>
        </p:spPr>
        <p:txBody>
          <a:bodyPr wrap="square" lIns="0" tIns="0" rIns="0" bIns="0" rtlCol="0">
            <a:noAutofit/>
          </a:bodyPr>
          <a:lstStyle/>
          <a:p>
            <a:endParaRPr/>
          </a:p>
        </p:txBody>
      </p:sp>
      <p:sp>
        <p:nvSpPr>
          <p:cNvPr id="24" name="object 24"/>
          <p:cNvSpPr/>
          <p:nvPr/>
        </p:nvSpPr>
        <p:spPr>
          <a:xfrm>
            <a:off x="798512" y="1109662"/>
            <a:ext cx="4624387" cy="4795837"/>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8324850" y="125412"/>
            <a:ext cx="1995486" cy="1095375"/>
          </a:xfrm>
          <a:custGeom>
            <a:avLst/>
            <a:gdLst/>
            <a:ahLst/>
            <a:cxnLst/>
            <a:rect l="l" t="t" r="r" b="b"/>
            <a:pathLst>
              <a:path w="1995486" h="1095375">
                <a:moveTo>
                  <a:pt x="0" y="0"/>
                </a:moveTo>
                <a:lnTo>
                  <a:pt x="1995486" y="0"/>
                </a:lnTo>
                <a:lnTo>
                  <a:pt x="1995486" y="1095375"/>
                </a:lnTo>
                <a:lnTo>
                  <a:pt x="0" y="1095375"/>
                </a:lnTo>
                <a:lnTo>
                  <a:pt x="0" y="0"/>
                </a:lnTo>
                <a:close/>
              </a:path>
            </a:pathLst>
          </a:custGeom>
          <a:solidFill>
            <a:srgbClr val="000000">
              <a:alpha val="0"/>
            </a:srgbClr>
          </a:solidFill>
        </p:spPr>
        <p:txBody>
          <a:bodyPr wrap="square" lIns="0" tIns="0" rIns="0" bIns="0" rtlCol="0">
            <a:noAutofit/>
          </a:bodyPr>
          <a:lstStyle/>
          <a:p>
            <a:endParaRPr/>
          </a:p>
        </p:txBody>
      </p:sp>
      <p:sp>
        <p:nvSpPr>
          <p:cNvPr id="13" name="object 13"/>
          <p:cNvSpPr/>
          <p:nvPr/>
        </p:nvSpPr>
        <p:spPr>
          <a:xfrm>
            <a:off x="8324850" y="125412"/>
            <a:ext cx="1995487" cy="1095375"/>
          </a:xfrm>
          <a:prstGeom prst="rect">
            <a:avLst/>
          </a:prstGeom>
          <a:blipFill>
            <a:blip r:embed="rId8" cstate="print"/>
            <a:stretch>
              <a:fillRect/>
            </a:stretch>
          </a:blipFill>
        </p:spPr>
        <p:txBody>
          <a:bodyPr wrap="square" lIns="0" tIns="0" rIns="0" bIns="0" rtlCol="0">
            <a:noAutofit/>
          </a:bodyPr>
          <a:lstStyle/>
          <a:p>
            <a:endParaRPr/>
          </a:p>
        </p:txBody>
      </p:sp>
      <p:sp>
        <p:nvSpPr>
          <p:cNvPr id="10" name="object 10"/>
          <p:cNvSpPr/>
          <p:nvPr/>
        </p:nvSpPr>
        <p:spPr>
          <a:xfrm>
            <a:off x="10521950" y="260350"/>
            <a:ext cx="1365250" cy="849312"/>
          </a:xfrm>
          <a:custGeom>
            <a:avLst/>
            <a:gdLst/>
            <a:ahLst/>
            <a:cxnLst/>
            <a:rect l="l" t="t" r="r" b="b"/>
            <a:pathLst>
              <a:path w="1365250" h="849312">
                <a:moveTo>
                  <a:pt x="0" y="0"/>
                </a:moveTo>
                <a:lnTo>
                  <a:pt x="1365250" y="0"/>
                </a:lnTo>
                <a:lnTo>
                  <a:pt x="1365250" y="849312"/>
                </a:lnTo>
                <a:lnTo>
                  <a:pt x="0" y="849312"/>
                </a:lnTo>
                <a:lnTo>
                  <a:pt x="0" y="0"/>
                </a:lnTo>
                <a:close/>
              </a:path>
            </a:pathLst>
          </a:custGeom>
          <a:solidFill>
            <a:srgbClr val="000000">
              <a:alpha val="0"/>
            </a:srgbClr>
          </a:solidFill>
        </p:spPr>
        <p:txBody>
          <a:bodyPr wrap="square" lIns="0" tIns="0" rIns="0" bIns="0" rtlCol="0">
            <a:noAutofit/>
          </a:bodyPr>
          <a:lstStyle/>
          <a:p>
            <a:endParaRPr/>
          </a:p>
        </p:txBody>
      </p:sp>
      <p:sp>
        <p:nvSpPr>
          <p:cNvPr id="11" name="object 11"/>
          <p:cNvSpPr/>
          <p:nvPr/>
        </p:nvSpPr>
        <p:spPr>
          <a:xfrm>
            <a:off x="10521950" y="260350"/>
            <a:ext cx="1365250" cy="849312"/>
          </a:xfrm>
          <a:prstGeom prst="rect">
            <a:avLst/>
          </a:prstGeom>
          <a:blipFill>
            <a:blip r:embed="rId9" cstate="print"/>
            <a:stretch>
              <a:fillRect/>
            </a:stretch>
          </a:blipFill>
        </p:spPr>
        <p:txBody>
          <a:bodyPr wrap="square" lIns="0" tIns="0" rIns="0" bIns="0" rtlCol="0">
            <a:noAutofit/>
          </a:bodyPr>
          <a:lstStyle/>
          <a:p>
            <a:endParaRPr/>
          </a:p>
        </p:txBody>
      </p:sp>
      <p:sp>
        <p:nvSpPr>
          <p:cNvPr id="9" name="object 9"/>
          <p:cNvSpPr/>
          <p:nvPr/>
        </p:nvSpPr>
        <p:spPr>
          <a:xfrm>
            <a:off x="5567362" y="4203699"/>
            <a:ext cx="5568950" cy="0"/>
          </a:xfrm>
          <a:custGeom>
            <a:avLst/>
            <a:gdLst/>
            <a:ahLst/>
            <a:cxnLst/>
            <a:rect l="l" t="t" r="r" b="b"/>
            <a:pathLst>
              <a:path w="5568950">
                <a:moveTo>
                  <a:pt x="0" y="0"/>
                </a:moveTo>
                <a:lnTo>
                  <a:pt x="5568950" y="0"/>
                </a:lnTo>
              </a:path>
            </a:pathLst>
          </a:custGeom>
          <a:ln w="99695">
            <a:solidFill>
              <a:srgbClr val="404040"/>
            </a:solidFill>
          </a:ln>
        </p:spPr>
        <p:txBody>
          <a:bodyPr wrap="square" lIns="0" tIns="0" rIns="0" bIns="0" rtlCol="0">
            <a:noAutofit/>
          </a:bodyPr>
          <a:lstStyle/>
          <a:p>
            <a:endParaRPr/>
          </a:p>
        </p:txBody>
      </p:sp>
      <p:sp>
        <p:nvSpPr>
          <p:cNvPr id="8" name="object 8"/>
          <p:cNvSpPr/>
          <p:nvPr/>
        </p:nvSpPr>
        <p:spPr>
          <a:xfrm>
            <a:off x="5567362" y="4422774"/>
            <a:ext cx="4416424" cy="0"/>
          </a:xfrm>
          <a:custGeom>
            <a:avLst/>
            <a:gdLst/>
            <a:ahLst/>
            <a:cxnLst/>
            <a:rect l="l" t="t" r="r" b="b"/>
            <a:pathLst>
              <a:path w="4416424">
                <a:moveTo>
                  <a:pt x="0" y="0"/>
                </a:moveTo>
                <a:lnTo>
                  <a:pt x="4416424" y="0"/>
                </a:lnTo>
              </a:path>
            </a:pathLst>
          </a:custGeom>
          <a:ln w="150495">
            <a:solidFill>
              <a:srgbClr val="FFFFFF"/>
            </a:solidFill>
          </a:ln>
        </p:spPr>
        <p:txBody>
          <a:bodyPr wrap="square" lIns="0" tIns="0" rIns="0" bIns="0" rtlCol="0">
            <a:noAutofit/>
          </a:bodyPr>
          <a:lstStyle/>
          <a:p>
            <a:endParaRPr/>
          </a:p>
        </p:txBody>
      </p:sp>
      <p:sp>
        <p:nvSpPr>
          <p:cNvPr id="4" name="object 4"/>
          <p:cNvSpPr txBox="1"/>
          <p:nvPr/>
        </p:nvSpPr>
        <p:spPr>
          <a:xfrm>
            <a:off x="5495924" y="1906422"/>
            <a:ext cx="6391276" cy="762000"/>
          </a:xfrm>
          <a:prstGeom prst="rect">
            <a:avLst/>
          </a:prstGeom>
        </p:spPr>
        <p:txBody>
          <a:bodyPr wrap="square" lIns="0" tIns="36226" rIns="0" bIns="0" rtlCol="0">
            <a:noAutofit/>
          </a:bodyPr>
          <a:lstStyle/>
          <a:p>
            <a:pPr marL="12700">
              <a:lnSpc>
                <a:spcPts val="5705"/>
              </a:lnSpc>
            </a:pPr>
            <a:r>
              <a:rPr sz="5800" spc="-797" dirty="0" smtClean="0">
                <a:solidFill>
                  <a:srgbClr val="404040"/>
                </a:solidFill>
                <a:latin typeface="Times New Roman"/>
                <a:cs typeface="Times New Roman"/>
              </a:rPr>
              <a:t>PROJEK </a:t>
            </a:r>
            <a:r>
              <a:rPr lang="en-ID" sz="5800" spc="-797" dirty="0" smtClean="0">
                <a:solidFill>
                  <a:srgbClr val="404040"/>
                </a:solidFill>
                <a:latin typeface="Times New Roman"/>
                <a:cs typeface="Times New Roman"/>
              </a:rPr>
              <a:t>PENGUATAN</a:t>
            </a:r>
            <a:endParaRPr sz="5800" dirty="0">
              <a:latin typeface="Times New Roman"/>
              <a:cs typeface="Times New Roman"/>
            </a:endParaRPr>
          </a:p>
        </p:txBody>
      </p:sp>
      <p:sp>
        <p:nvSpPr>
          <p:cNvPr id="3" name="object 3"/>
          <p:cNvSpPr txBox="1"/>
          <p:nvPr/>
        </p:nvSpPr>
        <p:spPr>
          <a:xfrm>
            <a:off x="5495924" y="2694711"/>
            <a:ext cx="5665304" cy="1425447"/>
          </a:xfrm>
          <a:prstGeom prst="rect">
            <a:avLst/>
          </a:prstGeom>
        </p:spPr>
        <p:txBody>
          <a:bodyPr wrap="square" lIns="0" tIns="33147" rIns="0" bIns="0" rtlCol="0">
            <a:noAutofit/>
          </a:bodyPr>
          <a:lstStyle/>
          <a:p>
            <a:pPr marL="12700">
              <a:lnSpc>
                <a:spcPts val="5220"/>
              </a:lnSpc>
            </a:pPr>
            <a:r>
              <a:rPr sz="5300" spc="-225" dirty="0" err="1" smtClean="0">
                <a:solidFill>
                  <a:srgbClr val="FFFFFF"/>
                </a:solidFill>
                <a:latin typeface="Times New Roman"/>
                <a:cs typeface="Times New Roman"/>
              </a:rPr>
              <a:t>Profil</a:t>
            </a:r>
            <a:r>
              <a:rPr sz="5300" spc="-225" dirty="0" smtClean="0">
                <a:solidFill>
                  <a:srgbClr val="FFFFFF"/>
                </a:solidFill>
                <a:latin typeface="Times New Roman"/>
                <a:cs typeface="Times New Roman"/>
              </a:rPr>
              <a:t> </a:t>
            </a:r>
            <a:r>
              <a:rPr lang="en-ID" sz="5300" spc="-225" dirty="0" err="1" smtClean="0">
                <a:solidFill>
                  <a:srgbClr val="FFFFFF"/>
                </a:solidFill>
                <a:latin typeface="Times New Roman"/>
                <a:cs typeface="Times New Roman"/>
              </a:rPr>
              <a:t>P</a:t>
            </a:r>
            <a:r>
              <a:rPr sz="5300" spc="-225" dirty="0" err="1" smtClean="0">
                <a:solidFill>
                  <a:srgbClr val="FFFFFF"/>
                </a:solidFill>
                <a:latin typeface="Times New Roman"/>
                <a:cs typeface="Times New Roman"/>
              </a:rPr>
              <a:t>elajar</a:t>
            </a:r>
            <a:r>
              <a:rPr sz="5300" spc="-225" dirty="0" smtClean="0">
                <a:solidFill>
                  <a:srgbClr val="FFFFFF"/>
                </a:solidFill>
                <a:latin typeface="Times New Roman"/>
                <a:cs typeface="Times New Roman"/>
              </a:rPr>
              <a:t> </a:t>
            </a:r>
            <a:r>
              <a:rPr lang="en-ID" sz="5300" spc="-225" dirty="0" err="1">
                <a:solidFill>
                  <a:srgbClr val="FFFFFF"/>
                </a:solidFill>
                <a:latin typeface="Times New Roman"/>
                <a:cs typeface="Times New Roman"/>
              </a:rPr>
              <a:t>P</a:t>
            </a:r>
            <a:r>
              <a:rPr sz="5300" spc="-225" dirty="0" err="1" smtClean="0">
                <a:solidFill>
                  <a:srgbClr val="FFFFFF"/>
                </a:solidFill>
                <a:latin typeface="Times New Roman"/>
                <a:cs typeface="Times New Roman"/>
              </a:rPr>
              <a:t>ancasila</a:t>
            </a:r>
            <a:endParaRPr sz="5300" dirty="0">
              <a:latin typeface="Times New Roman"/>
              <a:cs typeface="Times New Roman"/>
            </a:endParaRPr>
          </a:p>
        </p:txBody>
      </p:sp>
      <p:sp>
        <p:nvSpPr>
          <p:cNvPr id="2" name="object 2"/>
          <p:cNvSpPr txBox="1"/>
          <p:nvPr/>
        </p:nvSpPr>
        <p:spPr>
          <a:xfrm>
            <a:off x="5495923" y="3424074"/>
            <a:ext cx="5476877" cy="698499"/>
          </a:xfrm>
          <a:prstGeom prst="rect">
            <a:avLst/>
          </a:prstGeom>
        </p:spPr>
        <p:txBody>
          <a:bodyPr wrap="square" lIns="0" tIns="33147" rIns="0" bIns="0" rtlCol="0">
            <a:noAutofit/>
          </a:bodyPr>
          <a:lstStyle/>
          <a:p>
            <a:pPr marL="12700">
              <a:lnSpc>
                <a:spcPts val="5220"/>
              </a:lnSpc>
            </a:pPr>
            <a:r>
              <a:rPr lang="en-ID" sz="5300" spc="-333" dirty="0">
                <a:latin typeface="Times New Roman"/>
                <a:cs typeface="Times New Roman"/>
              </a:rPr>
              <a:t>T</a:t>
            </a:r>
            <a:r>
              <a:rPr sz="5300" spc="-333" dirty="0" err="1" smtClean="0">
                <a:latin typeface="Times New Roman"/>
                <a:cs typeface="Times New Roman"/>
              </a:rPr>
              <a:t>ema</a:t>
            </a:r>
            <a:r>
              <a:rPr sz="5300" spc="-333" dirty="0" smtClean="0">
                <a:latin typeface="Times New Roman"/>
                <a:cs typeface="Times New Roman"/>
              </a:rPr>
              <a:t> </a:t>
            </a:r>
            <a:r>
              <a:rPr lang="en-ID" sz="5300" spc="-333" dirty="0">
                <a:latin typeface="Times New Roman"/>
                <a:cs typeface="Times New Roman"/>
              </a:rPr>
              <a:t>K</a:t>
            </a:r>
            <a:r>
              <a:rPr sz="5300" spc="-333" dirty="0" err="1" smtClean="0">
                <a:latin typeface="Times New Roman"/>
                <a:cs typeface="Times New Roman"/>
              </a:rPr>
              <a:t>ebekerjaan</a:t>
            </a:r>
            <a:endParaRPr sz="53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40"/>
          <p:cNvSpPr txBox="1"/>
          <p:nvPr/>
        </p:nvSpPr>
        <p:spPr>
          <a:xfrm>
            <a:off x="158750" y="4075112"/>
            <a:ext cx="2471487" cy="954087"/>
          </a:xfrm>
          <a:prstGeom prst="rect">
            <a:avLst/>
          </a:prstGeom>
        </p:spPr>
        <p:txBody>
          <a:bodyPr wrap="square" lIns="0" tIns="0" rIns="0" bIns="0" rtlCol="0">
            <a:noAutofit/>
          </a:bodyPr>
          <a:lstStyle/>
          <a:p>
            <a:pPr>
              <a:lnSpc>
                <a:spcPts val="1000"/>
              </a:lnSpc>
            </a:pPr>
            <a:endParaRPr sz="1000"/>
          </a:p>
          <a:p>
            <a:pPr algn="r">
              <a:lnSpc>
                <a:spcPct val="101725"/>
              </a:lnSpc>
              <a:spcBef>
                <a:spcPts val="3228"/>
              </a:spcBef>
            </a:pPr>
            <a:r>
              <a:rPr sz="2000" dirty="0" smtClean="0">
                <a:latin typeface="Calibri"/>
                <a:cs typeface="Calibri"/>
              </a:rPr>
              <a:t>4</a:t>
            </a:r>
            <a:endParaRPr sz="2000">
              <a:latin typeface="Calibri"/>
              <a:cs typeface="Calibri"/>
            </a:endParaRPr>
          </a:p>
        </p:txBody>
      </p:sp>
      <p:sp>
        <p:nvSpPr>
          <p:cNvPr id="28" name="object 28"/>
          <p:cNvSpPr/>
          <p:nvPr/>
        </p:nvSpPr>
        <p:spPr>
          <a:xfrm>
            <a:off x="0" y="0"/>
            <a:ext cx="12192000" cy="6858000"/>
          </a:xfrm>
          <a:custGeom>
            <a:avLst/>
            <a:gdLst/>
            <a:ahLst/>
            <a:cxnLst/>
            <a:rect l="l" t="t" r="r" b="b"/>
            <a:pathLst>
              <a:path w="12192000" h="6858000">
                <a:moveTo>
                  <a:pt x="12192000" y="0"/>
                </a:moveTo>
                <a:lnTo>
                  <a:pt x="61036" y="61036"/>
                </a:lnTo>
                <a:lnTo>
                  <a:pt x="12130964" y="61036"/>
                </a:lnTo>
                <a:lnTo>
                  <a:pt x="12130964" y="6796964"/>
                </a:lnTo>
                <a:lnTo>
                  <a:pt x="61036" y="6796964"/>
                </a:lnTo>
                <a:lnTo>
                  <a:pt x="61036" y="61036"/>
                </a:lnTo>
                <a:lnTo>
                  <a:pt x="0" y="0"/>
                </a:lnTo>
                <a:lnTo>
                  <a:pt x="0" y="6858000"/>
                </a:lnTo>
                <a:lnTo>
                  <a:pt x="12192000" y="6858000"/>
                </a:lnTo>
                <a:lnTo>
                  <a:pt x="12192000" y="0"/>
                </a:lnTo>
                <a:close/>
              </a:path>
              <a:path w="12192000" h="6858000">
                <a:moveTo>
                  <a:pt x="12192000" y="0"/>
                </a:moveTo>
                <a:lnTo>
                  <a:pt x="0" y="0"/>
                </a:lnTo>
                <a:lnTo>
                  <a:pt x="61036" y="61036"/>
                </a:lnTo>
                <a:lnTo>
                  <a:pt x="12192000" y="0"/>
                </a:lnTo>
                <a:close/>
              </a:path>
            </a:pathLst>
          </a:custGeom>
          <a:solidFill>
            <a:srgbClr val="262626"/>
          </a:solidFill>
        </p:spPr>
        <p:txBody>
          <a:bodyPr wrap="square" lIns="0" tIns="0" rIns="0" bIns="0" rtlCol="0">
            <a:noAutofit/>
          </a:bodyPr>
          <a:lstStyle/>
          <a:p>
            <a:endParaRPr/>
          </a:p>
        </p:txBody>
      </p:sp>
      <p:sp>
        <p:nvSpPr>
          <p:cNvPr id="29" name="object 29"/>
          <p:cNvSpPr/>
          <p:nvPr/>
        </p:nvSpPr>
        <p:spPr>
          <a:xfrm>
            <a:off x="12047537" y="61036"/>
            <a:ext cx="83427" cy="6735928"/>
          </a:xfrm>
          <a:custGeom>
            <a:avLst/>
            <a:gdLst/>
            <a:ahLst/>
            <a:cxnLst/>
            <a:rect l="l" t="t" r="r" b="b"/>
            <a:pathLst>
              <a:path w="83427" h="6735928">
                <a:moveTo>
                  <a:pt x="0" y="0"/>
                </a:moveTo>
                <a:lnTo>
                  <a:pt x="83427" y="0"/>
                </a:lnTo>
                <a:lnTo>
                  <a:pt x="83427" y="6735928"/>
                </a:lnTo>
                <a:lnTo>
                  <a:pt x="0" y="6735928"/>
                </a:lnTo>
                <a:lnTo>
                  <a:pt x="0" y="0"/>
                </a:lnTo>
                <a:close/>
              </a:path>
            </a:pathLst>
          </a:custGeom>
          <a:solidFill>
            <a:srgbClr val="262626"/>
          </a:solidFill>
        </p:spPr>
        <p:txBody>
          <a:bodyPr wrap="square" lIns="0" tIns="0" rIns="0" bIns="0" rtlCol="0">
            <a:noAutofit/>
          </a:bodyPr>
          <a:lstStyle/>
          <a:p>
            <a:endParaRPr/>
          </a:p>
        </p:txBody>
      </p:sp>
      <p:sp>
        <p:nvSpPr>
          <p:cNvPr id="30" name="object 30"/>
          <p:cNvSpPr/>
          <p:nvPr/>
        </p:nvSpPr>
        <p:spPr>
          <a:xfrm>
            <a:off x="0" y="0"/>
            <a:ext cx="2544762" cy="6858000"/>
          </a:xfrm>
          <a:custGeom>
            <a:avLst/>
            <a:gdLst/>
            <a:ahLst/>
            <a:cxnLst/>
            <a:rect l="l" t="t" r="r" b="b"/>
            <a:pathLst>
              <a:path w="2544762" h="6858000">
                <a:moveTo>
                  <a:pt x="2544762" y="0"/>
                </a:moveTo>
                <a:lnTo>
                  <a:pt x="0" y="0"/>
                </a:lnTo>
                <a:lnTo>
                  <a:pt x="0" y="6858000"/>
                </a:lnTo>
                <a:lnTo>
                  <a:pt x="2544762" y="6858000"/>
                </a:lnTo>
                <a:lnTo>
                  <a:pt x="2544762" y="0"/>
                </a:lnTo>
                <a:close/>
              </a:path>
            </a:pathLst>
          </a:custGeom>
          <a:solidFill>
            <a:srgbClr val="E74C22"/>
          </a:solidFill>
        </p:spPr>
        <p:txBody>
          <a:bodyPr wrap="square" lIns="0" tIns="0" rIns="0" bIns="0" rtlCol="0">
            <a:noAutofit/>
          </a:bodyPr>
          <a:lstStyle/>
          <a:p>
            <a:endParaRPr/>
          </a:p>
        </p:txBody>
      </p:sp>
      <p:sp>
        <p:nvSpPr>
          <p:cNvPr id="31" name="object 31"/>
          <p:cNvSpPr/>
          <p:nvPr/>
        </p:nvSpPr>
        <p:spPr>
          <a:xfrm>
            <a:off x="0" y="236537"/>
            <a:ext cx="1506537" cy="842962"/>
          </a:xfrm>
          <a:custGeom>
            <a:avLst/>
            <a:gdLst/>
            <a:ahLst/>
            <a:cxnLst/>
            <a:rect l="l" t="t" r="r" b="b"/>
            <a:pathLst>
              <a:path w="1506537" h="842962">
                <a:moveTo>
                  <a:pt x="0" y="0"/>
                </a:moveTo>
                <a:lnTo>
                  <a:pt x="1007146" y="0"/>
                </a:lnTo>
                <a:lnTo>
                  <a:pt x="1506537" y="842962"/>
                </a:lnTo>
                <a:lnTo>
                  <a:pt x="0" y="842962"/>
                </a:lnTo>
                <a:lnTo>
                  <a:pt x="0" y="0"/>
                </a:lnTo>
                <a:close/>
              </a:path>
            </a:pathLst>
          </a:custGeom>
          <a:solidFill>
            <a:srgbClr val="FFFFFF"/>
          </a:solidFill>
        </p:spPr>
        <p:txBody>
          <a:bodyPr wrap="square" lIns="0" tIns="0" rIns="0" bIns="0" rtlCol="0">
            <a:noAutofit/>
          </a:bodyPr>
          <a:lstStyle/>
          <a:p>
            <a:endParaRPr/>
          </a:p>
        </p:txBody>
      </p:sp>
      <p:sp>
        <p:nvSpPr>
          <p:cNvPr id="32" name="object 32"/>
          <p:cNvSpPr/>
          <p:nvPr/>
        </p:nvSpPr>
        <p:spPr>
          <a:xfrm>
            <a:off x="1276350" y="0"/>
            <a:ext cx="1268412" cy="696912"/>
          </a:xfrm>
          <a:custGeom>
            <a:avLst/>
            <a:gdLst/>
            <a:ahLst/>
            <a:cxnLst/>
            <a:rect l="l" t="t" r="r" b="b"/>
            <a:pathLst>
              <a:path w="1268412" h="696912">
                <a:moveTo>
                  <a:pt x="1268412" y="696912"/>
                </a:moveTo>
                <a:lnTo>
                  <a:pt x="420456" y="696912"/>
                </a:lnTo>
                <a:lnTo>
                  <a:pt x="0" y="0"/>
                </a:lnTo>
                <a:lnTo>
                  <a:pt x="1268412" y="0"/>
                </a:lnTo>
                <a:lnTo>
                  <a:pt x="1268412" y="696912"/>
                </a:lnTo>
                <a:close/>
              </a:path>
            </a:pathLst>
          </a:custGeom>
          <a:solidFill>
            <a:srgbClr val="262626"/>
          </a:solidFill>
        </p:spPr>
        <p:txBody>
          <a:bodyPr wrap="square" lIns="0" tIns="0" rIns="0" bIns="0" rtlCol="0">
            <a:noAutofit/>
          </a:bodyPr>
          <a:lstStyle/>
          <a:p>
            <a:endParaRPr/>
          </a:p>
        </p:txBody>
      </p:sp>
      <p:sp>
        <p:nvSpPr>
          <p:cNvPr id="33" name="object 33"/>
          <p:cNvSpPr/>
          <p:nvPr/>
        </p:nvSpPr>
        <p:spPr>
          <a:xfrm>
            <a:off x="144462" y="1112837"/>
            <a:ext cx="2400300" cy="1362075"/>
          </a:xfrm>
          <a:custGeom>
            <a:avLst/>
            <a:gdLst/>
            <a:ahLst/>
            <a:cxnLst/>
            <a:rect l="l" t="t" r="r" b="b"/>
            <a:pathLst>
              <a:path w="2400300" h="1362075">
                <a:moveTo>
                  <a:pt x="0" y="0"/>
                </a:moveTo>
                <a:lnTo>
                  <a:pt x="2400300" y="0"/>
                </a:lnTo>
                <a:lnTo>
                  <a:pt x="2400300" y="1362075"/>
                </a:lnTo>
                <a:lnTo>
                  <a:pt x="0" y="1362075"/>
                </a:lnTo>
                <a:lnTo>
                  <a:pt x="0" y="0"/>
                </a:lnTo>
                <a:close/>
              </a:path>
            </a:pathLst>
          </a:custGeom>
          <a:solidFill>
            <a:srgbClr val="000000">
              <a:alpha val="0"/>
            </a:srgbClr>
          </a:solidFill>
        </p:spPr>
        <p:txBody>
          <a:bodyPr wrap="square" lIns="0" tIns="0" rIns="0" bIns="0" rtlCol="0">
            <a:noAutofit/>
          </a:bodyPr>
          <a:lstStyle/>
          <a:p>
            <a:endParaRPr/>
          </a:p>
        </p:txBody>
      </p:sp>
      <p:sp>
        <p:nvSpPr>
          <p:cNvPr id="34" name="object 34"/>
          <p:cNvSpPr/>
          <p:nvPr/>
        </p:nvSpPr>
        <p:spPr>
          <a:xfrm>
            <a:off x="0" y="165100"/>
            <a:ext cx="1008062" cy="1016000"/>
          </a:xfrm>
          <a:custGeom>
            <a:avLst/>
            <a:gdLst/>
            <a:ahLst/>
            <a:cxnLst/>
            <a:rect l="l" t="t" r="r" b="b"/>
            <a:pathLst>
              <a:path w="1008062" h="1016000">
                <a:moveTo>
                  <a:pt x="0" y="0"/>
                </a:moveTo>
                <a:lnTo>
                  <a:pt x="1008062" y="0"/>
                </a:lnTo>
                <a:lnTo>
                  <a:pt x="1008062" y="1016000"/>
                </a:lnTo>
                <a:lnTo>
                  <a:pt x="0" y="1016000"/>
                </a:lnTo>
                <a:lnTo>
                  <a:pt x="0" y="0"/>
                </a:lnTo>
                <a:close/>
              </a:path>
            </a:pathLst>
          </a:custGeom>
          <a:solidFill>
            <a:srgbClr val="000000">
              <a:alpha val="0"/>
            </a:srgbClr>
          </a:solidFill>
        </p:spPr>
        <p:txBody>
          <a:bodyPr wrap="square" lIns="0" tIns="0" rIns="0" bIns="0" rtlCol="0">
            <a:noAutofit/>
          </a:bodyPr>
          <a:lstStyle/>
          <a:p>
            <a:endParaRPr/>
          </a:p>
        </p:txBody>
      </p:sp>
      <p:sp>
        <p:nvSpPr>
          <p:cNvPr id="35" name="object 35"/>
          <p:cNvSpPr/>
          <p:nvPr/>
        </p:nvSpPr>
        <p:spPr>
          <a:xfrm>
            <a:off x="131762" y="2274092"/>
            <a:ext cx="2255837" cy="0"/>
          </a:xfrm>
          <a:custGeom>
            <a:avLst/>
            <a:gdLst/>
            <a:ahLst/>
            <a:cxnLst/>
            <a:rect l="l" t="t" r="r" b="b"/>
            <a:pathLst>
              <a:path w="2255837">
                <a:moveTo>
                  <a:pt x="0" y="0"/>
                </a:moveTo>
                <a:lnTo>
                  <a:pt x="2255837" y="0"/>
                </a:lnTo>
              </a:path>
            </a:pathLst>
          </a:custGeom>
          <a:ln w="380681">
            <a:solidFill>
              <a:srgbClr val="000000"/>
            </a:solidFill>
          </a:ln>
        </p:spPr>
        <p:txBody>
          <a:bodyPr wrap="square" lIns="0" tIns="0" rIns="0" bIns="0" rtlCol="0">
            <a:noAutofit/>
          </a:bodyPr>
          <a:lstStyle/>
          <a:p>
            <a:endParaRPr/>
          </a:p>
        </p:txBody>
      </p:sp>
      <p:sp>
        <p:nvSpPr>
          <p:cNvPr id="36" name="object 36"/>
          <p:cNvSpPr/>
          <p:nvPr/>
        </p:nvSpPr>
        <p:spPr>
          <a:xfrm>
            <a:off x="119062" y="2474912"/>
            <a:ext cx="2425700" cy="666750"/>
          </a:xfrm>
          <a:custGeom>
            <a:avLst/>
            <a:gdLst/>
            <a:ahLst/>
            <a:cxnLst/>
            <a:rect l="l" t="t" r="r" b="b"/>
            <a:pathLst>
              <a:path w="2425700" h="666750">
                <a:moveTo>
                  <a:pt x="0" y="0"/>
                </a:moveTo>
                <a:lnTo>
                  <a:pt x="2425700" y="0"/>
                </a:lnTo>
                <a:lnTo>
                  <a:pt x="2425700" y="666750"/>
                </a:lnTo>
                <a:lnTo>
                  <a:pt x="0" y="666750"/>
                </a:lnTo>
                <a:lnTo>
                  <a:pt x="0" y="0"/>
                </a:lnTo>
                <a:close/>
              </a:path>
            </a:pathLst>
          </a:custGeom>
          <a:solidFill>
            <a:srgbClr val="000000">
              <a:alpha val="0"/>
            </a:srgbClr>
          </a:solidFill>
        </p:spPr>
        <p:txBody>
          <a:bodyPr wrap="square" lIns="0" tIns="0" rIns="0" bIns="0" rtlCol="0">
            <a:noAutofit/>
          </a:bodyPr>
          <a:lstStyle/>
          <a:p>
            <a:endParaRPr/>
          </a:p>
        </p:txBody>
      </p:sp>
      <p:sp>
        <p:nvSpPr>
          <p:cNvPr id="37" name="object 37"/>
          <p:cNvSpPr/>
          <p:nvPr/>
        </p:nvSpPr>
        <p:spPr>
          <a:xfrm>
            <a:off x="2544762" y="0"/>
            <a:ext cx="9502775" cy="7110411"/>
          </a:xfrm>
          <a:custGeom>
            <a:avLst/>
            <a:gdLst/>
            <a:ahLst/>
            <a:cxnLst/>
            <a:rect l="l" t="t" r="r" b="b"/>
            <a:pathLst>
              <a:path w="9502775" h="7110411">
                <a:moveTo>
                  <a:pt x="9502775" y="0"/>
                </a:moveTo>
                <a:lnTo>
                  <a:pt x="0" y="0"/>
                </a:lnTo>
                <a:lnTo>
                  <a:pt x="0" y="6858000"/>
                </a:lnTo>
                <a:lnTo>
                  <a:pt x="9502775" y="6858000"/>
                </a:lnTo>
                <a:lnTo>
                  <a:pt x="9502775" y="0"/>
                </a:lnTo>
                <a:close/>
              </a:path>
            </a:pathLst>
          </a:custGeom>
          <a:solidFill>
            <a:srgbClr val="000000">
              <a:alpha val="0"/>
            </a:srgbClr>
          </a:solidFill>
        </p:spPr>
        <p:txBody>
          <a:bodyPr wrap="square" lIns="0" tIns="0" rIns="0" bIns="0" rtlCol="0">
            <a:noAutofit/>
          </a:bodyPr>
          <a:lstStyle/>
          <a:p>
            <a:endParaRPr/>
          </a:p>
        </p:txBody>
      </p:sp>
      <p:sp>
        <p:nvSpPr>
          <p:cNvPr id="38" name="object 38"/>
          <p:cNvSpPr/>
          <p:nvPr/>
        </p:nvSpPr>
        <p:spPr>
          <a:xfrm>
            <a:off x="144462" y="3297237"/>
            <a:ext cx="2255837" cy="666750"/>
          </a:xfrm>
          <a:custGeom>
            <a:avLst/>
            <a:gdLst/>
            <a:ahLst/>
            <a:cxnLst/>
            <a:rect l="l" t="t" r="r" b="b"/>
            <a:pathLst>
              <a:path w="2255837" h="666750">
                <a:moveTo>
                  <a:pt x="0" y="0"/>
                </a:moveTo>
                <a:lnTo>
                  <a:pt x="2255837" y="0"/>
                </a:lnTo>
                <a:lnTo>
                  <a:pt x="2255837" y="666750"/>
                </a:lnTo>
                <a:lnTo>
                  <a:pt x="0" y="666750"/>
                </a:lnTo>
                <a:lnTo>
                  <a:pt x="0" y="0"/>
                </a:lnTo>
                <a:close/>
              </a:path>
            </a:pathLst>
          </a:custGeom>
          <a:solidFill>
            <a:srgbClr val="000000">
              <a:alpha val="0"/>
            </a:srgbClr>
          </a:solidFill>
        </p:spPr>
        <p:txBody>
          <a:bodyPr wrap="square" lIns="0" tIns="0" rIns="0" bIns="0" rtlCol="0">
            <a:noAutofit/>
          </a:bodyPr>
          <a:lstStyle/>
          <a:p>
            <a:endParaRPr/>
          </a:p>
        </p:txBody>
      </p:sp>
      <p:sp>
        <p:nvSpPr>
          <p:cNvPr id="39" name="object 39"/>
          <p:cNvSpPr/>
          <p:nvPr/>
        </p:nvSpPr>
        <p:spPr>
          <a:xfrm>
            <a:off x="158750" y="4075112"/>
            <a:ext cx="2386012" cy="954087"/>
          </a:xfrm>
          <a:custGeom>
            <a:avLst/>
            <a:gdLst/>
            <a:ahLst/>
            <a:cxnLst/>
            <a:rect l="l" t="t" r="r" b="b"/>
            <a:pathLst>
              <a:path w="2386012" h="954087">
                <a:moveTo>
                  <a:pt x="0" y="0"/>
                </a:moveTo>
                <a:lnTo>
                  <a:pt x="2386012" y="0"/>
                </a:lnTo>
                <a:lnTo>
                  <a:pt x="2386012" y="954087"/>
                </a:lnTo>
                <a:lnTo>
                  <a:pt x="0" y="954087"/>
                </a:lnTo>
                <a:lnTo>
                  <a:pt x="0" y="0"/>
                </a:lnTo>
                <a:close/>
              </a:path>
            </a:pathLst>
          </a:custGeom>
          <a:solidFill>
            <a:srgbClr val="000000">
              <a:alpha val="0"/>
            </a:srgbClr>
          </a:solidFill>
        </p:spPr>
        <p:txBody>
          <a:bodyPr wrap="square" lIns="0" tIns="0" rIns="0" bIns="0" rtlCol="0">
            <a:noAutofit/>
          </a:bodyPr>
          <a:lstStyle/>
          <a:p>
            <a:endParaRPr/>
          </a:p>
        </p:txBody>
      </p:sp>
      <p:sp>
        <p:nvSpPr>
          <p:cNvPr id="27" name="object 27"/>
          <p:cNvSpPr/>
          <p:nvPr/>
        </p:nvSpPr>
        <p:spPr>
          <a:xfrm>
            <a:off x="12047537" y="0"/>
            <a:ext cx="144462" cy="6858000"/>
          </a:xfrm>
          <a:custGeom>
            <a:avLst/>
            <a:gdLst/>
            <a:ahLst/>
            <a:cxnLst/>
            <a:rect l="l" t="t" r="r" b="b"/>
            <a:pathLst>
              <a:path w="144462" h="6858000">
                <a:moveTo>
                  <a:pt x="144462" y="0"/>
                </a:moveTo>
                <a:lnTo>
                  <a:pt x="0" y="0"/>
                </a:lnTo>
                <a:lnTo>
                  <a:pt x="0" y="6858000"/>
                </a:lnTo>
                <a:lnTo>
                  <a:pt x="144462" y="6858000"/>
                </a:lnTo>
                <a:lnTo>
                  <a:pt x="144462" y="0"/>
                </a:lnTo>
                <a:close/>
              </a:path>
            </a:pathLst>
          </a:custGeom>
          <a:solidFill>
            <a:srgbClr val="262626"/>
          </a:solidFill>
        </p:spPr>
        <p:txBody>
          <a:bodyPr wrap="square" lIns="0" tIns="0" rIns="0" bIns="0" rtlCol="0">
            <a:noAutofit/>
          </a:bodyPr>
          <a:lstStyle/>
          <a:p>
            <a:endParaRPr/>
          </a:p>
        </p:txBody>
      </p:sp>
      <p:sp>
        <p:nvSpPr>
          <p:cNvPr id="26" name="object 26"/>
          <p:cNvSpPr txBox="1"/>
          <p:nvPr/>
        </p:nvSpPr>
        <p:spPr>
          <a:xfrm>
            <a:off x="2617786" y="69883"/>
            <a:ext cx="7963662" cy="584200"/>
          </a:xfrm>
          <a:prstGeom prst="rect">
            <a:avLst/>
          </a:prstGeom>
        </p:spPr>
        <p:txBody>
          <a:bodyPr wrap="square" lIns="0" tIns="13335" rIns="0" bIns="0" rtlCol="0">
            <a:noAutofit/>
          </a:bodyPr>
          <a:lstStyle/>
          <a:p>
            <a:pPr marL="12700" marR="38100">
              <a:lnSpc>
                <a:spcPts val="2100"/>
              </a:lnSpc>
            </a:pPr>
            <a:r>
              <a:rPr sz="2000" b="1" spc="94" dirty="0" smtClean="0">
                <a:latin typeface="Times New Roman"/>
                <a:cs typeface="Times New Roman"/>
              </a:rPr>
              <a:t>Tujuan</a:t>
            </a:r>
            <a:endParaRPr sz="2000">
              <a:latin typeface="Times New Roman"/>
              <a:cs typeface="Times New Roman"/>
            </a:endParaRPr>
          </a:p>
          <a:p>
            <a:pPr marL="12700">
              <a:lnSpc>
                <a:spcPct val="95825"/>
              </a:lnSpc>
            </a:pPr>
            <a:r>
              <a:rPr sz="2000" spc="163" dirty="0" smtClean="0">
                <a:latin typeface="Times New Roman"/>
                <a:cs typeface="Times New Roman"/>
              </a:rPr>
              <a:t>Peserta didik mampu membangun impiannya tentang masa depan</a:t>
            </a:r>
            <a:endParaRPr sz="2000">
              <a:latin typeface="Times New Roman"/>
              <a:cs typeface="Times New Roman"/>
            </a:endParaRPr>
          </a:p>
        </p:txBody>
      </p:sp>
      <p:sp>
        <p:nvSpPr>
          <p:cNvPr id="25" name="object 25"/>
          <p:cNvSpPr txBox="1"/>
          <p:nvPr/>
        </p:nvSpPr>
        <p:spPr>
          <a:xfrm>
            <a:off x="273483" y="323949"/>
            <a:ext cx="574802" cy="787400"/>
          </a:xfrm>
          <a:prstGeom prst="rect">
            <a:avLst/>
          </a:prstGeom>
        </p:spPr>
        <p:txBody>
          <a:bodyPr wrap="square" lIns="0" tIns="38766" rIns="0" bIns="0" rtlCol="0">
            <a:noAutofit/>
          </a:bodyPr>
          <a:lstStyle/>
          <a:p>
            <a:pPr marL="12700">
              <a:lnSpc>
                <a:spcPts val="6105"/>
              </a:lnSpc>
            </a:pPr>
            <a:r>
              <a:rPr sz="6000" b="1" spc="419" dirty="0" smtClean="0">
                <a:solidFill>
                  <a:srgbClr val="E74C22"/>
                </a:solidFill>
                <a:latin typeface="Times New Roman"/>
                <a:cs typeface="Times New Roman"/>
              </a:rPr>
              <a:t>1</a:t>
            </a:r>
            <a:endParaRPr sz="6000">
              <a:latin typeface="Times New Roman"/>
              <a:cs typeface="Times New Roman"/>
            </a:endParaRPr>
          </a:p>
        </p:txBody>
      </p:sp>
      <p:sp>
        <p:nvSpPr>
          <p:cNvPr id="24" name="object 24"/>
          <p:cNvSpPr txBox="1"/>
          <p:nvPr/>
        </p:nvSpPr>
        <p:spPr>
          <a:xfrm>
            <a:off x="2617786" y="679483"/>
            <a:ext cx="2450084" cy="279400"/>
          </a:xfrm>
          <a:prstGeom prst="rect">
            <a:avLst/>
          </a:prstGeom>
        </p:spPr>
        <p:txBody>
          <a:bodyPr wrap="square" lIns="0" tIns="13335" rIns="0" bIns="0" rtlCol="0">
            <a:noAutofit/>
          </a:bodyPr>
          <a:lstStyle/>
          <a:p>
            <a:pPr marL="12700">
              <a:lnSpc>
                <a:spcPts val="2100"/>
              </a:lnSpc>
            </a:pPr>
            <a:r>
              <a:rPr sz="2000" spc="139" dirty="0" smtClean="0">
                <a:latin typeface="Times New Roman"/>
                <a:cs typeface="Times New Roman"/>
              </a:rPr>
              <a:t>kebekerjaan melalui</a:t>
            </a:r>
            <a:endParaRPr sz="2000">
              <a:latin typeface="Times New Roman"/>
              <a:cs typeface="Times New Roman"/>
            </a:endParaRPr>
          </a:p>
        </p:txBody>
      </p:sp>
      <p:sp>
        <p:nvSpPr>
          <p:cNvPr id="23" name="object 23"/>
          <p:cNvSpPr txBox="1"/>
          <p:nvPr/>
        </p:nvSpPr>
        <p:spPr>
          <a:xfrm>
            <a:off x="5333300" y="679483"/>
            <a:ext cx="4547062" cy="279400"/>
          </a:xfrm>
          <a:prstGeom prst="rect">
            <a:avLst/>
          </a:prstGeom>
        </p:spPr>
        <p:txBody>
          <a:bodyPr wrap="square" lIns="0" tIns="13335" rIns="0" bIns="0" rtlCol="0">
            <a:noAutofit/>
          </a:bodyPr>
          <a:lstStyle/>
          <a:p>
            <a:pPr marL="12700">
              <a:lnSpc>
                <a:spcPts val="2100"/>
              </a:lnSpc>
            </a:pPr>
            <a:r>
              <a:rPr sz="2000" spc="108" dirty="0" smtClean="0">
                <a:latin typeface="Times New Roman"/>
                <a:cs typeface="Times New Roman"/>
              </a:rPr>
              <a:t>gambar sungai kehidupan/</a:t>
            </a:r>
            <a:r>
              <a:rPr sz="2000" i="1" spc="108" dirty="0" smtClean="0">
                <a:latin typeface="Times New Roman"/>
                <a:cs typeface="Times New Roman"/>
              </a:rPr>
              <a:t>River of life</a:t>
            </a:r>
            <a:r>
              <a:rPr sz="2000" spc="108" dirty="0" smtClean="0">
                <a:latin typeface="Times New Roman"/>
                <a:cs typeface="Times New Roman"/>
              </a:rPr>
              <a:t>.</a:t>
            </a:r>
            <a:endParaRPr sz="2000">
              <a:latin typeface="Times New Roman"/>
              <a:cs typeface="Times New Roman"/>
            </a:endParaRPr>
          </a:p>
        </p:txBody>
      </p:sp>
      <p:sp>
        <p:nvSpPr>
          <p:cNvPr id="22" name="object 22"/>
          <p:cNvSpPr txBox="1"/>
          <p:nvPr/>
        </p:nvSpPr>
        <p:spPr>
          <a:xfrm>
            <a:off x="192087" y="1184944"/>
            <a:ext cx="2101687" cy="1609402"/>
          </a:xfrm>
          <a:prstGeom prst="rect">
            <a:avLst/>
          </a:prstGeom>
        </p:spPr>
        <p:txBody>
          <a:bodyPr wrap="square" lIns="0" tIns="13970" rIns="0" bIns="0" rtlCol="0">
            <a:noAutofit/>
          </a:bodyPr>
          <a:lstStyle/>
          <a:p>
            <a:pPr marL="38100" marR="33301">
              <a:lnSpc>
                <a:spcPts val="2200"/>
              </a:lnSpc>
            </a:pPr>
            <a:r>
              <a:rPr sz="2100" b="1" spc="189" dirty="0" smtClean="0">
                <a:solidFill>
                  <a:srgbClr val="FFFFFF"/>
                </a:solidFill>
                <a:latin typeface="Times New Roman"/>
                <a:cs typeface="Times New Roman"/>
              </a:rPr>
              <a:t>Membangun</a:t>
            </a:r>
            <a:endParaRPr sz="2100">
              <a:latin typeface="Times New Roman"/>
              <a:cs typeface="Times New Roman"/>
            </a:endParaRPr>
          </a:p>
          <a:p>
            <a:pPr marL="25399" indent="12700">
              <a:lnSpc>
                <a:spcPts val="2414"/>
              </a:lnSpc>
            </a:pPr>
            <a:r>
              <a:rPr sz="2100" b="1" spc="129" dirty="0" smtClean="0">
                <a:solidFill>
                  <a:srgbClr val="FFFFFF"/>
                </a:solidFill>
                <a:latin typeface="Times New Roman"/>
                <a:cs typeface="Times New Roman"/>
              </a:rPr>
              <a:t>Impian</a:t>
            </a:r>
            <a:r>
              <a:rPr sz="2100" b="1" spc="19" dirty="0" smtClean="0">
                <a:solidFill>
                  <a:srgbClr val="FFFFFF"/>
                </a:solidFill>
                <a:latin typeface="Times New Roman"/>
                <a:cs typeface="Times New Roman"/>
              </a:rPr>
              <a:t> </a:t>
            </a:r>
            <a:r>
              <a:rPr sz="2100" b="1" spc="188" dirty="0" smtClean="0">
                <a:solidFill>
                  <a:srgbClr val="FFFFFF"/>
                </a:solidFill>
                <a:latin typeface="Times New Roman"/>
                <a:cs typeface="Times New Roman"/>
              </a:rPr>
              <a:t>Peserta</a:t>
            </a:r>
            <a:r>
              <a:rPr sz="2100" b="1" spc="104" dirty="0" smtClean="0">
                <a:solidFill>
                  <a:srgbClr val="FFFFFF"/>
                </a:solidFill>
                <a:latin typeface="Times New Roman"/>
                <a:cs typeface="Times New Roman"/>
              </a:rPr>
              <a:t> </a:t>
            </a:r>
            <a:endParaRPr sz="2100">
              <a:latin typeface="Times New Roman"/>
              <a:cs typeface="Times New Roman"/>
            </a:endParaRPr>
          </a:p>
          <a:p>
            <a:pPr marL="25399">
              <a:lnSpc>
                <a:spcPts val="2414"/>
              </a:lnSpc>
              <a:spcBef>
                <a:spcPts val="147"/>
              </a:spcBef>
            </a:pPr>
            <a:r>
              <a:rPr sz="2100" b="1" spc="42" dirty="0" smtClean="0">
                <a:solidFill>
                  <a:srgbClr val="FFFFFF"/>
                </a:solidFill>
                <a:latin typeface="Times New Roman"/>
                <a:cs typeface="Times New Roman"/>
              </a:rPr>
              <a:t>Didik SMK </a:t>
            </a:r>
            <a:endParaRPr sz="1800">
              <a:latin typeface="Times New Roman"/>
              <a:cs typeface="Times New Roman"/>
            </a:endParaRPr>
          </a:p>
          <a:p>
            <a:pPr marL="25399">
              <a:lnSpc>
                <a:spcPts val="2088"/>
              </a:lnSpc>
              <a:spcBef>
                <a:spcPts val="147"/>
              </a:spcBef>
            </a:pPr>
            <a:r>
              <a:rPr sz="1800" b="1" spc="59" dirty="0" smtClean="0">
                <a:solidFill>
                  <a:srgbClr val="FFFFFF"/>
                </a:solidFill>
                <a:latin typeface="Times New Roman"/>
                <a:cs typeface="Times New Roman"/>
              </a:rPr>
              <a:t>Durasi : </a:t>
            </a:r>
            <a:r>
              <a:rPr sz="1800" spc="59" dirty="0" smtClean="0">
                <a:solidFill>
                  <a:srgbClr val="FFFFFF"/>
                </a:solidFill>
                <a:latin typeface="Times New Roman"/>
                <a:cs typeface="Times New Roman"/>
              </a:rPr>
              <a:t>24 JP</a:t>
            </a:r>
            <a:endParaRPr sz="1800">
              <a:latin typeface="Times New Roman"/>
              <a:cs typeface="Times New Roman"/>
            </a:endParaRPr>
          </a:p>
          <a:p>
            <a:pPr marL="12700" marR="33301">
              <a:lnSpc>
                <a:spcPct val="95825"/>
              </a:lnSpc>
              <a:spcBef>
                <a:spcPts val="1010"/>
              </a:spcBef>
            </a:pPr>
            <a:r>
              <a:rPr sz="1800" b="1" spc="102" dirty="0" smtClean="0">
                <a:solidFill>
                  <a:srgbClr val="FFFFFF"/>
                </a:solidFill>
                <a:latin typeface="Times New Roman"/>
                <a:cs typeface="Times New Roman"/>
              </a:rPr>
              <a:t>Bahan :</a:t>
            </a:r>
            <a:endParaRPr sz="1800">
              <a:latin typeface="Times New Roman"/>
              <a:cs typeface="Times New Roman"/>
            </a:endParaRPr>
          </a:p>
        </p:txBody>
      </p:sp>
      <p:sp>
        <p:nvSpPr>
          <p:cNvPr id="21" name="object 21"/>
          <p:cNvSpPr txBox="1"/>
          <p:nvPr/>
        </p:nvSpPr>
        <p:spPr>
          <a:xfrm>
            <a:off x="2617786" y="1289083"/>
            <a:ext cx="9379581" cy="889000"/>
          </a:xfrm>
          <a:prstGeom prst="rect">
            <a:avLst/>
          </a:prstGeom>
        </p:spPr>
        <p:txBody>
          <a:bodyPr wrap="square" lIns="0" tIns="13335" rIns="0" bIns="0" rtlCol="0">
            <a:noAutofit/>
          </a:bodyPr>
          <a:lstStyle/>
          <a:p>
            <a:pPr marL="12700" marR="31111">
              <a:lnSpc>
                <a:spcPts val="2100"/>
              </a:lnSpc>
            </a:pPr>
            <a:r>
              <a:rPr sz="2000" b="1" spc="150" dirty="0" smtClean="0">
                <a:latin typeface="Times New Roman"/>
                <a:cs typeface="Times New Roman"/>
              </a:rPr>
              <a:t>Persiapan</a:t>
            </a:r>
            <a:endParaRPr sz="2000">
              <a:latin typeface="Times New Roman"/>
              <a:cs typeface="Times New Roman"/>
            </a:endParaRPr>
          </a:p>
          <a:p>
            <a:pPr marL="12700">
              <a:lnSpc>
                <a:spcPct val="100041"/>
              </a:lnSpc>
            </a:pPr>
            <a:r>
              <a:rPr sz="2000" spc="150" dirty="0" smtClean="0">
                <a:latin typeface="Times New Roman"/>
                <a:cs typeface="Times New Roman"/>
              </a:rPr>
              <a:t>Guru  mempersiapkan diri dengan berbagai pengetahuan tentang kemampuan membekali diri, khususnya bekal untuk masa  depan peserta didik</a:t>
            </a:r>
            <a:endParaRPr sz="2000">
              <a:latin typeface="Times New Roman"/>
              <a:cs typeface="Times New Roman"/>
            </a:endParaRPr>
          </a:p>
        </p:txBody>
      </p:sp>
      <p:sp>
        <p:nvSpPr>
          <p:cNvPr id="20" name="object 20"/>
          <p:cNvSpPr txBox="1"/>
          <p:nvPr/>
        </p:nvSpPr>
        <p:spPr>
          <a:xfrm>
            <a:off x="2617786" y="2508283"/>
            <a:ext cx="1681226" cy="279400"/>
          </a:xfrm>
          <a:prstGeom prst="rect">
            <a:avLst/>
          </a:prstGeom>
        </p:spPr>
        <p:txBody>
          <a:bodyPr wrap="square" lIns="0" tIns="13335" rIns="0" bIns="0" rtlCol="0">
            <a:noAutofit/>
          </a:bodyPr>
          <a:lstStyle/>
          <a:p>
            <a:pPr marL="12700">
              <a:lnSpc>
                <a:spcPts val="2100"/>
              </a:lnSpc>
            </a:pPr>
            <a:r>
              <a:rPr sz="2000" b="1" spc="175" dirty="0" smtClean="0">
                <a:latin typeface="Times New Roman"/>
                <a:cs typeface="Times New Roman"/>
              </a:rPr>
              <a:t>Pelaksanaan</a:t>
            </a:r>
            <a:endParaRPr sz="2000">
              <a:latin typeface="Times New Roman"/>
              <a:cs typeface="Times New Roman"/>
            </a:endParaRPr>
          </a:p>
        </p:txBody>
      </p:sp>
      <p:sp>
        <p:nvSpPr>
          <p:cNvPr id="19" name="object 19"/>
          <p:cNvSpPr txBox="1"/>
          <p:nvPr/>
        </p:nvSpPr>
        <p:spPr>
          <a:xfrm>
            <a:off x="192087" y="2814666"/>
            <a:ext cx="2042019" cy="528320"/>
          </a:xfrm>
          <a:prstGeom prst="rect">
            <a:avLst/>
          </a:prstGeom>
        </p:spPr>
        <p:txBody>
          <a:bodyPr wrap="square" lIns="0" tIns="12065" rIns="0" bIns="0" rtlCol="0">
            <a:noAutofit/>
          </a:bodyPr>
          <a:lstStyle/>
          <a:p>
            <a:pPr marL="12700">
              <a:lnSpc>
                <a:spcPts val="1900"/>
              </a:lnSpc>
            </a:pPr>
            <a:r>
              <a:rPr sz="1800" spc="64" dirty="0" smtClean="0">
                <a:solidFill>
                  <a:srgbClr val="FFFFFF"/>
                </a:solidFill>
                <a:latin typeface="Times New Roman"/>
                <a:cs typeface="Times New Roman"/>
              </a:rPr>
              <a:t>Lembar Kerja </a:t>
            </a:r>
            <a:r>
              <a:rPr sz="1800" i="1" spc="64" dirty="0" smtClean="0">
                <a:solidFill>
                  <a:srgbClr val="FFFFFF"/>
                </a:solidFill>
                <a:latin typeface="Times New Roman"/>
                <a:cs typeface="Times New Roman"/>
              </a:rPr>
              <a:t>River</a:t>
            </a:r>
            <a:endParaRPr sz="1800">
              <a:latin typeface="Times New Roman"/>
              <a:cs typeface="Times New Roman"/>
            </a:endParaRPr>
          </a:p>
          <a:p>
            <a:pPr marL="12700" marR="34290">
              <a:lnSpc>
                <a:spcPct val="95825"/>
              </a:lnSpc>
            </a:pPr>
            <a:r>
              <a:rPr sz="1800" i="1" dirty="0" smtClean="0">
                <a:solidFill>
                  <a:srgbClr val="FFFFFF"/>
                </a:solidFill>
                <a:latin typeface="Times New Roman"/>
                <a:cs typeface="Times New Roman"/>
              </a:rPr>
              <a:t>Life</a:t>
            </a:r>
            <a:endParaRPr sz="1800">
              <a:latin typeface="Times New Roman"/>
              <a:cs typeface="Times New Roman"/>
            </a:endParaRPr>
          </a:p>
        </p:txBody>
      </p:sp>
      <p:sp>
        <p:nvSpPr>
          <p:cNvPr id="18" name="object 18"/>
          <p:cNvSpPr txBox="1"/>
          <p:nvPr/>
        </p:nvSpPr>
        <p:spPr>
          <a:xfrm>
            <a:off x="2233623" y="2813083"/>
            <a:ext cx="8487076" cy="288256"/>
          </a:xfrm>
          <a:prstGeom prst="rect">
            <a:avLst/>
          </a:prstGeom>
        </p:spPr>
        <p:txBody>
          <a:bodyPr wrap="square" lIns="0" tIns="14001" rIns="0" bIns="0" rtlCol="0">
            <a:noAutofit/>
          </a:bodyPr>
          <a:lstStyle/>
          <a:p>
            <a:pPr marL="12700">
              <a:lnSpc>
                <a:spcPts val="2205"/>
              </a:lnSpc>
            </a:pPr>
            <a:r>
              <a:rPr sz="2700" i="1" spc="120" baseline="8052" dirty="0" smtClean="0">
                <a:solidFill>
                  <a:srgbClr val="FFFFFF"/>
                </a:solidFill>
                <a:latin typeface="Times New Roman"/>
                <a:cs typeface="Times New Roman"/>
              </a:rPr>
              <a:t>of</a:t>
            </a:r>
            <a:r>
              <a:rPr sz="2000" spc="120" dirty="0" smtClean="0">
                <a:latin typeface="Calibri"/>
                <a:cs typeface="Calibri"/>
              </a:rPr>
              <a:t>1.</a:t>
            </a:r>
            <a:r>
              <a:rPr sz="2000" spc="120" dirty="0" smtClean="0">
                <a:latin typeface="Times New Roman"/>
                <a:cs typeface="Times New Roman"/>
              </a:rPr>
              <a:t>Peserta didik mendeskripsikan impian kesuksesan yang  diharapkan.</a:t>
            </a:r>
            <a:endParaRPr sz="2000">
              <a:latin typeface="Times New Roman"/>
              <a:cs typeface="Times New Roman"/>
            </a:endParaRPr>
          </a:p>
        </p:txBody>
      </p:sp>
      <p:sp>
        <p:nvSpPr>
          <p:cNvPr id="17" name="object 17"/>
          <p:cNvSpPr txBox="1"/>
          <p:nvPr/>
        </p:nvSpPr>
        <p:spPr>
          <a:xfrm>
            <a:off x="2425005" y="3117883"/>
            <a:ext cx="1151181" cy="288256"/>
          </a:xfrm>
          <a:prstGeom prst="rect">
            <a:avLst/>
          </a:prstGeom>
        </p:spPr>
        <p:txBody>
          <a:bodyPr wrap="square" lIns="0" tIns="14001" rIns="0" bIns="0" rtlCol="0">
            <a:noAutofit/>
          </a:bodyPr>
          <a:lstStyle/>
          <a:p>
            <a:pPr marL="12700">
              <a:lnSpc>
                <a:spcPts val="2205"/>
              </a:lnSpc>
            </a:pPr>
            <a:r>
              <a:rPr sz="2000" dirty="0" smtClean="0">
                <a:latin typeface="Calibri"/>
                <a:cs typeface="Calibri"/>
              </a:rPr>
              <a:t>2.</a:t>
            </a:r>
            <a:r>
              <a:rPr sz="2000" spc="172" dirty="0" smtClean="0">
                <a:latin typeface="Times New Roman"/>
                <a:cs typeface="Times New Roman"/>
              </a:rPr>
              <a:t>Peserta</a:t>
            </a:r>
            <a:endParaRPr sz="2000">
              <a:latin typeface="Times New Roman"/>
              <a:cs typeface="Times New Roman"/>
            </a:endParaRPr>
          </a:p>
        </p:txBody>
      </p:sp>
      <p:sp>
        <p:nvSpPr>
          <p:cNvPr id="16" name="object 16"/>
          <p:cNvSpPr txBox="1"/>
          <p:nvPr/>
        </p:nvSpPr>
        <p:spPr>
          <a:xfrm>
            <a:off x="3799140" y="3117883"/>
            <a:ext cx="635254" cy="279400"/>
          </a:xfrm>
          <a:prstGeom prst="rect">
            <a:avLst/>
          </a:prstGeom>
        </p:spPr>
        <p:txBody>
          <a:bodyPr wrap="square" lIns="0" tIns="13335" rIns="0" bIns="0" rtlCol="0">
            <a:noAutofit/>
          </a:bodyPr>
          <a:lstStyle/>
          <a:p>
            <a:pPr marL="12700">
              <a:lnSpc>
                <a:spcPts val="2100"/>
              </a:lnSpc>
            </a:pPr>
            <a:r>
              <a:rPr sz="2000" spc="72" dirty="0" smtClean="0">
                <a:latin typeface="Times New Roman"/>
                <a:cs typeface="Times New Roman"/>
              </a:rPr>
              <a:t>didik</a:t>
            </a:r>
            <a:endParaRPr sz="2000">
              <a:latin typeface="Times New Roman"/>
              <a:cs typeface="Times New Roman"/>
            </a:endParaRPr>
          </a:p>
        </p:txBody>
      </p:sp>
      <p:sp>
        <p:nvSpPr>
          <p:cNvPr id="15" name="object 15"/>
          <p:cNvSpPr txBox="1"/>
          <p:nvPr/>
        </p:nvSpPr>
        <p:spPr>
          <a:xfrm>
            <a:off x="4658676" y="3117883"/>
            <a:ext cx="1218184" cy="279400"/>
          </a:xfrm>
          <a:prstGeom prst="rect">
            <a:avLst/>
          </a:prstGeom>
        </p:spPr>
        <p:txBody>
          <a:bodyPr wrap="square" lIns="0" tIns="13335" rIns="0" bIns="0" rtlCol="0">
            <a:noAutofit/>
          </a:bodyPr>
          <a:lstStyle/>
          <a:p>
            <a:pPr marL="12700">
              <a:lnSpc>
                <a:spcPts val="2100"/>
              </a:lnSpc>
            </a:pPr>
            <a:r>
              <a:rPr sz="2000" spc="232" dirty="0" smtClean="0">
                <a:latin typeface="Times New Roman"/>
                <a:cs typeface="Times New Roman"/>
              </a:rPr>
              <a:t>membuat</a:t>
            </a:r>
            <a:endParaRPr sz="2000">
              <a:latin typeface="Times New Roman"/>
              <a:cs typeface="Times New Roman"/>
            </a:endParaRPr>
          </a:p>
        </p:txBody>
      </p:sp>
      <p:sp>
        <p:nvSpPr>
          <p:cNvPr id="14" name="object 14"/>
          <p:cNvSpPr txBox="1"/>
          <p:nvPr/>
        </p:nvSpPr>
        <p:spPr>
          <a:xfrm>
            <a:off x="6101142" y="3117883"/>
            <a:ext cx="2980436" cy="279400"/>
          </a:xfrm>
          <a:prstGeom prst="rect">
            <a:avLst/>
          </a:prstGeom>
        </p:spPr>
        <p:txBody>
          <a:bodyPr wrap="square" lIns="0" tIns="13335" rIns="0" bIns="0" rtlCol="0">
            <a:noAutofit/>
          </a:bodyPr>
          <a:lstStyle/>
          <a:p>
            <a:pPr marL="12700">
              <a:lnSpc>
                <a:spcPts val="2100"/>
              </a:lnSpc>
            </a:pPr>
            <a:r>
              <a:rPr sz="2000" spc="181" dirty="0" smtClean="0">
                <a:latin typeface="Times New Roman"/>
                <a:cs typeface="Times New Roman"/>
              </a:rPr>
              <a:t>langkah-langkah  untuk</a:t>
            </a:r>
            <a:endParaRPr sz="2000">
              <a:latin typeface="Times New Roman"/>
              <a:cs typeface="Times New Roman"/>
            </a:endParaRPr>
          </a:p>
        </p:txBody>
      </p:sp>
      <p:sp>
        <p:nvSpPr>
          <p:cNvPr id="13" name="object 13"/>
          <p:cNvSpPr txBox="1"/>
          <p:nvPr/>
        </p:nvSpPr>
        <p:spPr>
          <a:xfrm>
            <a:off x="9305860" y="3117883"/>
            <a:ext cx="1598168" cy="279400"/>
          </a:xfrm>
          <a:prstGeom prst="rect">
            <a:avLst/>
          </a:prstGeom>
        </p:spPr>
        <p:txBody>
          <a:bodyPr wrap="square" lIns="0" tIns="13335" rIns="0" bIns="0" rtlCol="0">
            <a:noAutofit/>
          </a:bodyPr>
          <a:lstStyle/>
          <a:p>
            <a:pPr marL="12700">
              <a:lnSpc>
                <a:spcPts val="2100"/>
              </a:lnSpc>
            </a:pPr>
            <a:r>
              <a:rPr sz="2000" spc="175" dirty="0" smtClean="0">
                <a:latin typeface="Times New Roman"/>
                <a:cs typeface="Times New Roman"/>
              </a:rPr>
              <a:t>mewujudkan</a:t>
            </a:r>
            <a:endParaRPr sz="2000">
              <a:latin typeface="Times New Roman"/>
              <a:cs typeface="Times New Roman"/>
            </a:endParaRPr>
          </a:p>
        </p:txBody>
      </p:sp>
      <p:sp>
        <p:nvSpPr>
          <p:cNvPr id="12" name="object 12"/>
          <p:cNvSpPr txBox="1"/>
          <p:nvPr/>
        </p:nvSpPr>
        <p:spPr>
          <a:xfrm>
            <a:off x="11128311" y="3117883"/>
            <a:ext cx="878332" cy="279400"/>
          </a:xfrm>
          <a:prstGeom prst="rect">
            <a:avLst/>
          </a:prstGeom>
        </p:spPr>
        <p:txBody>
          <a:bodyPr wrap="square" lIns="0" tIns="13335" rIns="0" bIns="0" rtlCol="0">
            <a:noAutofit/>
          </a:bodyPr>
          <a:lstStyle/>
          <a:p>
            <a:pPr marL="12700">
              <a:lnSpc>
                <a:spcPts val="2100"/>
              </a:lnSpc>
            </a:pPr>
            <a:r>
              <a:rPr sz="2000" spc="137" dirty="0" smtClean="0">
                <a:latin typeface="Times New Roman"/>
                <a:cs typeface="Times New Roman"/>
              </a:rPr>
              <a:t>impian</a:t>
            </a:r>
            <a:endParaRPr sz="2000">
              <a:latin typeface="Times New Roman"/>
              <a:cs typeface="Times New Roman"/>
            </a:endParaRPr>
          </a:p>
        </p:txBody>
      </p:sp>
      <p:sp>
        <p:nvSpPr>
          <p:cNvPr id="11" name="object 11"/>
          <p:cNvSpPr txBox="1"/>
          <p:nvPr/>
        </p:nvSpPr>
        <p:spPr>
          <a:xfrm>
            <a:off x="217487" y="3362672"/>
            <a:ext cx="1483182" cy="528319"/>
          </a:xfrm>
          <a:prstGeom prst="rect">
            <a:avLst/>
          </a:prstGeom>
        </p:spPr>
        <p:txBody>
          <a:bodyPr wrap="square" lIns="0" tIns="12065" rIns="0" bIns="0" rtlCol="0">
            <a:noAutofit/>
          </a:bodyPr>
          <a:lstStyle/>
          <a:p>
            <a:pPr marL="12700">
              <a:lnSpc>
                <a:spcPts val="1900"/>
              </a:lnSpc>
            </a:pPr>
            <a:r>
              <a:rPr sz="1800" b="1" spc="76" dirty="0" smtClean="0">
                <a:solidFill>
                  <a:srgbClr val="FFFFFF"/>
                </a:solidFill>
                <a:latin typeface="Times New Roman"/>
                <a:cs typeface="Times New Roman"/>
              </a:rPr>
              <a:t>Peran Guru :</a:t>
            </a:r>
            <a:endParaRPr sz="1800">
              <a:latin typeface="Times New Roman"/>
              <a:cs typeface="Times New Roman"/>
            </a:endParaRPr>
          </a:p>
          <a:p>
            <a:pPr marL="12700" marR="34290">
              <a:lnSpc>
                <a:spcPct val="95825"/>
              </a:lnSpc>
            </a:pPr>
            <a:r>
              <a:rPr sz="1800" spc="85" dirty="0" smtClean="0">
                <a:solidFill>
                  <a:srgbClr val="FFFFFF"/>
                </a:solidFill>
                <a:latin typeface="Times New Roman"/>
                <a:cs typeface="Times New Roman"/>
              </a:rPr>
              <a:t>Fasilitator</a:t>
            </a:r>
            <a:endParaRPr sz="1800">
              <a:latin typeface="Times New Roman"/>
              <a:cs typeface="Times New Roman"/>
            </a:endParaRPr>
          </a:p>
        </p:txBody>
      </p:sp>
      <p:sp>
        <p:nvSpPr>
          <p:cNvPr id="10" name="object 10"/>
          <p:cNvSpPr txBox="1"/>
          <p:nvPr/>
        </p:nvSpPr>
        <p:spPr>
          <a:xfrm>
            <a:off x="2617786" y="3422683"/>
            <a:ext cx="1920494" cy="279400"/>
          </a:xfrm>
          <a:prstGeom prst="rect">
            <a:avLst/>
          </a:prstGeom>
        </p:spPr>
        <p:txBody>
          <a:bodyPr wrap="square" lIns="0" tIns="13335" rIns="0" bIns="0" rtlCol="0">
            <a:noAutofit/>
          </a:bodyPr>
          <a:lstStyle/>
          <a:p>
            <a:pPr marL="12700">
              <a:lnSpc>
                <a:spcPts val="2100"/>
              </a:lnSpc>
            </a:pPr>
            <a:r>
              <a:rPr sz="2000" spc="158" dirty="0" smtClean="0">
                <a:latin typeface="Times New Roman"/>
                <a:cs typeface="Times New Roman"/>
              </a:rPr>
              <a:t>kesuksesannya.</a:t>
            </a:r>
            <a:endParaRPr sz="2000">
              <a:latin typeface="Times New Roman"/>
              <a:cs typeface="Times New Roman"/>
            </a:endParaRPr>
          </a:p>
        </p:txBody>
      </p:sp>
      <p:sp>
        <p:nvSpPr>
          <p:cNvPr id="9" name="object 9"/>
          <p:cNvSpPr txBox="1"/>
          <p:nvPr/>
        </p:nvSpPr>
        <p:spPr>
          <a:xfrm>
            <a:off x="2425005" y="3727483"/>
            <a:ext cx="8609383" cy="288256"/>
          </a:xfrm>
          <a:prstGeom prst="rect">
            <a:avLst/>
          </a:prstGeom>
        </p:spPr>
        <p:txBody>
          <a:bodyPr wrap="square" lIns="0" tIns="14001" rIns="0" bIns="0" rtlCol="0">
            <a:noAutofit/>
          </a:bodyPr>
          <a:lstStyle/>
          <a:p>
            <a:pPr marL="12700">
              <a:lnSpc>
                <a:spcPts val="2205"/>
              </a:lnSpc>
            </a:pPr>
            <a:r>
              <a:rPr sz="2000" spc="120" dirty="0" smtClean="0">
                <a:latin typeface="Calibri"/>
                <a:cs typeface="Calibri"/>
              </a:rPr>
              <a:t>3.</a:t>
            </a:r>
            <a:r>
              <a:rPr sz="2000" spc="142" dirty="0" smtClean="0">
                <a:latin typeface="Times New Roman"/>
                <a:cs typeface="Times New Roman"/>
              </a:rPr>
              <a:t>Peserta didik  memetakan proses yang  sudah dilalui  dalam hidupnya</a:t>
            </a:r>
            <a:endParaRPr sz="2000">
              <a:latin typeface="Times New Roman"/>
              <a:cs typeface="Times New Roman"/>
            </a:endParaRPr>
          </a:p>
        </p:txBody>
      </p:sp>
      <p:sp>
        <p:nvSpPr>
          <p:cNvPr id="8" name="object 8"/>
          <p:cNvSpPr txBox="1"/>
          <p:nvPr/>
        </p:nvSpPr>
        <p:spPr>
          <a:xfrm>
            <a:off x="11073447" y="3727483"/>
            <a:ext cx="929640" cy="279400"/>
          </a:xfrm>
          <a:prstGeom prst="rect">
            <a:avLst/>
          </a:prstGeom>
        </p:spPr>
        <p:txBody>
          <a:bodyPr wrap="square" lIns="0" tIns="13335" rIns="0" bIns="0" rtlCol="0">
            <a:noAutofit/>
          </a:bodyPr>
          <a:lstStyle/>
          <a:p>
            <a:pPr marL="12700">
              <a:lnSpc>
                <a:spcPts val="2100"/>
              </a:lnSpc>
            </a:pPr>
            <a:r>
              <a:rPr sz="2000" spc="110" dirty="0" smtClean="0">
                <a:latin typeface="Times New Roman"/>
                <a:cs typeface="Times New Roman"/>
              </a:rPr>
              <a:t>melalui</a:t>
            </a:r>
            <a:endParaRPr sz="2000">
              <a:latin typeface="Times New Roman"/>
              <a:cs typeface="Times New Roman"/>
            </a:endParaRPr>
          </a:p>
        </p:txBody>
      </p:sp>
      <p:sp>
        <p:nvSpPr>
          <p:cNvPr id="7" name="object 7"/>
          <p:cNvSpPr txBox="1"/>
          <p:nvPr/>
        </p:nvSpPr>
        <p:spPr>
          <a:xfrm>
            <a:off x="2553529" y="4032283"/>
            <a:ext cx="9388212" cy="1498600"/>
          </a:xfrm>
          <a:prstGeom prst="rect">
            <a:avLst/>
          </a:prstGeom>
        </p:spPr>
        <p:txBody>
          <a:bodyPr wrap="square" lIns="0" tIns="13335" rIns="0" bIns="0" rtlCol="0">
            <a:noAutofit/>
          </a:bodyPr>
          <a:lstStyle/>
          <a:p>
            <a:pPr marL="76957" marR="31111">
              <a:lnSpc>
                <a:spcPts val="2100"/>
              </a:lnSpc>
            </a:pPr>
            <a:r>
              <a:rPr sz="2000" spc="198" dirty="0" smtClean="0">
                <a:latin typeface="Times New Roman"/>
                <a:cs typeface="Times New Roman"/>
              </a:rPr>
              <a:t>gambar</a:t>
            </a:r>
            <a:endParaRPr sz="2000">
              <a:latin typeface="Times New Roman"/>
              <a:cs typeface="Times New Roman"/>
            </a:endParaRPr>
          </a:p>
          <a:p>
            <a:pPr marL="76957" marR="31111">
              <a:lnSpc>
                <a:spcPct val="95825"/>
              </a:lnSpc>
            </a:pPr>
            <a:r>
              <a:rPr sz="2000" spc="92" dirty="0" smtClean="0">
                <a:latin typeface="Times New Roman"/>
                <a:cs typeface="Times New Roman"/>
              </a:rPr>
              <a:t>sungai kehidupan/</a:t>
            </a:r>
            <a:r>
              <a:rPr sz="2000" i="1" spc="92" dirty="0" smtClean="0">
                <a:latin typeface="Times New Roman"/>
                <a:cs typeface="Times New Roman"/>
              </a:rPr>
              <a:t>river of Life.</a:t>
            </a:r>
            <a:endParaRPr sz="2000">
              <a:latin typeface="Times New Roman"/>
              <a:cs typeface="Times New Roman"/>
            </a:endParaRPr>
          </a:p>
          <a:p>
            <a:pPr marL="76957" indent="-64257">
              <a:lnSpc>
                <a:spcPts val="2400"/>
              </a:lnSpc>
              <a:spcBef>
                <a:spcPts val="165"/>
              </a:spcBef>
            </a:pPr>
            <a:r>
              <a:rPr sz="2000" spc="94" dirty="0" smtClean="0">
                <a:latin typeface="Calibri"/>
                <a:cs typeface="Calibri"/>
              </a:rPr>
              <a:t>.</a:t>
            </a:r>
            <a:r>
              <a:rPr sz="2000" spc="155" dirty="0" smtClean="0">
                <a:latin typeface="Times New Roman"/>
                <a:cs typeface="Times New Roman"/>
              </a:rPr>
              <a:t>Peserta</a:t>
            </a:r>
            <a:r>
              <a:rPr sz="2000" spc="39" dirty="0" smtClean="0">
                <a:latin typeface="Times New Roman"/>
                <a:cs typeface="Times New Roman"/>
              </a:rPr>
              <a:t> </a:t>
            </a:r>
            <a:r>
              <a:rPr sz="2000" spc="0" dirty="0" smtClean="0">
                <a:latin typeface="Times New Roman"/>
                <a:cs typeface="Times New Roman"/>
              </a:rPr>
              <a:t>didik</a:t>
            </a:r>
            <a:r>
              <a:rPr sz="2000" spc="389" dirty="0" smtClean="0">
                <a:latin typeface="Times New Roman"/>
                <a:cs typeface="Times New Roman"/>
              </a:rPr>
              <a:t> </a:t>
            </a:r>
            <a:r>
              <a:rPr sz="2000" spc="141" dirty="0" smtClean="0">
                <a:latin typeface="Times New Roman"/>
                <a:cs typeface="Times New Roman"/>
              </a:rPr>
              <a:t>mengidentiﬁkasi</a:t>
            </a:r>
            <a:r>
              <a:rPr sz="2000" spc="-113" dirty="0" smtClean="0">
                <a:latin typeface="Times New Roman"/>
                <a:cs typeface="Times New Roman"/>
              </a:rPr>
              <a:t> </a:t>
            </a:r>
            <a:r>
              <a:rPr sz="2000" spc="125" dirty="0" smtClean="0">
                <a:latin typeface="Times New Roman"/>
                <a:cs typeface="Times New Roman"/>
              </a:rPr>
              <a:t>profesi</a:t>
            </a:r>
            <a:r>
              <a:rPr sz="2000" spc="19" dirty="0" smtClean="0">
                <a:latin typeface="Times New Roman"/>
                <a:cs typeface="Times New Roman"/>
              </a:rPr>
              <a:t> </a:t>
            </a:r>
            <a:r>
              <a:rPr sz="2000" spc="141" dirty="0" smtClean="0">
                <a:latin typeface="Times New Roman"/>
                <a:cs typeface="Times New Roman"/>
              </a:rPr>
              <a:t>dunia</a:t>
            </a:r>
            <a:r>
              <a:rPr sz="2000" spc="153" dirty="0" smtClean="0">
                <a:latin typeface="Times New Roman"/>
                <a:cs typeface="Times New Roman"/>
              </a:rPr>
              <a:t> </a:t>
            </a:r>
            <a:r>
              <a:rPr sz="2000" spc="0" dirty="0" smtClean="0">
                <a:latin typeface="Times New Roman"/>
                <a:cs typeface="Times New Roman"/>
              </a:rPr>
              <a:t>kerja </a:t>
            </a:r>
            <a:r>
              <a:rPr sz="2000" spc="118" dirty="0" smtClean="0">
                <a:latin typeface="Times New Roman"/>
                <a:cs typeface="Times New Roman"/>
              </a:rPr>
              <a:t> </a:t>
            </a:r>
            <a:r>
              <a:rPr sz="2000" spc="0" dirty="0" smtClean="0">
                <a:latin typeface="Times New Roman"/>
                <a:cs typeface="Times New Roman"/>
              </a:rPr>
              <a:t>yang </a:t>
            </a:r>
            <a:r>
              <a:rPr sz="2000" spc="25" dirty="0" smtClean="0">
                <a:latin typeface="Times New Roman"/>
                <a:cs typeface="Times New Roman"/>
              </a:rPr>
              <a:t> </a:t>
            </a:r>
            <a:r>
              <a:rPr sz="2000" spc="0" dirty="0" smtClean="0">
                <a:latin typeface="Times New Roman"/>
                <a:cs typeface="Times New Roman"/>
              </a:rPr>
              <a:t>bisa </a:t>
            </a:r>
            <a:r>
              <a:rPr sz="2000" spc="66" dirty="0" smtClean="0">
                <a:latin typeface="Times New Roman"/>
                <a:cs typeface="Times New Roman"/>
              </a:rPr>
              <a:t> </a:t>
            </a:r>
            <a:r>
              <a:rPr sz="2000" spc="173" dirty="0" smtClean="0">
                <a:latin typeface="Times New Roman"/>
                <a:cs typeface="Times New Roman"/>
              </a:rPr>
              <a:t>menjadi</a:t>
            </a:r>
            <a:r>
              <a:rPr sz="2000" spc="-108" dirty="0" smtClean="0">
                <a:latin typeface="Times New Roman"/>
                <a:cs typeface="Times New Roman"/>
              </a:rPr>
              <a:t> </a:t>
            </a:r>
            <a:r>
              <a:rPr sz="2000" spc="162" dirty="0" smtClean="0">
                <a:latin typeface="Times New Roman"/>
                <a:cs typeface="Times New Roman"/>
              </a:rPr>
              <a:t>pekerjaan</a:t>
            </a:r>
            <a:r>
              <a:rPr sz="2000" spc="94" dirty="0" smtClean="0">
                <a:latin typeface="Times New Roman"/>
                <a:cs typeface="Times New Roman"/>
              </a:rPr>
              <a:t> </a:t>
            </a:r>
            <a:r>
              <a:rPr sz="2000" spc="165" dirty="0" smtClean="0">
                <a:latin typeface="Times New Roman"/>
                <a:cs typeface="Times New Roman"/>
              </a:rPr>
              <a:t>setelah</a:t>
            </a:r>
            <a:endParaRPr sz="2000">
              <a:latin typeface="Times New Roman"/>
              <a:cs typeface="Times New Roman"/>
            </a:endParaRPr>
          </a:p>
          <a:p>
            <a:pPr marL="76957" marR="31111">
              <a:lnSpc>
                <a:spcPct val="95825"/>
              </a:lnSpc>
            </a:pPr>
            <a:r>
              <a:rPr sz="2000" spc="86" dirty="0" smtClean="0">
                <a:latin typeface="Times New Roman"/>
                <a:cs typeface="Times New Roman"/>
              </a:rPr>
              <a:t>lulus  SMK sesuai  bidang keahlian.</a:t>
            </a:r>
            <a:endParaRPr sz="2000">
              <a:latin typeface="Times New Roman"/>
              <a:cs typeface="Times New Roman"/>
            </a:endParaRPr>
          </a:p>
        </p:txBody>
      </p:sp>
      <p:sp>
        <p:nvSpPr>
          <p:cNvPr id="6" name="object 6"/>
          <p:cNvSpPr txBox="1"/>
          <p:nvPr/>
        </p:nvSpPr>
        <p:spPr>
          <a:xfrm>
            <a:off x="231775" y="4140547"/>
            <a:ext cx="2253823" cy="1076960"/>
          </a:xfrm>
          <a:prstGeom prst="rect">
            <a:avLst/>
          </a:prstGeom>
        </p:spPr>
        <p:txBody>
          <a:bodyPr wrap="square" lIns="0" tIns="12065" rIns="0" bIns="0" rtlCol="0">
            <a:noAutofit/>
          </a:bodyPr>
          <a:lstStyle/>
          <a:p>
            <a:pPr marL="12700" marR="26730">
              <a:lnSpc>
                <a:spcPts val="1900"/>
              </a:lnSpc>
            </a:pPr>
            <a:r>
              <a:rPr sz="1800" b="1" spc="124" dirty="0" smtClean="0">
                <a:solidFill>
                  <a:srgbClr val="FFFFFF"/>
                </a:solidFill>
                <a:latin typeface="Times New Roman"/>
                <a:cs typeface="Times New Roman"/>
              </a:rPr>
              <a:t>Dimensi Proﬁl</a:t>
            </a:r>
            <a:endParaRPr sz="1800">
              <a:latin typeface="Times New Roman"/>
              <a:cs typeface="Times New Roman"/>
            </a:endParaRPr>
          </a:p>
          <a:p>
            <a:pPr marL="12700" marR="26730">
              <a:lnSpc>
                <a:spcPct val="95825"/>
              </a:lnSpc>
            </a:pPr>
            <a:r>
              <a:rPr sz="1800" b="1" spc="94" dirty="0" smtClean="0">
                <a:solidFill>
                  <a:srgbClr val="FFFFFF"/>
                </a:solidFill>
                <a:latin typeface="Times New Roman"/>
                <a:cs typeface="Times New Roman"/>
              </a:rPr>
              <a:t>Pelajar</a:t>
            </a:r>
            <a:endParaRPr sz="1800">
              <a:latin typeface="Times New Roman"/>
              <a:cs typeface="Times New Roman"/>
            </a:endParaRPr>
          </a:p>
          <a:p>
            <a:pPr marL="12700">
              <a:lnSpc>
                <a:spcPct val="100041"/>
              </a:lnSpc>
              <a:spcBef>
                <a:spcPts val="90"/>
              </a:spcBef>
            </a:pPr>
            <a:r>
              <a:rPr sz="1800" b="1" spc="128" dirty="0" smtClean="0">
                <a:solidFill>
                  <a:srgbClr val="FFFFFF"/>
                </a:solidFill>
                <a:latin typeface="Times New Roman"/>
                <a:cs typeface="Times New Roman"/>
              </a:rPr>
              <a:t>Pancasila</a:t>
            </a:r>
            <a:r>
              <a:rPr sz="1800" b="1" spc="14" dirty="0" smtClean="0">
                <a:solidFill>
                  <a:srgbClr val="FFFFFF"/>
                </a:solidFill>
                <a:latin typeface="Times New Roman"/>
                <a:cs typeface="Times New Roman"/>
              </a:rPr>
              <a:t> </a:t>
            </a:r>
            <a:r>
              <a:rPr sz="1800" b="1" spc="0" dirty="0" smtClean="0">
                <a:solidFill>
                  <a:srgbClr val="FFFFFF"/>
                </a:solidFill>
                <a:latin typeface="Times New Roman"/>
                <a:cs typeface="Times New Roman"/>
              </a:rPr>
              <a:t>:</a:t>
            </a:r>
            <a:r>
              <a:rPr sz="1800" b="1" spc="400" dirty="0" smtClean="0">
                <a:solidFill>
                  <a:srgbClr val="FFFFFF"/>
                </a:solidFill>
                <a:latin typeface="Times New Roman"/>
                <a:cs typeface="Times New Roman"/>
              </a:rPr>
              <a:t> </a:t>
            </a:r>
            <a:r>
              <a:rPr sz="1800" spc="77" dirty="0" smtClean="0">
                <a:solidFill>
                  <a:srgbClr val="FFFFFF"/>
                </a:solidFill>
                <a:latin typeface="Times New Roman"/>
                <a:cs typeface="Times New Roman"/>
              </a:rPr>
              <a:t>Mandiri,</a:t>
            </a:r>
            <a:r>
              <a:rPr sz="1800" spc="44" dirty="0" smtClean="0">
                <a:solidFill>
                  <a:srgbClr val="FFFFFF"/>
                </a:solidFill>
                <a:latin typeface="Times New Roman"/>
                <a:cs typeface="Times New Roman"/>
              </a:rPr>
              <a:t> </a:t>
            </a:r>
            <a:r>
              <a:rPr sz="1800" spc="68" dirty="0" smtClean="0">
                <a:solidFill>
                  <a:srgbClr val="FFFFFF"/>
                </a:solidFill>
                <a:latin typeface="Times New Roman"/>
                <a:cs typeface="Times New Roman"/>
              </a:rPr>
              <a:t>Bernalar</a:t>
            </a:r>
            <a:r>
              <a:rPr sz="1800" spc="447" dirty="0" smtClean="0">
                <a:solidFill>
                  <a:srgbClr val="FFFFFF"/>
                </a:solidFill>
                <a:latin typeface="Times New Roman"/>
                <a:cs typeface="Times New Roman"/>
              </a:rPr>
              <a:t> </a:t>
            </a:r>
            <a:r>
              <a:rPr sz="1800" spc="57" dirty="0" smtClean="0">
                <a:solidFill>
                  <a:srgbClr val="FFFFFF"/>
                </a:solidFill>
                <a:latin typeface="Times New Roman"/>
                <a:cs typeface="Times New Roman"/>
              </a:rPr>
              <a:t>Kritis,</a:t>
            </a:r>
            <a:endParaRPr sz="1800">
              <a:latin typeface="Times New Roman"/>
              <a:cs typeface="Times New Roman"/>
            </a:endParaRPr>
          </a:p>
        </p:txBody>
      </p:sp>
      <p:sp>
        <p:nvSpPr>
          <p:cNvPr id="5" name="object 5"/>
          <p:cNvSpPr txBox="1"/>
          <p:nvPr/>
        </p:nvSpPr>
        <p:spPr>
          <a:xfrm>
            <a:off x="231775" y="5237827"/>
            <a:ext cx="823671" cy="254000"/>
          </a:xfrm>
          <a:prstGeom prst="rect">
            <a:avLst/>
          </a:prstGeom>
        </p:spPr>
        <p:txBody>
          <a:bodyPr wrap="square" lIns="0" tIns="12065" rIns="0" bIns="0" rtlCol="0">
            <a:noAutofit/>
          </a:bodyPr>
          <a:lstStyle/>
          <a:p>
            <a:pPr marL="12700">
              <a:lnSpc>
                <a:spcPts val="1900"/>
              </a:lnSpc>
            </a:pPr>
            <a:r>
              <a:rPr sz="1800" spc="54" dirty="0" smtClean="0">
                <a:solidFill>
                  <a:srgbClr val="FFFFFF"/>
                </a:solidFill>
                <a:latin typeface="Times New Roman"/>
                <a:cs typeface="Times New Roman"/>
              </a:rPr>
              <a:t>Kreatif.</a:t>
            </a:r>
            <a:endParaRPr sz="1800">
              <a:latin typeface="Times New Roman"/>
              <a:cs typeface="Times New Roman"/>
            </a:endParaRPr>
          </a:p>
        </p:txBody>
      </p:sp>
      <p:sp>
        <p:nvSpPr>
          <p:cNvPr id="4" name="object 4"/>
          <p:cNvSpPr txBox="1"/>
          <p:nvPr/>
        </p:nvSpPr>
        <p:spPr>
          <a:xfrm>
            <a:off x="2425005" y="5556283"/>
            <a:ext cx="9580933" cy="288256"/>
          </a:xfrm>
          <a:prstGeom prst="rect">
            <a:avLst/>
          </a:prstGeom>
        </p:spPr>
        <p:txBody>
          <a:bodyPr wrap="square" lIns="0" tIns="14001" rIns="0" bIns="0" rtlCol="0">
            <a:noAutofit/>
          </a:bodyPr>
          <a:lstStyle/>
          <a:p>
            <a:pPr marL="12700">
              <a:lnSpc>
                <a:spcPts val="2205"/>
              </a:lnSpc>
            </a:pPr>
            <a:r>
              <a:rPr sz="2000" spc="120" dirty="0" smtClean="0">
                <a:latin typeface="Calibri"/>
                <a:cs typeface="Calibri"/>
              </a:rPr>
              <a:t>5.</a:t>
            </a:r>
            <a:r>
              <a:rPr sz="2000" spc="101" dirty="0" smtClean="0">
                <a:latin typeface="Times New Roman"/>
                <a:cs typeface="Times New Roman"/>
              </a:rPr>
              <a:t>Peserta didik diajak  mengenali diri dan potensi yang  dimiliki seutuhnya melalui</a:t>
            </a:r>
            <a:endParaRPr sz="2000">
              <a:latin typeface="Times New Roman"/>
              <a:cs typeface="Times New Roman"/>
            </a:endParaRPr>
          </a:p>
        </p:txBody>
      </p:sp>
      <p:sp>
        <p:nvSpPr>
          <p:cNvPr id="3" name="object 3"/>
          <p:cNvSpPr txBox="1"/>
          <p:nvPr/>
        </p:nvSpPr>
        <p:spPr>
          <a:xfrm>
            <a:off x="2617786" y="5861083"/>
            <a:ext cx="1322324" cy="584200"/>
          </a:xfrm>
          <a:prstGeom prst="rect">
            <a:avLst/>
          </a:prstGeom>
        </p:spPr>
        <p:txBody>
          <a:bodyPr wrap="square" lIns="0" tIns="13335" rIns="0" bIns="0" rtlCol="0">
            <a:noAutofit/>
          </a:bodyPr>
          <a:lstStyle/>
          <a:p>
            <a:pPr marL="12700" marR="38100">
              <a:lnSpc>
                <a:spcPts val="2100"/>
              </a:lnSpc>
            </a:pPr>
            <a:r>
              <a:rPr sz="2000" spc="198" dirty="0" smtClean="0">
                <a:latin typeface="Times New Roman"/>
                <a:cs typeface="Times New Roman"/>
              </a:rPr>
              <a:t>gambar</a:t>
            </a:r>
            <a:endParaRPr sz="2000">
              <a:latin typeface="Times New Roman"/>
              <a:cs typeface="Times New Roman"/>
            </a:endParaRPr>
          </a:p>
          <a:p>
            <a:pPr marL="12700">
              <a:lnSpc>
                <a:spcPct val="95825"/>
              </a:lnSpc>
            </a:pPr>
            <a:r>
              <a:rPr sz="2000" i="1" spc="28" dirty="0" smtClean="0">
                <a:latin typeface="Times New Roman"/>
                <a:cs typeface="Times New Roman"/>
              </a:rPr>
              <a:t>river of life.</a:t>
            </a:r>
            <a:endParaRPr sz="2000">
              <a:latin typeface="Times New Roman"/>
              <a:cs typeface="Times New Roman"/>
            </a:endParaRPr>
          </a:p>
        </p:txBody>
      </p:sp>
      <p:sp>
        <p:nvSpPr>
          <p:cNvPr id="2" name="object 2"/>
          <p:cNvSpPr txBox="1"/>
          <p:nvPr/>
        </p:nvSpPr>
        <p:spPr>
          <a:xfrm>
            <a:off x="2425005" y="6470683"/>
            <a:ext cx="6598465" cy="288256"/>
          </a:xfrm>
          <a:prstGeom prst="rect">
            <a:avLst/>
          </a:prstGeom>
        </p:spPr>
        <p:txBody>
          <a:bodyPr wrap="square" lIns="0" tIns="14001" rIns="0" bIns="0" rtlCol="0">
            <a:noAutofit/>
          </a:bodyPr>
          <a:lstStyle/>
          <a:p>
            <a:pPr marL="12700">
              <a:lnSpc>
                <a:spcPts val="2205"/>
              </a:lnSpc>
            </a:pPr>
            <a:r>
              <a:rPr sz="2000" spc="120" dirty="0" smtClean="0">
                <a:latin typeface="Calibri"/>
                <a:cs typeface="Calibri"/>
              </a:rPr>
              <a:t>6.</a:t>
            </a:r>
            <a:r>
              <a:rPr sz="2000" spc="122" dirty="0" smtClean="0">
                <a:latin typeface="Times New Roman"/>
                <a:cs typeface="Times New Roman"/>
              </a:rPr>
              <a:t>Peserta didik dapat merencanakan karir  setelah lulus.</a:t>
            </a:r>
            <a:endParaRPr sz="20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0" name="object 30"/>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1" name="object 31"/>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2" name="object 32"/>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33" name="object 33"/>
          <p:cNvSpPr/>
          <p:nvPr/>
        </p:nvSpPr>
        <p:spPr>
          <a:xfrm>
            <a:off x="569912" y="773112"/>
            <a:ext cx="2209800" cy="1298325"/>
          </a:xfrm>
          <a:custGeom>
            <a:avLst/>
            <a:gdLst/>
            <a:ahLst/>
            <a:cxnLst/>
            <a:rect l="l" t="t" r="r" b="b"/>
            <a:pathLst>
              <a:path w="2209800" h="1298325">
                <a:moveTo>
                  <a:pt x="0" y="0"/>
                </a:moveTo>
                <a:lnTo>
                  <a:pt x="2209800" y="0"/>
                </a:lnTo>
                <a:lnTo>
                  <a:pt x="2209800" y="1298325"/>
                </a:lnTo>
                <a:lnTo>
                  <a:pt x="0" y="1298325"/>
                </a:lnTo>
                <a:lnTo>
                  <a:pt x="0" y="0"/>
                </a:lnTo>
                <a:close/>
              </a:path>
            </a:pathLst>
          </a:custGeom>
          <a:solidFill>
            <a:srgbClr val="E74C22"/>
          </a:solidFill>
        </p:spPr>
        <p:txBody>
          <a:bodyPr wrap="square" lIns="0" tIns="0" rIns="0" bIns="0" rtlCol="0">
            <a:noAutofit/>
          </a:bodyPr>
          <a:lstStyle/>
          <a:p>
            <a:endParaRPr/>
          </a:p>
        </p:txBody>
      </p:sp>
      <p:sp>
        <p:nvSpPr>
          <p:cNvPr id="34" name="object 34"/>
          <p:cNvSpPr/>
          <p:nvPr/>
        </p:nvSpPr>
        <p:spPr>
          <a:xfrm>
            <a:off x="2779712" y="773112"/>
            <a:ext cx="2211374" cy="1298325"/>
          </a:xfrm>
          <a:custGeom>
            <a:avLst/>
            <a:gdLst/>
            <a:ahLst/>
            <a:cxnLst/>
            <a:rect l="l" t="t" r="r" b="b"/>
            <a:pathLst>
              <a:path w="2211374" h="1298325">
                <a:moveTo>
                  <a:pt x="0" y="0"/>
                </a:moveTo>
                <a:lnTo>
                  <a:pt x="2211374" y="0"/>
                </a:lnTo>
                <a:lnTo>
                  <a:pt x="2211374" y="1298325"/>
                </a:lnTo>
                <a:lnTo>
                  <a:pt x="0" y="1298325"/>
                </a:lnTo>
                <a:lnTo>
                  <a:pt x="0" y="0"/>
                </a:lnTo>
                <a:close/>
              </a:path>
            </a:pathLst>
          </a:custGeom>
          <a:solidFill>
            <a:srgbClr val="E74C22"/>
          </a:solidFill>
        </p:spPr>
        <p:txBody>
          <a:bodyPr wrap="square" lIns="0" tIns="0" rIns="0" bIns="0" rtlCol="0">
            <a:noAutofit/>
          </a:bodyPr>
          <a:lstStyle/>
          <a:p>
            <a:endParaRPr/>
          </a:p>
        </p:txBody>
      </p:sp>
      <p:sp>
        <p:nvSpPr>
          <p:cNvPr id="35" name="object 35"/>
          <p:cNvSpPr/>
          <p:nvPr/>
        </p:nvSpPr>
        <p:spPr>
          <a:xfrm>
            <a:off x="4991087" y="773112"/>
            <a:ext cx="2209799" cy="1298325"/>
          </a:xfrm>
          <a:custGeom>
            <a:avLst/>
            <a:gdLst/>
            <a:ahLst/>
            <a:cxnLst/>
            <a:rect l="l" t="t" r="r" b="b"/>
            <a:pathLst>
              <a:path w="2209799" h="1298325">
                <a:moveTo>
                  <a:pt x="0" y="0"/>
                </a:moveTo>
                <a:lnTo>
                  <a:pt x="2209799" y="0"/>
                </a:lnTo>
                <a:lnTo>
                  <a:pt x="2209799" y="1298325"/>
                </a:lnTo>
                <a:lnTo>
                  <a:pt x="0" y="1298325"/>
                </a:lnTo>
                <a:lnTo>
                  <a:pt x="0" y="0"/>
                </a:lnTo>
                <a:close/>
              </a:path>
            </a:pathLst>
          </a:custGeom>
          <a:solidFill>
            <a:srgbClr val="E74C22"/>
          </a:solidFill>
        </p:spPr>
        <p:txBody>
          <a:bodyPr wrap="square" lIns="0" tIns="0" rIns="0" bIns="0" rtlCol="0">
            <a:noAutofit/>
          </a:bodyPr>
          <a:lstStyle/>
          <a:p>
            <a:endParaRPr/>
          </a:p>
        </p:txBody>
      </p:sp>
      <p:sp>
        <p:nvSpPr>
          <p:cNvPr id="36" name="object 36"/>
          <p:cNvSpPr/>
          <p:nvPr/>
        </p:nvSpPr>
        <p:spPr>
          <a:xfrm>
            <a:off x="7200886" y="773112"/>
            <a:ext cx="2211375" cy="1298325"/>
          </a:xfrm>
          <a:custGeom>
            <a:avLst/>
            <a:gdLst/>
            <a:ahLst/>
            <a:cxnLst/>
            <a:rect l="l" t="t" r="r" b="b"/>
            <a:pathLst>
              <a:path w="2211375" h="1298325">
                <a:moveTo>
                  <a:pt x="0" y="0"/>
                </a:moveTo>
                <a:lnTo>
                  <a:pt x="2211375" y="0"/>
                </a:lnTo>
                <a:lnTo>
                  <a:pt x="2211375" y="1298325"/>
                </a:lnTo>
                <a:lnTo>
                  <a:pt x="0" y="1298325"/>
                </a:lnTo>
                <a:lnTo>
                  <a:pt x="0" y="0"/>
                </a:lnTo>
                <a:close/>
              </a:path>
            </a:pathLst>
          </a:custGeom>
          <a:solidFill>
            <a:srgbClr val="E74C22"/>
          </a:solidFill>
        </p:spPr>
        <p:txBody>
          <a:bodyPr wrap="square" lIns="0" tIns="0" rIns="0" bIns="0" rtlCol="0">
            <a:noAutofit/>
          </a:bodyPr>
          <a:lstStyle/>
          <a:p>
            <a:endParaRPr/>
          </a:p>
        </p:txBody>
      </p:sp>
      <p:sp>
        <p:nvSpPr>
          <p:cNvPr id="37" name="object 37"/>
          <p:cNvSpPr/>
          <p:nvPr/>
        </p:nvSpPr>
        <p:spPr>
          <a:xfrm>
            <a:off x="9412262" y="773112"/>
            <a:ext cx="2209800" cy="1298325"/>
          </a:xfrm>
          <a:custGeom>
            <a:avLst/>
            <a:gdLst/>
            <a:ahLst/>
            <a:cxnLst/>
            <a:rect l="l" t="t" r="r" b="b"/>
            <a:pathLst>
              <a:path w="2209800" h="1298325">
                <a:moveTo>
                  <a:pt x="0" y="0"/>
                </a:moveTo>
                <a:lnTo>
                  <a:pt x="2209800" y="0"/>
                </a:lnTo>
                <a:lnTo>
                  <a:pt x="2209800" y="1298325"/>
                </a:lnTo>
                <a:lnTo>
                  <a:pt x="0" y="1298325"/>
                </a:lnTo>
                <a:lnTo>
                  <a:pt x="0" y="0"/>
                </a:lnTo>
                <a:close/>
              </a:path>
            </a:pathLst>
          </a:custGeom>
          <a:solidFill>
            <a:srgbClr val="E74C22"/>
          </a:solidFill>
        </p:spPr>
        <p:txBody>
          <a:bodyPr wrap="square" lIns="0" tIns="0" rIns="0" bIns="0" rtlCol="0">
            <a:noAutofit/>
          </a:bodyPr>
          <a:lstStyle/>
          <a:p>
            <a:endParaRPr/>
          </a:p>
        </p:txBody>
      </p:sp>
      <p:sp>
        <p:nvSpPr>
          <p:cNvPr id="38" name="object 38"/>
          <p:cNvSpPr/>
          <p:nvPr/>
        </p:nvSpPr>
        <p:spPr>
          <a:xfrm>
            <a:off x="569912" y="2071437"/>
            <a:ext cx="2209800" cy="2017699"/>
          </a:xfrm>
          <a:custGeom>
            <a:avLst/>
            <a:gdLst/>
            <a:ahLst/>
            <a:cxnLst/>
            <a:rect l="l" t="t" r="r" b="b"/>
            <a:pathLst>
              <a:path w="2209800" h="2017699">
                <a:moveTo>
                  <a:pt x="0" y="0"/>
                </a:moveTo>
                <a:lnTo>
                  <a:pt x="2209800" y="0"/>
                </a:lnTo>
                <a:lnTo>
                  <a:pt x="2209800" y="2017699"/>
                </a:lnTo>
                <a:lnTo>
                  <a:pt x="0" y="2017699"/>
                </a:lnTo>
                <a:lnTo>
                  <a:pt x="0" y="0"/>
                </a:lnTo>
                <a:close/>
              </a:path>
            </a:pathLst>
          </a:custGeom>
          <a:solidFill>
            <a:srgbClr val="F6D0CC"/>
          </a:solidFill>
        </p:spPr>
        <p:txBody>
          <a:bodyPr wrap="square" lIns="0" tIns="0" rIns="0" bIns="0" rtlCol="0">
            <a:noAutofit/>
          </a:bodyPr>
          <a:lstStyle/>
          <a:p>
            <a:endParaRPr/>
          </a:p>
        </p:txBody>
      </p:sp>
      <p:sp>
        <p:nvSpPr>
          <p:cNvPr id="39" name="object 39"/>
          <p:cNvSpPr/>
          <p:nvPr/>
        </p:nvSpPr>
        <p:spPr>
          <a:xfrm>
            <a:off x="2779712" y="2071437"/>
            <a:ext cx="2211374" cy="2017699"/>
          </a:xfrm>
          <a:custGeom>
            <a:avLst/>
            <a:gdLst/>
            <a:ahLst/>
            <a:cxnLst/>
            <a:rect l="l" t="t" r="r" b="b"/>
            <a:pathLst>
              <a:path w="2211374" h="2017699">
                <a:moveTo>
                  <a:pt x="0" y="0"/>
                </a:moveTo>
                <a:lnTo>
                  <a:pt x="2211374" y="0"/>
                </a:lnTo>
                <a:lnTo>
                  <a:pt x="2211374" y="2017699"/>
                </a:lnTo>
                <a:lnTo>
                  <a:pt x="0" y="2017699"/>
                </a:lnTo>
                <a:lnTo>
                  <a:pt x="0" y="0"/>
                </a:lnTo>
                <a:close/>
              </a:path>
            </a:pathLst>
          </a:custGeom>
          <a:solidFill>
            <a:srgbClr val="F6D0CC"/>
          </a:solidFill>
        </p:spPr>
        <p:txBody>
          <a:bodyPr wrap="square" lIns="0" tIns="0" rIns="0" bIns="0" rtlCol="0">
            <a:noAutofit/>
          </a:bodyPr>
          <a:lstStyle/>
          <a:p>
            <a:endParaRPr/>
          </a:p>
        </p:txBody>
      </p:sp>
      <p:sp>
        <p:nvSpPr>
          <p:cNvPr id="40" name="object 40"/>
          <p:cNvSpPr/>
          <p:nvPr/>
        </p:nvSpPr>
        <p:spPr>
          <a:xfrm>
            <a:off x="4991087" y="2071437"/>
            <a:ext cx="2209799" cy="2017699"/>
          </a:xfrm>
          <a:custGeom>
            <a:avLst/>
            <a:gdLst/>
            <a:ahLst/>
            <a:cxnLst/>
            <a:rect l="l" t="t" r="r" b="b"/>
            <a:pathLst>
              <a:path w="2209799" h="2017699">
                <a:moveTo>
                  <a:pt x="0" y="0"/>
                </a:moveTo>
                <a:lnTo>
                  <a:pt x="2209799" y="0"/>
                </a:lnTo>
                <a:lnTo>
                  <a:pt x="2209799" y="2017699"/>
                </a:lnTo>
                <a:lnTo>
                  <a:pt x="0" y="2017699"/>
                </a:lnTo>
                <a:lnTo>
                  <a:pt x="0" y="0"/>
                </a:lnTo>
                <a:close/>
              </a:path>
            </a:pathLst>
          </a:custGeom>
          <a:solidFill>
            <a:srgbClr val="F6D0CC"/>
          </a:solidFill>
        </p:spPr>
        <p:txBody>
          <a:bodyPr wrap="square" lIns="0" tIns="0" rIns="0" bIns="0" rtlCol="0">
            <a:noAutofit/>
          </a:bodyPr>
          <a:lstStyle/>
          <a:p>
            <a:endParaRPr/>
          </a:p>
        </p:txBody>
      </p:sp>
      <p:sp>
        <p:nvSpPr>
          <p:cNvPr id="41" name="object 41"/>
          <p:cNvSpPr/>
          <p:nvPr/>
        </p:nvSpPr>
        <p:spPr>
          <a:xfrm>
            <a:off x="7200886" y="2071437"/>
            <a:ext cx="2211375" cy="2017699"/>
          </a:xfrm>
          <a:custGeom>
            <a:avLst/>
            <a:gdLst/>
            <a:ahLst/>
            <a:cxnLst/>
            <a:rect l="l" t="t" r="r" b="b"/>
            <a:pathLst>
              <a:path w="2211375" h="2017699">
                <a:moveTo>
                  <a:pt x="0" y="0"/>
                </a:moveTo>
                <a:lnTo>
                  <a:pt x="2211375" y="0"/>
                </a:lnTo>
                <a:lnTo>
                  <a:pt x="2211375" y="2017699"/>
                </a:lnTo>
                <a:lnTo>
                  <a:pt x="0" y="2017699"/>
                </a:lnTo>
                <a:lnTo>
                  <a:pt x="0" y="0"/>
                </a:lnTo>
                <a:close/>
              </a:path>
            </a:pathLst>
          </a:custGeom>
          <a:solidFill>
            <a:srgbClr val="F6D0CC"/>
          </a:solidFill>
        </p:spPr>
        <p:txBody>
          <a:bodyPr wrap="square" lIns="0" tIns="0" rIns="0" bIns="0" rtlCol="0">
            <a:noAutofit/>
          </a:bodyPr>
          <a:lstStyle/>
          <a:p>
            <a:endParaRPr/>
          </a:p>
        </p:txBody>
      </p:sp>
      <p:sp>
        <p:nvSpPr>
          <p:cNvPr id="42" name="object 42"/>
          <p:cNvSpPr/>
          <p:nvPr/>
        </p:nvSpPr>
        <p:spPr>
          <a:xfrm>
            <a:off x="9412262" y="2071437"/>
            <a:ext cx="2209800" cy="2017699"/>
          </a:xfrm>
          <a:custGeom>
            <a:avLst/>
            <a:gdLst/>
            <a:ahLst/>
            <a:cxnLst/>
            <a:rect l="l" t="t" r="r" b="b"/>
            <a:pathLst>
              <a:path w="2209800" h="2017699">
                <a:moveTo>
                  <a:pt x="0" y="0"/>
                </a:moveTo>
                <a:lnTo>
                  <a:pt x="2209800" y="0"/>
                </a:lnTo>
                <a:lnTo>
                  <a:pt x="2209800" y="2017699"/>
                </a:lnTo>
                <a:lnTo>
                  <a:pt x="0" y="2017699"/>
                </a:lnTo>
                <a:lnTo>
                  <a:pt x="0" y="0"/>
                </a:lnTo>
                <a:close/>
              </a:path>
            </a:pathLst>
          </a:custGeom>
          <a:solidFill>
            <a:srgbClr val="F6D0CC"/>
          </a:solidFill>
        </p:spPr>
        <p:txBody>
          <a:bodyPr wrap="square" lIns="0" tIns="0" rIns="0" bIns="0" rtlCol="0">
            <a:noAutofit/>
          </a:bodyPr>
          <a:lstStyle/>
          <a:p>
            <a:endParaRPr/>
          </a:p>
        </p:txBody>
      </p:sp>
      <p:sp>
        <p:nvSpPr>
          <p:cNvPr id="43" name="object 43"/>
          <p:cNvSpPr/>
          <p:nvPr/>
        </p:nvSpPr>
        <p:spPr>
          <a:xfrm>
            <a:off x="569912" y="4089137"/>
            <a:ext cx="2209800" cy="2656799"/>
          </a:xfrm>
          <a:custGeom>
            <a:avLst/>
            <a:gdLst/>
            <a:ahLst/>
            <a:cxnLst/>
            <a:rect l="l" t="t" r="r" b="b"/>
            <a:pathLst>
              <a:path w="2209800" h="2656799">
                <a:moveTo>
                  <a:pt x="0" y="0"/>
                </a:moveTo>
                <a:lnTo>
                  <a:pt x="2209800" y="0"/>
                </a:lnTo>
                <a:lnTo>
                  <a:pt x="2209800" y="2656799"/>
                </a:lnTo>
                <a:lnTo>
                  <a:pt x="0" y="2656799"/>
                </a:lnTo>
                <a:lnTo>
                  <a:pt x="0" y="0"/>
                </a:lnTo>
                <a:close/>
              </a:path>
            </a:pathLst>
          </a:custGeom>
          <a:solidFill>
            <a:srgbClr val="FAE9E7"/>
          </a:solidFill>
        </p:spPr>
        <p:txBody>
          <a:bodyPr wrap="square" lIns="0" tIns="0" rIns="0" bIns="0" rtlCol="0">
            <a:noAutofit/>
          </a:bodyPr>
          <a:lstStyle/>
          <a:p>
            <a:endParaRPr/>
          </a:p>
        </p:txBody>
      </p:sp>
      <p:sp>
        <p:nvSpPr>
          <p:cNvPr id="44" name="object 44"/>
          <p:cNvSpPr/>
          <p:nvPr/>
        </p:nvSpPr>
        <p:spPr>
          <a:xfrm>
            <a:off x="2779712" y="4089137"/>
            <a:ext cx="2211374" cy="2656799"/>
          </a:xfrm>
          <a:custGeom>
            <a:avLst/>
            <a:gdLst/>
            <a:ahLst/>
            <a:cxnLst/>
            <a:rect l="l" t="t" r="r" b="b"/>
            <a:pathLst>
              <a:path w="2211374" h="2656799">
                <a:moveTo>
                  <a:pt x="0" y="0"/>
                </a:moveTo>
                <a:lnTo>
                  <a:pt x="2211374" y="0"/>
                </a:lnTo>
                <a:lnTo>
                  <a:pt x="2211374" y="2656799"/>
                </a:lnTo>
                <a:lnTo>
                  <a:pt x="0" y="2656799"/>
                </a:lnTo>
                <a:lnTo>
                  <a:pt x="0" y="0"/>
                </a:lnTo>
                <a:close/>
              </a:path>
            </a:pathLst>
          </a:custGeom>
          <a:solidFill>
            <a:srgbClr val="FAE9E7"/>
          </a:solidFill>
        </p:spPr>
        <p:txBody>
          <a:bodyPr wrap="square" lIns="0" tIns="0" rIns="0" bIns="0" rtlCol="0">
            <a:noAutofit/>
          </a:bodyPr>
          <a:lstStyle/>
          <a:p>
            <a:endParaRPr/>
          </a:p>
        </p:txBody>
      </p:sp>
      <p:sp>
        <p:nvSpPr>
          <p:cNvPr id="45" name="object 45"/>
          <p:cNvSpPr/>
          <p:nvPr/>
        </p:nvSpPr>
        <p:spPr>
          <a:xfrm>
            <a:off x="4991087" y="4089137"/>
            <a:ext cx="2209799" cy="2656799"/>
          </a:xfrm>
          <a:custGeom>
            <a:avLst/>
            <a:gdLst/>
            <a:ahLst/>
            <a:cxnLst/>
            <a:rect l="l" t="t" r="r" b="b"/>
            <a:pathLst>
              <a:path w="2209799" h="2656799">
                <a:moveTo>
                  <a:pt x="0" y="0"/>
                </a:moveTo>
                <a:lnTo>
                  <a:pt x="2209799" y="0"/>
                </a:lnTo>
                <a:lnTo>
                  <a:pt x="2209799" y="2656799"/>
                </a:lnTo>
                <a:lnTo>
                  <a:pt x="0" y="2656799"/>
                </a:lnTo>
                <a:lnTo>
                  <a:pt x="0" y="0"/>
                </a:lnTo>
                <a:close/>
              </a:path>
            </a:pathLst>
          </a:custGeom>
          <a:solidFill>
            <a:srgbClr val="FAE9E7"/>
          </a:solidFill>
        </p:spPr>
        <p:txBody>
          <a:bodyPr wrap="square" lIns="0" tIns="0" rIns="0" bIns="0" rtlCol="0">
            <a:noAutofit/>
          </a:bodyPr>
          <a:lstStyle/>
          <a:p>
            <a:endParaRPr/>
          </a:p>
        </p:txBody>
      </p:sp>
      <p:sp>
        <p:nvSpPr>
          <p:cNvPr id="46" name="object 46"/>
          <p:cNvSpPr/>
          <p:nvPr/>
        </p:nvSpPr>
        <p:spPr>
          <a:xfrm>
            <a:off x="7200886" y="4089137"/>
            <a:ext cx="2211375" cy="2656799"/>
          </a:xfrm>
          <a:custGeom>
            <a:avLst/>
            <a:gdLst/>
            <a:ahLst/>
            <a:cxnLst/>
            <a:rect l="l" t="t" r="r" b="b"/>
            <a:pathLst>
              <a:path w="2211375" h="2656799">
                <a:moveTo>
                  <a:pt x="0" y="0"/>
                </a:moveTo>
                <a:lnTo>
                  <a:pt x="2211375" y="0"/>
                </a:lnTo>
                <a:lnTo>
                  <a:pt x="2211375" y="2656799"/>
                </a:lnTo>
                <a:lnTo>
                  <a:pt x="0" y="2656799"/>
                </a:lnTo>
                <a:lnTo>
                  <a:pt x="0" y="0"/>
                </a:lnTo>
                <a:close/>
              </a:path>
            </a:pathLst>
          </a:custGeom>
          <a:solidFill>
            <a:srgbClr val="FAE9E7"/>
          </a:solidFill>
        </p:spPr>
        <p:txBody>
          <a:bodyPr wrap="square" lIns="0" tIns="0" rIns="0" bIns="0" rtlCol="0">
            <a:noAutofit/>
          </a:bodyPr>
          <a:lstStyle/>
          <a:p>
            <a:endParaRPr/>
          </a:p>
        </p:txBody>
      </p:sp>
      <p:sp>
        <p:nvSpPr>
          <p:cNvPr id="47" name="object 47"/>
          <p:cNvSpPr/>
          <p:nvPr/>
        </p:nvSpPr>
        <p:spPr>
          <a:xfrm>
            <a:off x="9412262" y="4089137"/>
            <a:ext cx="2209800" cy="2656799"/>
          </a:xfrm>
          <a:custGeom>
            <a:avLst/>
            <a:gdLst/>
            <a:ahLst/>
            <a:cxnLst/>
            <a:rect l="l" t="t" r="r" b="b"/>
            <a:pathLst>
              <a:path w="2209800" h="2656799">
                <a:moveTo>
                  <a:pt x="0" y="0"/>
                </a:moveTo>
                <a:lnTo>
                  <a:pt x="2209800" y="0"/>
                </a:lnTo>
                <a:lnTo>
                  <a:pt x="2209800" y="2656799"/>
                </a:lnTo>
                <a:lnTo>
                  <a:pt x="0" y="2656799"/>
                </a:lnTo>
                <a:lnTo>
                  <a:pt x="0" y="0"/>
                </a:lnTo>
                <a:close/>
              </a:path>
            </a:pathLst>
          </a:custGeom>
          <a:solidFill>
            <a:srgbClr val="FAE9E7"/>
          </a:solidFill>
        </p:spPr>
        <p:txBody>
          <a:bodyPr wrap="square" lIns="0" tIns="0" rIns="0" bIns="0" rtlCol="0">
            <a:noAutofit/>
          </a:bodyPr>
          <a:lstStyle/>
          <a:p>
            <a:endParaRPr/>
          </a:p>
        </p:txBody>
      </p:sp>
      <p:sp>
        <p:nvSpPr>
          <p:cNvPr id="48" name="object 48"/>
          <p:cNvSpPr/>
          <p:nvPr/>
        </p:nvSpPr>
        <p:spPr>
          <a:xfrm>
            <a:off x="569912" y="766762"/>
            <a:ext cx="0" cy="5985524"/>
          </a:xfrm>
          <a:custGeom>
            <a:avLst/>
            <a:gdLst/>
            <a:ahLst/>
            <a:cxnLst/>
            <a:rect l="l" t="t" r="r" b="b"/>
            <a:pathLst>
              <a:path h="5985524">
                <a:moveTo>
                  <a:pt x="0" y="0"/>
                </a:moveTo>
                <a:lnTo>
                  <a:pt x="0" y="5985524"/>
                </a:lnTo>
              </a:path>
            </a:pathLst>
          </a:custGeom>
          <a:ln w="12700">
            <a:solidFill>
              <a:srgbClr val="FFFFFF"/>
            </a:solidFill>
          </a:ln>
        </p:spPr>
        <p:txBody>
          <a:bodyPr wrap="square" lIns="0" tIns="0" rIns="0" bIns="0" rtlCol="0">
            <a:noAutofit/>
          </a:bodyPr>
          <a:lstStyle/>
          <a:p>
            <a:endParaRPr/>
          </a:p>
        </p:txBody>
      </p:sp>
      <p:sp>
        <p:nvSpPr>
          <p:cNvPr id="49" name="object 49"/>
          <p:cNvSpPr/>
          <p:nvPr/>
        </p:nvSpPr>
        <p:spPr>
          <a:xfrm>
            <a:off x="2779712" y="766762"/>
            <a:ext cx="0" cy="5985524"/>
          </a:xfrm>
          <a:custGeom>
            <a:avLst/>
            <a:gdLst/>
            <a:ahLst/>
            <a:cxnLst/>
            <a:rect l="l" t="t" r="r" b="b"/>
            <a:pathLst>
              <a:path h="5985524">
                <a:moveTo>
                  <a:pt x="0" y="0"/>
                </a:moveTo>
                <a:lnTo>
                  <a:pt x="0" y="5985524"/>
                </a:lnTo>
              </a:path>
            </a:pathLst>
          </a:custGeom>
          <a:ln w="12700">
            <a:solidFill>
              <a:srgbClr val="FFFFFF"/>
            </a:solidFill>
          </a:ln>
        </p:spPr>
        <p:txBody>
          <a:bodyPr wrap="square" lIns="0" tIns="0" rIns="0" bIns="0" rtlCol="0">
            <a:noAutofit/>
          </a:bodyPr>
          <a:lstStyle/>
          <a:p>
            <a:endParaRPr/>
          </a:p>
        </p:txBody>
      </p:sp>
      <p:sp>
        <p:nvSpPr>
          <p:cNvPr id="50" name="object 50"/>
          <p:cNvSpPr/>
          <p:nvPr/>
        </p:nvSpPr>
        <p:spPr>
          <a:xfrm>
            <a:off x="4991087" y="766762"/>
            <a:ext cx="0" cy="5985524"/>
          </a:xfrm>
          <a:custGeom>
            <a:avLst/>
            <a:gdLst/>
            <a:ahLst/>
            <a:cxnLst/>
            <a:rect l="l" t="t" r="r" b="b"/>
            <a:pathLst>
              <a:path h="5985524">
                <a:moveTo>
                  <a:pt x="0" y="0"/>
                </a:moveTo>
                <a:lnTo>
                  <a:pt x="0" y="5985524"/>
                </a:lnTo>
              </a:path>
            </a:pathLst>
          </a:custGeom>
          <a:ln w="12700">
            <a:solidFill>
              <a:srgbClr val="FFFFFF"/>
            </a:solidFill>
          </a:ln>
        </p:spPr>
        <p:txBody>
          <a:bodyPr wrap="square" lIns="0" tIns="0" rIns="0" bIns="0" rtlCol="0">
            <a:noAutofit/>
          </a:bodyPr>
          <a:lstStyle/>
          <a:p>
            <a:endParaRPr/>
          </a:p>
        </p:txBody>
      </p:sp>
      <p:sp>
        <p:nvSpPr>
          <p:cNvPr id="51" name="object 51"/>
          <p:cNvSpPr/>
          <p:nvPr/>
        </p:nvSpPr>
        <p:spPr>
          <a:xfrm>
            <a:off x="9412262" y="766762"/>
            <a:ext cx="0" cy="5985524"/>
          </a:xfrm>
          <a:custGeom>
            <a:avLst/>
            <a:gdLst/>
            <a:ahLst/>
            <a:cxnLst/>
            <a:rect l="l" t="t" r="r" b="b"/>
            <a:pathLst>
              <a:path h="5985524">
                <a:moveTo>
                  <a:pt x="0" y="0"/>
                </a:moveTo>
                <a:lnTo>
                  <a:pt x="0" y="5985524"/>
                </a:lnTo>
              </a:path>
            </a:pathLst>
          </a:custGeom>
          <a:ln w="12700">
            <a:solidFill>
              <a:srgbClr val="FFFFFF"/>
            </a:solidFill>
          </a:ln>
        </p:spPr>
        <p:txBody>
          <a:bodyPr wrap="square" lIns="0" tIns="0" rIns="0" bIns="0" rtlCol="0">
            <a:noAutofit/>
          </a:bodyPr>
          <a:lstStyle/>
          <a:p>
            <a:endParaRPr/>
          </a:p>
        </p:txBody>
      </p:sp>
      <p:sp>
        <p:nvSpPr>
          <p:cNvPr id="52" name="object 52"/>
          <p:cNvSpPr/>
          <p:nvPr/>
        </p:nvSpPr>
        <p:spPr>
          <a:xfrm>
            <a:off x="11622062" y="766762"/>
            <a:ext cx="0" cy="5985524"/>
          </a:xfrm>
          <a:custGeom>
            <a:avLst/>
            <a:gdLst/>
            <a:ahLst/>
            <a:cxnLst/>
            <a:rect l="l" t="t" r="r" b="b"/>
            <a:pathLst>
              <a:path h="5985524">
                <a:moveTo>
                  <a:pt x="0" y="0"/>
                </a:moveTo>
                <a:lnTo>
                  <a:pt x="0" y="5985524"/>
                </a:lnTo>
              </a:path>
            </a:pathLst>
          </a:custGeom>
          <a:ln w="12700">
            <a:solidFill>
              <a:srgbClr val="FFFFFF"/>
            </a:solidFill>
          </a:ln>
        </p:spPr>
        <p:txBody>
          <a:bodyPr wrap="square" lIns="0" tIns="0" rIns="0" bIns="0" rtlCol="0">
            <a:noAutofit/>
          </a:bodyPr>
          <a:lstStyle/>
          <a:p>
            <a:endParaRPr/>
          </a:p>
        </p:txBody>
      </p:sp>
      <p:sp>
        <p:nvSpPr>
          <p:cNvPr id="53" name="object 53"/>
          <p:cNvSpPr/>
          <p:nvPr/>
        </p:nvSpPr>
        <p:spPr>
          <a:xfrm>
            <a:off x="563562" y="2071437"/>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54" name="object 54"/>
          <p:cNvSpPr/>
          <p:nvPr/>
        </p:nvSpPr>
        <p:spPr>
          <a:xfrm>
            <a:off x="563562" y="4089137"/>
            <a:ext cx="11064850" cy="0"/>
          </a:xfrm>
          <a:custGeom>
            <a:avLst/>
            <a:gdLst/>
            <a:ahLst/>
            <a:cxnLst/>
            <a:rect l="l" t="t" r="r" b="b"/>
            <a:pathLst>
              <a:path w="11064850">
                <a:moveTo>
                  <a:pt x="0" y="0"/>
                </a:moveTo>
                <a:lnTo>
                  <a:pt x="11064850" y="0"/>
                </a:lnTo>
              </a:path>
            </a:pathLst>
          </a:custGeom>
          <a:ln w="12700">
            <a:solidFill>
              <a:srgbClr val="FFFFFF"/>
            </a:solidFill>
          </a:ln>
        </p:spPr>
        <p:txBody>
          <a:bodyPr wrap="square" lIns="0" tIns="0" rIns="0" bIns="0" rtlCol="0">
            <a:noAutofit/>
          </a:bodyPr>
          <a:lstStyle/>
          <a:p>
            <a:endParaRPr/>
          </a:p>
        </p:txBody>
      </p:sp>
      <p:sp>
        <p:nvSpPr>
          <p:cNvPr id="55" name="object 55"/>
          <p:cNvSpPr/>
          <p:nvPr/>
        </p:nvSpPr>
        <p:spPr>
          <a:xfrm>
            <a:off x="563562" y="6745936"/>
            <a:ext cx="11064850" cy="0"/>
          </a:xfrm>
          <a:custGeom>
            <a:avLst/>
            <a:gdLst/>
            <a:ahLst/>
            <a:cxnLst/>
            <a:rect l="l" t="t" r="r" b="b"/>
            <a:pathLst>
              <a:path w="11064850">
                <a:moveTo>
                  <a:pt x="0" y="0"/>
                </a:moveTo>
                <a:lnTo>
                  <a:pt x="11064850" y="0"/>
                </a:lnTo>
              </a:path>
            </a:pathLst>
          </a:custGeom>
          <a:ln w="12700">
            <a:solidFill>
              <a:srgbClr val="FFFFFF"/>
            </a:solidFill>
          </a:ln>
        </p:spPr>
        <p:txBody>
          <a:bodyPr wrap="square" lIns="0" tIns="0" rIns="0" bIns="0" rtlCol="0">
            <a:noAutofit/>
          </a:bodyPr>
          <a:lstStyle/>
          <a:p>
            <a:endParaRPr/>
          </a:p>
        </p:txBody>
      </p:sp>
      <p:sp>
        <p:nvSpPr>
          <p:cNvPr id="28" name="object 28"/>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26" name="object 26"/>
          <p:cNvSpPr txBox="1"/>
          <p:nvPr/>
        </p:nvSpPr>
        <p:spPr>
          <a:xfrm>
            <a:off x="7968318" y="1079401"/>
            <a:ext cx="706729" cy="228600"/>
          </a:xfrm>
          <a:prstGeom prst="rect">
            <a:avLst/>
          </a:prstGeom>
        </p:spPr>
        <p:txBody>
          <a:bodyPr wrap="square" lIns="0" tIns="10795" rIns="0" bIns="0" rtlCol="0">
            <a:noAutofit/>
          </a:bodyPr>
          <a:lstStyle/>
          <a:p>
            <a:pPr marL="12700">
              <a:lnSpc>
                <a:spcPts val="1700"/>
              </a:lnSpc>
            </a:pPr>
            <a:r>
              <a:rPr sz="1600" b="1" spc="122" dirty="0" smtClean="0">
                <a:solidFill>
                  <a:srgbClr val="FFFFFF"/>
                </a:solidFill>
                <a:latin typeface="Times New Roman"/>
                <a:cs typeface="Times New Roman"/>
              </a:rPr>
              <a:t>Sesuai</a:t>
            </a:r>
            <a:endParaRPr sz="1600">
              <a:latin typeface="Times New Roman"/>
              <a:cs typeface="Times New Roman"/>
            </a:endParaRPr>
          </a:p>
        </p:txBody>
      </p:sp>
      <p:sp>
        <p:nvSpPr>
          <p:cNvPr id="25" name="object 25"/>
          <p:cNvSpPr txBox="1"/>
          <p:nvPr/>
        </p:nvSpPr>
        <p:spPr>
          <a:xfrm>
            <a:off x="10212334" y="1445161"/>
            <a:ext cx="639470" cy="228600"/>
          </a:xfrm>
          <a:prstGeom prst="rect">
            <a:avLst/>
          </a:prstGeom>
        </p:spPr>
        <p:txBody>
          <a:bodyPr wrap="square" lIns="0" tIns="10795" rIns="0" bIns="0" rtlCol="0">
            <a:noAutofit/>
          </a:bodyPr>
          <a:lstStyle/>
          <a:p>
            <a:pPr marL="12700">
              <a:lnSpc>
                <a:spcPts val="1700"/>
              </a:lnSpc>
            </a:pPr>
            <a:r>
              <a:rPr sz="1600" b="1" spc="48" dirty="0" smtClean="0">
                <a:solidFill>
                  <a:srgbClr val="FFFFFF"/>
                </a:solidFill>
                <a:latin typeface="Times New Roman"/>
                <a:cs typeface="Times New Roman"/>
              </a:rPr>
              <a:t>&gt;90 %</a:t>
            </a:r>
            <a:endParaRPr sz="1600">
              <a:latin typeface="Times New Roman"/>
              <a:cs typeface="Times New Roman"/>
            </a:endParaRPr>
          </a:p>
        </p:txBody>
      </p:sp>
      <p:sp>
        <p:nvSpPr>
          <p:cNvPr id="24" name="object 24"/>
          <p:cNvSpPr txBox="1"/>
          <p:nvPr/>
        </p:nvSpPr>
        <p:spPr>
          <a:xfrm>
            <a:off x="3580571" y="1689001"/>
            <a:ext cx="639470" cy="228600"/>
          </a:xfrm>
          <a:prstGeom prst="rect">
            <a:avLst/>
          </a:prstGeom>
        </p:spPr>
        <p:txBody>
          <a:bodyPr wrap="square" lIns="0" tIns="10795" rIns="0" bIns="0" rtlCol="0">
            <a:noAutofit/>
          </a:bodyPr>
          <a:lstStyle/>
          <a:p>
            <a:pPr marL="12700">
              <a:lnSpc>
                <a:spcPts val="1700"/>
              </a:lnSpc>
            </a:pPr>
            <a:r>
              <a:rPr sz="1600" b="1" spc="48" dirty="0" smtClean="0">
                <a:solidFill>
                  <a:srgbClr val="FFFFFF"/>
                </a:solidFill>
                <a:latin typeface="Times New Roman"/>
                <a:cs typeface="Times New Roman"/>
              </a:rPr>
              <a:t>&lt;30 %</a:t>
            </a:r>
            <a:endParaRPr sz="1600">
              <a:latin typeface="Times New Roman"/>
              <a:cs typeface="Times New Roman"/>
            </a:endParaRPr>
          </a:p>
        </p:txBody>
      </p:sp>
      <p:sp>
        <p:nvSpPr>
          <p:cNvPr id="23" name="object 23"/>
          <p:cNvSpPr txBox="1"/>
          <p:nvPr/>
        </p:nvSpPr>
        <p:spPr>
          <a:xfrm>
            <a:off x="719137" y="2199098"/>
            <a:ext cx="785368" cy="228600"/>
          </a:xfrm>
          <a:prstGeom prst="rect">
            <a:avLst/>
          </a:prstGeom>
        </p:spPr>
        <p:txBody>
          <a:bodyPr wrap="square" lIns="0" tIns="10795" rIns="0" bIns="0" rtlCol="0">
            <a:noAutofit/>
          </a:bodyPr>
          <a:lstStyle/>
          <a:p>
            <a:pPr marL="12700">
              <a:lnSpc>
                <a:spcPts val="1700"/>
              </a:lnSpc>
            </a:pPr>
            <a:r>
              <a:rPr sz="1600" spc="79" dirty="0" smtClean="0">
                <a:latin typeface="Times New Roman"/>
                <a:cs typeface="Times New Roman"/>
              </a:rPr>
              <a:t>Mandiri</a:t>
            </a:r>
            <a:endParaRPr sz="1600">
              <a:latin typeface="Times New Roman"/>
              <a:cs typeface="Times New Roman"/>
            </a:endParaRPr>
          </a:p>
        </p:txBody>
      </p:sp>
      <p:sp>
        <p:nvSpPr>
          <p:cNvPr id="22" name="object 22"/>
          <p:cNvSpPr txBox="1"/>
          <p:nvPr/>
        </p:nvSpPr>
        <p:spPr>
          <a:xfrm>
            <a:off x="2928937" y="2199098"/>
            <a:ext cx="1280769" cy="228600"/>
          </a:xfrm>
          <a:prstGeom prst="rect">
            <a:avLst/>
          </a:prstGeom>
        </p:spPr>
        <p:txBody>
          <a:bodyPr wrap="square" lIns="0" tIns="10795" rIns="0" bIns="0" rtlCol="0">
            <a:noAutofit/>
          </a:bodyPr>
          <a:lstStyle/>
          <a:p>
            <a:pPr marL="12700">
              <a:lnSpc>
                <a:spcPts val="1700"/>
              </a:lnSpc>
            </a:pPr>
            <a:r>
              <a:rPr sz="1600" spc="112" dirty="0" smtClean="0">
                <a:latin typeface="Times New Roman"/>
                <a:cs typeface="Times New Roman"/>
              </a:rPr>
              <a:t>Peserta didik</a:t>
            </a:r>
            <a:endParaRPr sz="1600">
              <a:latin typeface="Times New Roman"/>
              <a:cs typeface="Times New Roman"/>
            </a:endParaRPr>
          </a:p>
        </p:txBody>
      </p:sp>
      <p:sp>
        <p:nvSpPr>
          <p:cNvPr id="21" name="object 21"/>
          <p:cNvSpPr txBox="1"/>
          <p:nvPr/>
        </p:nvSpPr>
        <p:spPr>
          <a:xfrm>
            <a:off x="5140312" y="2199098"/>
            <a:ext cx="1280769" cy="228600"/>
          </a:xfrm>
          <a:prstGeom prst="rect">
            <a:avLst/>
          </a:prstGeom>
        </p:spPr>
        <p:txBody>
          <a:bodyPr wrap="square" lIns="0" tIns="10795" rIns="0" bIns="0" rtlCol="0">
            <a:noAutofit/>
          </a:bodyPr>
          <a:lstStyle/>
          <a:p>
            <a:pPr marL="12700">
              <a:lnSpc>
                <a:spcPts val="1700"/>
              </a:lnSpc>
            </a:pPr>
            <a:r>
              <a:rPr sz="1600" spc="112" dirty="0" smtClean="0">
                <a:latin typeface="Times New Roman"/>
                <a:cs typeface="Times New Roman"/>
              </a:rPr>
              <a:t>Peserta didik</a:t>
            </a:r>
            <a:endParaRPr sz="1600">
              <a:latin typeface="Times New Roman"/>
              <a:cs typeface="Times New Roman"/>
            </a:endParaRPr>
          </a:p>
        </p:txBody>
      </p:sp>
      <p:sp>
        <p:nvSpPr>
          <p:cNvPr id="20" name="object 20"/>
          <p:cNvSpPr txBox="1"/>
          <p:nvPr/>
        </p:nvSpPr>
        <p:spPr>
          <a:xfrm>
            <a:off x="7350112" y="2199098"/>
            <a:ext cx="1861083" cy="228600"/>
          </a:xfrm>
          <a:prstGeom prst="rect">
            <a:avLst/>
          </a:prstGeom>
        </p:spPr>
        <p:txBody>
          <a:bodyPr wrap="square" lIns="0" tIns="10795" rIns="0" bIns="0" rtlCol="0">
            <a:noAutofit/>
          </a:bodyPr>
          <a:lstStyle/>
          <a:p>
            <a:pPr marL="12700">
              <a:lnSpc>
                <a:spcPts val="1700"/>
              </a:lnSpc>
            </a:pPr>
            <a:r>
              <a:rPr sz="1600" spc="107" dirty="0" smtClean="0">
                <a:latin typeface="Times New Roman"/>
                <a:cs typeface="Times New Roman"/>
              </a:rPr>
              <a:t>Peserta didik </a:t>
            </a:r>
            <a:r>
              <a:rPr sz="1600" b="1" spc="107" dirty="0" smtClean="0">
                <a:latin typeface="Times New Roman"/>
                <a:cs typeface="Times New Roman"/>
              </a:rPr>
              <a:t>telah</a:t>
            </a:r>
            <a:endParaRPr sz="1600">
              <a:latin typeface="Times New Roman"/>
              <a:cs typeface="Times New Roman"/>
            </a:endParaRPr>
          </a:p>
        </p:txBody>
      </p:sp>
      <p:sp>
        <p:nvSpPr>
          <p:cNvPr id="19" name="object 19"/>
          <p:cNvSpPr txBox="1"/>
          <p:nvPr/>
        </p:nvSpPr>
        <p:spPr>
          <a:xfrm>
            <a:off x="9561487" y="2199098"/>
            <a:ext cx="1861083" cy="228600"/>
          </a:xfrm>
          <a:prstGeom prst="rect">
            <a:avLst/>
          </a:prstGeom>
        </p:spPr>
        <p:txBody>
          <a:bodyPr wrap="square" lIns="0" tIns="10795" rIns="0" bIns="0" rtlCol="0">
            <a:noAutofit/>
          </a:bodyPr>
          <a:lstStyle/>
          <a:p>
            <a:pPr marL="12700">
              <a:lnSpc>
                <a:spcPts val="1700"/>
              </a:lnSpc>
            </a:pPr>
            <a:r>
              <a:rPr sz="1600" spc="107" dirty="0" smtClean="0">
                <a:latin typeface="Times New Roman"/>
                <a:cs typeface="Times New Roman"/>
              </a:rPr>
              <a:t>Peserta didik </a:t>
            </a:r>
            <a:r>
              <a:rPr sz="1600" b="1" spc="107" dirty="0" smtClean="0">
                <a:latin typeface="Times New Roman"/>
                <a:cs typeface="Times New Roman"/>
              </a:rPr>
              <a:t>telah</a:t>
            </a:r>
            <a:endParaRPr sz="1600">
              <a:latin typeface="Times New Roman"/>
              <a:cs typeface="Times New Roman"/>
            </a:endParaRPr>
          </a:p>
        </p:txBody>
      </p:sp>
      <p:sp>
        <p:nvSpPr>
          <p:cNvPr id="18" name="object 18"/>
          <p:cNvSpPr txBox="1"/>
          <p:nvPr/>
        </p:nvSpPr>
        <p:spPr>
          <a:xfrm>
            <a:off x="719137" y="4216798"/>
            <a:ext cx="1399438" cy="228600"/>
          </a:xfrm>
          <a:prstGeom prst="rect">
            <a:avLst/>
          </a:prstGeom>
        </p:spPr>
        <p:txBody>
          <a:bodyPr wrap="square" lIns="0" tIns="10795" rIns="0" bIns="0" rtlCol="0">
            <a:noAutofit/>
          </a:bodyPr>
          <a:lstStyle/>
          <a:p>
            <a:pPr marL="12700">
              <a:lnSpc>
                <a:spcPts val="1700"/>
              </a:lnSpc>
            </a:pPr>
            <a:r>
              <a:rPr sz="1600" spc="80" dirty="0" smtClean="0">
                <a:latin typeface="Times New Roman"/>
                <a:cs typeface="Times New Roman"/>
              </a:rPr>
              <a:t>Bernalar Kritis</a:t>
            </a:r>
            <a:endParaRPr sz="1600">
              <a:latin typeface="Times New Roman"/>
              <a:cs typeface="Times New Roman"/>
            </a:endParaRPr>
          </a:p>
        </p:txBody>
      </p:sp>
      <p:sp>
        <p:nvSpPr>
          <p:cNvPr id="17" name="object 17"/>
          <p:cNvSpPr txBox="1"/>
          <p:nvPr/>
        </p:nvSpPr>
        <p:spPr>
          <a:xfrm>
            <a:off x="2928937" y="4216798"/>
            <a:ext cx="1935276" cy="228600"/>
          </a:xfrm>
          <a:prstGeom prst="rect">
            <a:avLst/>
          </a:prstGeom>
        </p:spPr>
        <p:txBody>
          <a:bodyPr wrap="square" lIns="0" tIns="10795" rIns="0" bIns="0" rtlCol="0">
            <a:noAutofit/>
          </a:bodyPr>
          <a:lstStyle/>
          <a:p>
            <a:pPr marL="12700">
              <a:lnSpc>
                <a:spcPts val="1700"/>
              </a:lnSpc>
            </a:pPr>
            <a:r>
              <a:rPr sz="1600" spc="105" dirty="0" smtClean="0">
                <a:latin typeface="Times New Roman"/>
                <a:cs typeface="Times New Roman"/>
              </a:rPr>
              <a:t>Peserta didik belum</a:t>
            </a:r>
            <a:endParaRPr sz="1600">
              <a:latin typeface="Times New Roman"/>
              <a:cs typeface="Times New Roman"/>
            </a:endParaRPr>
          </a:p>
        </p:txBody>
      </p:sp>
      <p:sp>
        <p:nvSpPr>
          <p:cNvPr id="16" name="object 16"/>
          <p:cNvSpPr txBox="1"/>
          <p:nvPr/>
        </p:nvSpPr>
        <p:spPr>
          <a:xfrm>
            <a:off x="5140312" y="4216798"/>
            <a:ext cx="1916176" cy="228600"/>
          </a:xfrm>
          <a:prstGeom prst="rect">
            <a:avLst/>
          </a:prstGeom>
        </p:spPr>
        <p:txBody>
          <a:bodyPr wrap="square" lIns="0" tIns="10795" rIns="0" bIns="0" rtlCol="0">
            <a:noAutofit/>
          </a:bodyPr>
          <a:lstStyle/>
          <a:p>
            <a:pPr marL="12700">
              <a:lnSpc>
                <a:spcPts val="1700"/>
              </a:lnSpc>
            </a:pPr>
            <a:r>
              <a:rPr sz="1600" spc="111" dirty="0" smtClean="0">
                <a:latin typeface="Times New Roman"/>
                <a:cs typeface="Times New Roman"/>
              </a:rPr>
              <a:t>Peserta didik sudah</a:t>
            </a:r>
            <a:endParaRPr sz="1600">
              <a:latin typeface="Times New Roman"/>
              <a:cs typeface="Times New Roman"/>
            </a:endParaRPr>
          </a:p>
        </p:txBody>
      </p:sp>
      <p:sp>
        <p:nvSpPr>
          <p:cNvPr id="15" name="object 15"/>
          <p:cNvSpPr txBox="1"/>
          <p:nvPr/>
        </p:nvSpPr>
        <p:spPr>
          <a:xfrm>
            <a:off x="7350112" y="4216798"/>
            <a:ext cx="1808276" cy="228600"/>
          </a:xfrm>
          <a:prstGeom prst="rect">
            <a:avLst/>
          </a:prstGeom>
        </p:spPr>
        <p:txBody>
          <a:bodyPr wrap="square" lIns="0" tIns="10795" rIns="0" bIns="0" rtlCol="0">
            <a:noAutofit/>
          </a:bodyPr>
          <a:lstStyle/>
          <a:p>
            <a:pPr marL="12700">
              <a:lnSpc>
                <a:spcPts val="1700"/>
              </a:lnSpc>
            </a:pPr>
            <a:r>
              <a:rPr sz="1600" spc="100" dirty="0" smtClean="0">
                <a:latin typeface="Times New Roman"/>
                <a:cs typeface="Times New Roman"/>
              </a:rPr>
              <a:t>Peserta didik telah</a:t>
            </a:r>
            <a:endParaRPr sz="1600">
              <a:latin typeface="Times New Roman"/>
              <a:cs typeface="Times New Roman"/>
            </a:endParaRPr>
          </a:p>
        </p:txBody>
      </p:sp>
      <p:sp>
        <p:nvSpPr>
          <p:cNvPr id="14" name="object 14"/>
          <p:cNvSpPr txBox="1"/>
          <p:nvPr/>
        </p:nvSpPr>
        <p:spPr>
          <a:xfrm>
            <a:off x="9561487" y="4216798"/>
            <a:ext cx="1808276" cy="228600"/>
          </a:xfrm>
          <a:prstGeom prst="rect">
            <a:avLst/>
          </a:prstGeom>
        </p:spPr>
        <p:txBody>
          <a:bodyPr wrap="square" lIns="0" tIns="10795" rIns="0" bIns="0" rtlCol="0">
            <a:noAutofit/>
          </a:bodyPr>
          <a:lstStyle/>
          <a:p>
            <a:pPr marL="12700">
              <a:lnSpc>
                <a:spcPts val="1700"/>
              </a:lnSpc>
            </a:pPr>
            <a:r>
              <a:rPr sz="1600" spc="100" dirty="0" smtClean="0">
                <a:latin typeface="Times New Roman"/>
                <a:cs typeface="Times New Roman"/>
              </a:rPr>
              <a:t>Peserta didik telah</a:t>
            </a:r>
            <a:endParaRPr sz="1600">
              <a:latin typeface="Times New Roman"/>
              <a:cs typeface="Times New Roman"/>
            </a:endParaRPr>
          </a:p>
        </p:txBody>
      </p:sp>
      <p:sp>
        <p:nvSpPr>
          <p:cNvPr id="13" name="object 13"/>
          <p:cNvSpPr txBox="1"/>
          <p:nvPr/>
        </p:nvSpPr>
        <p:spPr>
          <a:xfrm>
            <a:off x="569912" y="773112"/>
            <a:ext cx="2209800" cy="1298325"/>
          </a:xfrm>
          <a:prstGeom prst="rect">
            <a:avLst/>
          </a:prstGeom>
        </p:spPr>
        <p:txBody>
          <a:bodyPr wrap="square" lIns="0" tIns="0" rIns="0" bIns="0" rtlCol="0">
            <a:noAutofit/>
          </a:bodyPr>
          <a:lstStyle/>
          <a:p>
            <a:pPr>
              <a:lnSpc>
                <a:spcPts val="1000"/>
              </a:lnSpc>
            </a:pPr>
            <a:endParaRPr sz="1000"/>
          </a:p>
          <a:p>
            <a:pPr marL="690713">
              <a:lnSpc>
                <a:spcPct val="95825"/>
              </a:lnSpc>
              <a:spcBef>
                <a:spcPts val="3193"/>
              </a:spcBef>
            </a:pPr>
            <a:r>
              <a:rPr sz="1600" b="1" spc="126" dirty="0" smtClean="0">
                <a:solidFill>
                  <a:srgbClr val="FFFFFF"/>
                </a:solidFill>
                <a:latin typeface="Times New Roman"/>
                <a:cs typeface="Times New Roman"/>
              </a:rPr>
              <a:t>Dimensi</a:t>
            </a:r>
            <a:endParaRPr sz="1600">
              <a:latin typeface="Times New Roman"/>
              <a:cs typeface="Times New Roman"/>
            </a:endParaRPr>
          </a:p>
        </p:txBody>
      </p:sp>
      <p:sp>
        <p:nvSpPr>
          <p:cNvPr id="12" name="object 12"/>
          <p:cNvSpPr txBox="1"/>
          <p:nvPr/>
        </p:nvSpPr>
        <p:spPr>
          <a:xfrm>
            <a:off x="2779712" y="773112"/>
            <a:ext cx="2211374" cy="1298325"/>
          </a:xfrm>
          <a:prstGeom prst="rect">
            <a:avLst/>
          </a:prstGeom>
        </p:spPr>
        <p:txBody>
          <a:bodyPr wrap="square" lIns="0" tIns="1748" rIns="0" bIns="0" rtlCol="0">
            <a:noAutofit/>
          </a:bodyPr>
          <a:lstStyle/>
          <a:p>
            <a:pPr>
              <a:lnSpc>
                <a:spcPts val="1300"/>
              </a:lnSpc>
            </a:pPr>
            <a:endParaRPr sz="1300"/>
          </a:p>
          <a:p>
            <a:pPr marL="749708" marR="750165" algn="ctr">
              <a:lnSpc>
                <a:spcPct val="95825"/>
              </a:lnSpc>
            </a:pPr>
            <a:r>
              <a:rPr sz="1600" b="1" spc="132" dirty="0" smtClean="0">
                <a:solidFill>
                  <a:srgbClr val="FFFFFF"/>
                </a:solidFill>
                <a:latin typeface="Times New Roman"/>
                <a:cs typeface="Times New Roman"/>
              </a:rPr>
              <a:t>Belum</a:t>
            </a:r>
            <a:endParaRPr sz="1600">
              <a:latin typeface="Times New Roman"/>
              <a:cs typeface="Times New Roman"/>
            </a:endParaRPr>
          </a:p>
          <a:p>
            <a:pPr marL="430850" marR="431683" algn="ctr">
              <a:lnSpc>
                <a:spcPct val="95825"/>
              </a:lnSpc>
              <a:spcBef>
                <a:spcPts val="80"/>
              </a:spcBef>
            </a:pPr>
            <a:r>
              <a:rPr sz="1600" b="1" spc="130" dirty="0" smtClean="0">
                <a:solidFill>
                  <a:srgbClr val="FFFFFF"/>
                </a:solidFill>
                <a:latin typeface="Times New Roman"/>
                <a:cs typeface="Times New Roman"/>
              </a:rPr>
              <a:t>Berkembang</a:t>
            </a:r>
            <a:endParaRPr sz="1600">
              <a:latin typeface="Times New Roman"/>
              <a:cs typeface="Times New Roman"/>
            </a:endParaRPr>
          </a:p>
        </p:txBody>
      </p:sp>
      <p:sp>
        <p:nvSpPr>
          <p:cNvPr id="11" name="object 11"/>
          <p:cNvSpPr txBox="1"/>
          <p:nvPr/>
        </p:nvSpPr>
        <p:spPr>
          <a:xfrm>
            <a:off x="4991087" y="773112"/>
            <a:ext cx="4421174" cy="1298325"/>
          </a:xfrm>
          <a:prstGeom prst="rect">
            <a:avLst/>
          </a:prstGeom>
        </p:spPr>
        <p:txBody>
          <a:bodyPr wrap="square" lIns="0" tIns="45720" rIns="0" bIns="0" rtlCol="0">
            <a:noAutofit/>
          </a:bodyPr>
          <a:lstStyle/>
          <a:p>
            <a:pPr marL="145738">
              <a:lnSpc>
                <a:spcPts val="1839"/>
              </a:lnSpc>
            </a:pPr>
            <a:r>
              <a:rPr sz="1600" b="1" spc="0" dirty="0" smtClean="0">
                <a:solidFill>
                  <a:srgbClr val="FFFFFF"/>
                </a:solidFill>
                <a:latin typeface="Times New Roman"/>
                <a:cs typeface="Times New Roman"/>
              </a:rPr>
              <a:t>Mulai </a:t>
            </a:r>
            <a:r>
              <a:rPr sz="1600" b="1" spc="23" dirty="0" smtClean="0">
                <a:solidFill>
                  <a:srgbClr val="FFFFFF"/>
                </a:solidFill>
                <a:latin typeface="Times New Roman"/>
                <a:cs typeface="Times New Roman"/>
              </a:rPr>
              <a:t> </a:t>
            </a:r>
            <a:r>
              <a:rPr sz="1600" b="1" spc="130" dirty="0" err="1" smtClean="0">
                <a:solidFill>
                  <a:srgbClr val="FFFFFF"/>
                </a:solidFill>
                <a:latin typeface="Times New Roman"/>
                <a:cs typeface="Times New Roman"/>
              </a:rPr>
              <a:t>Berkembang</a:t>
            </a:r>
            <a:r>
              <a:rPr sz="1600" b="1" spc="59" dirty="0" smtClean="0">
                <a:solidFill>
                  <a:srgbClr val="FFFFFF"/>
                </a:solidFill>
                <a:latin typeface="Times New Roman"/>
                <a:cs typeface="Times New Roman"/>
              </a:rPr>
              <a:t>         </a:t>
            </a:r>
            <a:r>
              <a:rPr sz="1600" b="1" spc="229" dirty="0" smtClean="0">
                <a:solidFill>
                  <a:srgbClr val="FFFFFF"/>
                </a:solidFill>
                <a:latin typeface="Times New Roman"/>
                <a:cs typeface="Times New Roman"/>
              </a:rPr>
              <a:t> </a:t>
            </a:r>
            <a:r>
              <a:rPr sz="2400" b="1" spc="130" baseline="34423" dirty="0" err="1" smtClean="0">
                <a:solidFill>
                  <a:srgbClr val="FFFFFF"/>
                </a:solidFill>
                <a:latin typeface="Times New Roman"/>
                <a:cs typeface="Times New Roman"/>
              </a:rPr>
              <a:t>Berkembang</a:t>
            </a:r>
            <a:endParaRPr sz="1600" dirty="0">
              <a:latin typeface="Times New Roman"/>
              <a:cs typeface="Times New Roman"/>
            </a:endParaRPr>
          </a:p>
          <a:p>
            <a:pPr marL="2876551">
              <a:lnSpc>
                <a:spcPts val="1520"/>
              </a:lnSpc>
              <a:spcBef>
                <a:spcPts val="2066"/>
              </a:spcBef>
            </a:pPr>
            <a:r>
              <a:rPr sz="2400" b="1" spc="104" baseline="-10870" dirty="0" smtClean="0">
                <a:solidFill>
                  <a:srgbClr val="FFFFFF"/>
                </a:solidFill>
                <a:latin typeface="Times New Roman"/>
                <a:cs typeface="Times New Roman"/>
              </a:rPr>
              <a:t>Harapan</a:t>
            </a:r>
            <a:endParaRPr sz="1600" dirty="0">
              <a:latin typeface="Times New Roman"/>
              <a:cs typeface="Times New Roman"/>
            </a:endParaRPr>
          </a:p>
          <a:p>
            <a:pPr marL="519652">
              <a:lnSpc>
                <a:spcPts val="2230"/>
              </a:lnSpc>
              <a:spcBef>
                <a:spcPts val="35"/>
              </a:spcBef>
            </a:pPr>
            <a:r>
              <a:rPr sz="2400" b="1" spc="0" baseline="30799" dirty="0" smtClean="0">
                <a:solidFill>
                  <a:srgbClr val="FFFFFF"/>
                </a:solidFill>
                <a:latin typeface="Times New Roman"/>
                <a:cs typeface="Times New Roman"/>
              </a:rPr>
              <a:t>30%</a:t>
            </a:r>
            <a:r>
              <a:rPr sz="2400" b="1" spc="78" baseline="30799" dirty="0" smtClean="0">
                <a:solidFill>
                  <a:srgbClr val="FFFFFF"/>
                </a:solidFill>
                <a:latin typeface="Times New Roman"/>
                <a:cs typeface="Times New Roman"/>
              </a:rPr>
              <a:t> </a:t>
            </a:r>
            <a:r>
              <a:rPr sz="2400" b="1" spc="0" baseline="30799" dirty="0" smtClean="0">
                <a:solidFill>
                  <a:srgbClr val="FFFFFF"/>
                </a:solidFill>
                <a:latin typeface="Times New Roman"/>
                <a:cs typeface="Times New Roman"/>
              </a:rPr>
              <a:t>-</a:t>
            </a:r>
            <a:r>
              <a:rPr sz="2400" b="1" spc="-6" baseline="30799" dirty="0" smtClean="0">
                <a:solidFill>
                  <a:srgbClr val="FFFFFF"/>
                </a:solidFill>
                <a:latin typeface="Times New Roman"/>
                <a:cs typeface="Times New Roman"/>
              </a:rPr>
              <a:t> </a:t>
            </a:r>
            <a:r>
              <a:rPr sz="2400" b="1" spc="0" baseline="30799" dirty="0" smtClean="0">
                <a:solidFill>
                  <a:srgbClr val="FFFFFF"/>
                </a:solidFill>
                <a:latin typeface="Times New Roman"/>
                <a:cs typeface="Times New Roman"/>
              </a:rPr>
              <a:t>&lt;60</a:t>
            </a:r>
            <a:r>
              <a:rPr sz="2400" b="1" spc="240" baseline="30799" dirty="0" smtClean="0">
                <a:solidFill>
                  <a:srgbClr val="FFFFFF"/>
                </a:solidFill>
                <a:latin typeface="Times New Roman"/>
                <a:cs typeface="Times New Roman"/>
              </a:rPr>
              <a:t> </a:t>
            </a:r>
            <a:r>
              <a:rPr sz="2400" b="1" spc="0" baseline="30799" dirty="0" smtClean="0">
                <a:solidFill>
                  <a:srgbClr val="FFFFFF"/>
                </a:solidFill>
                <a:latin typeface="Times New Roman"/>
                <a:cs typeface="Times New Roman"/>
              </a:rPr>
              <a:t>%                   </a:t>
            </a:r>
            <a:r>
              <a:rPr sz="2400" b="1" spc="39" baseline="30799" dirty="0" smtClean="0">
                <a:solidFill>
                  <a:srgbClr val="FFFFFF"/>
                </a:solidFill>
                <a:latin typeface="Times New Roman"/>
                <a:cs typeface="Times New Roman"/>
              </a:rPr>
              <a:t> </a:t>
            </a:r>
            <a:r>
              <a:rPr sz="1600" b="1" spc="0" dirty="0" smtClean="0">
                <a:solidFill>
                  <a:srgbClr val="FFFFFF"/>
                </a:solidFill>
                <a:latin typeface="Times New Roman"/>
                <a:cs typeface="Times New Roman"/>
              </a:rPr>
              <a:t>60%</a:t>
            </a:r>
            <a:r>
              <a:rPr sz="1600" b="1" spc="78" dirty="0" smtClean="0">
                <a:solidFill>
                  <a:srgbClr val="FFFFFF"/>
                </a:solidFill>
                <a:latin typeface="Times New Roman"/>
                <a:cs typeface="Times New Roman"/>
              </a:rPr>
              <a:t> </a:t>
            </a:r>
            <a:r>
              <a:rPr sz="1600" b="1" spc="0" dirty="0" smtClean="0">
                <a:solidFill>
                  <a:srgbClr val="FFFFFF"/>
                </a:solidFill>
                <a:latin typeface="Times New Roman"/>
                <a:cs typeface="Times New Roman"/>
              </a:rPr>
              <a:t>-</a:t>
            </a:r>
            <a:r>
              <a:rPr sz="1600" b="1" spc="-6" dirty="0" smtClean="0">
                <a:solidFill>
                  <a:srgbClr val="FFFFFF"/>
                </a:solidFill>
                <a:latin typeface="Times New Roman"/>
                <a:cs typeface="Times New Roman"/>
              </a:rPr>
              <a:t> </a:t>
            </a:r>
            <a:r>
              <a:rPr sz="1600" b="1" spc="0" dirty="0" smtClean="0">
                <a:solidFill>
                  <a:srgbClr val="FFFFFF"/>
                </a:solidFill>
                <a:latin typeface="Times New Roman"/>
                <a:cs typeface="Times New Roman"/>
              </a:rPr>
              <a:t>&lt;90</a:t>
            </a:r>
            <a:r>
              <a:rPr sz="1600" b="1" spc="240" dirty="0" smtClean="0">
                <a:solidFill>
                  <a:srgbClr val="FFFFFF"/>
                </a:solidFill>
                <a:latin typeface="Times New Roman"/>
                <a:cs typeface="Times New Roman"/>
              </a:rPr>
              <a:t> </a:t>
            </a:r>
            <a:r>
              <a:rPr sz="1600" b="1" spc="0" dirty="0" smtClean="0">
                <a:solidFill>
                  <a:srgbClr val="FFFFFF"/>
                </a:solidFill>
                <a:latin typeface="Times New Roman"/>
                <a:cs typeface="Times New Roman"/>
              </a:rPr>
              <a:t>%</a:t>
            </a:r>
            <a:endParaRPr sz="1600" dirty="0">
              <a:latin typeface="Times New Roman"/>
              <a:cs typeface="Times New Roman"/>
            </a:endParaRPr>
          </a:p>
        </p:txBody>
      </p:sp>
      <p:sp>
        <p:nvSpPr>
          <p:cNvPr id="10" name="object 10"/>
          <p:cNvSpPr txBox="1"/>
          <p:nvPr/>
        </p:nvSpPr>
        <p:spPr>
          <a:xfrm>
            <a:off x="9412262" y="773112"/>
            <a:ext cx="2209800" cy="1298325"/>
          </a:xfrm>
          <a:prstGeom prst="rect">
            <a:avLst/>
          </a:prstGeom>
        </p:spPr>
        <p:txBody>
          <a:bodyPr wrap="square" lIns="0" tIns="1748" rIns="0" bIns="0" rtlCol="0">
            <a:noAutofit/>
          </a:bodyPr>
          <a:lstStyle/>
          <a:p>
            <a:pPr>
              <a:lnSpc>
                <a:spcPts val="1300"/>
              </a:lnSpc>
            </a:pPr>
            <a:endParaRPr sz="1300"/>
          </a:p>
          <a:p>
            <a:pPr marL="720932" marR="721177" algn="ctr">
              <a:lnSpc>
                <a:spcPct val="95825"/>
              </a:lnSpc>
            </a:pPr>
            <a:r>
              <a:rPr sz="1600" b="1" spc="116" dirty="0" smtClean="0">
                <a:solidFill>
                  <a:srgbClr val="FFFFFF"/>
                </a:solidFill>
                <a:latin typeface="Times New Roman"/>
                <a:cs typeface="Times New Roman"/>
              </a:rPr>
              <a:t>Sangat</a:t>
            </a:r>
            <a:endParaRPr sz="1600">
              <a:latin typeface="Times New Roman"/>
              <a:cs typeface="Times New Roman"/>
            </a:endParaRPr>
          </a:p>
          <a:p>
            <a:pPr marL="420919" marR="421751" algn="ctr">
              <a:lnSpc>
                <a:spcPct val="95825"/>
              </a:lnSpc>
              <a:spcBef>
                <a:spcPts val="80"/>
              </a:spcBef>
            </a:pPr>
            <a:r>
              <a:rPr sz="1600" b="1" spc="130" dirty="0" smtClean="0">
                <a:solidFill>
                  <a:srgbClr val="FFFFFF"/>
                </a:solidFill>
                <a:latin typeface="Times New Roman"/>
                <a:cs typeface="Times New Roman"/>
              </a:rPr>
              <a:t>Berkembang</a:t>
            </a:r>
            <a:endParaRPr sz="1600">
              <a:latin typeface="Times New Roman"/>
              <a:cs typeface="Times New Roman"/>
            </a:endParaRPr>
          </a:p>
        </p:txBody>
      </p:sp>
      <p:sp>
        <p:nvSpPr>
          <p:cNvPr id="9" name="object 9"/>
          <p:cNvSpPr txBox="1"/>
          <p:nvPr/>
        </p:nvSpPr>
        <p:spPr>
          <a:xfrm>
            <a:off x="569912" y="2071437"/>
            <a:ext cx="2209800" cy="2017699"/>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2779712" y="2071437"/>
            <a:ext cx="2211374" cy="2017699"/>
          </a:xfrm>
          <a:prstGeom prst="rect">
            <a:avLst/>
          </a:prstGeom>
        </p:spPr>
        <p:txBody>
          <a:bodyPr wrap="square" lIns="0" tIns="4730" rIns="0" bIns="0" rtlCol="0">
            <a:noAutofit/>
          </a:bodyPr>
          <a:lstStyle/>
          <a:p>
            <a:pPr>
              <a:lnSpc>
                <a:spcPts val="750"/>
              </a:lnSpc>
            </a:pPr>
            <a:endParaRPr sz="750"/>
          </a:p>
          <a:p>
            <a:pPr marL="161924" marR="203685">
              <a:lnSpc>
                <a:spcPct val="100041"/>
              </a:lnSpc>
              <a:spcBef>
                <a:spcPts val="2000"/>
              </a:spcBef>
            </a:pPr>
            <a:r>
              <a:rPr sz="1600" b="1" spc="152" dirty="0" smtClean="0">
                <a:latin typeface="Times New Roman"/>
                <a:cs typeface="Times New Roman"/>
              </a:rPr>
              <a:t>belum</a:t>
            </a:r>
            <a:r>
              <a:rPr sz="1600" b="1" spc="71" dirty="0" smtClean="0">
                <a:latin typeface="Times New Roman"/>
                <a:cs typeface="Times New Roman"/>
              </a:rPr>
              <a:t> </a:t>
            </a:r>
            <a:r>
              <a:rPr sz="1600" b="1" spc="160" dirty="0" smtClean="0">
                <a:latin typeface="Times New Roman"/>
                <a:cs typeface="Times New Roman"/>
              </a:rPr>
              <a:t>sepenuhnya</a:t>
            </a:r>
            <a:r>
              <a:rPr sz="1600" b="1" spc="79" dirty="0" smtClean="0">
                <a:latin typeface="Times New Roman"/>
                <a:cs typeface="Times New Roman"/>
              </a:rPr>
              <a:t> </a:t>
            </a:r>
            <a:r>
              <a:rPr sz="1600" b="1" spc="177" dirty="0" smtClean="0">
                <a:latin typeface="Times New Roman"/>
                <a:cs typeface="Times New Roman"/>
              </a:rPr>
              <a:t>mampu</a:t>
            </a:r>
            <a:r>
              <a:rPr sz="1600" b="1" spc="67" dirty="0" smtClean="0">
                <a:latin typeface="Times New Roman"/>
                <a:cs typeface="Times New Roman"/>
              </a:rPr>
              <a:t> </a:t>
            </a:r>
            <a:r>
              <a:rPr sz="1600" b="1" spc="126" dirty="0" smtClean="0">
                <a:latin typeface="Times New Roman"/>
                <a:cs typeface="Times New Roman"/>
              </a:rPr>
              <a:t>merancang</a:t>
            </a:r>
            <a:r>
              <a:rPr sz="1600" b="1" spc="167" dirty="0" smtClean="0">
                <a:latin typeface="Times New Roman"/>
                <a:cs typeface="Times New Roman"/>
              </a:rPr>
              <a:t> </a:t>
            </a:r>
            <a:r>
              <a:rPr sz="1600" b="1" spc="105" dirty="0" smtClean="0">
                <a:latin typeface="Times New Roman"/>
                <a:cs typeface="Times New Roman"/>
              </a:rPr>
              <a:t>karier</a:t>
            </a:r>
            <a:endParaRPr sz="1600">
              <a:latin typeface="Times New Roman"/>
              <a:cs typeface="Times New Roman"/>
            </a:endParaRPr>
          </a:p>
        </p:txBody>
      </p:sp>
      <p:sp>
        <p:nvSpPr>
          <p:cNvPr id="7" name="object 7"/>
          <p:cNvSpPr txBox="1"/>
          <p:nvPr/>
        </p:nvSpPr>
        <p:spPr>
          <a:xfrm>
            <a:off x="4991087" y="2071437"/>
            <a:ext cx="4421174" cy="2017699"/>
          </a:xfrm>
          <a:prstGeom prst="rect">
            <a:avLst/>
          </a:prstGeom>
        </p:spPr>
        <p:txBody>
          <a:bodyPr wrap="square" lIns="0" tIns="4730" rIns="0" bIns="0" rtlCol="0">
            <a:noAutofit/>
          </a:bodyPr>
          <a:lstStyle/>
          <a:p>
            <a:pPr>
              <a:lnSpc>
                <a:spcPts val="750"/>
              </a:lnSpc>
            </a:pPr>
            <a:endParaRPr sz="750"/>
          </a:p>
          <a:p>
            <a:pPr marL="161925" marR="520677">
              <a:lnSpc>
                <a:spcPct val="100041"/>
              </a:lnSpc>
              <a:spcBef>
                <a:spcPts val="2000"/>
              </a:spcBef>
            </a:pPr>
            <a:r>
              <a:rPr sz="1600" b="1" spc="146" dirty="0" smtClean="0">
                <a:latin typeface="Times New Roman"/>
                <a:cs typeface="Times New Roman"/>
              </a:rPr>
              <a:t>sudah</a:t>
            </a:r>
            <a:r>
              <a:rPr sz="1600" b="1" spc="55" dirty="0" smtClean="0">
                <a:latin typeface="Times New Roman"/>
                <a:cs typeface="Times New Roman"/>
              </a:rPr>
              <a:t> </a:t>
            </a:r>
            <a:r>
              <a:rPr sz="1600" b="1" spc="139" dirty="0" smtClean="0">
                <a:latin typeface="Times New Roman"/>
                <a:cs typeface="Times New Roman"/>
              </a:rPr>
              <a:t>mulai</a:t>
            </a:r>
            <a:r>
              <a:rPr sz="1600" b="1" spc="71" dirty="0" smtClean="0">
                <a:latin typeface="Times New Roman"/>
                <a:cs typeface="Times New Roman"/>
              </a:rPr>
              <a:t>              </a:t>
            </a:r>
            <a:r>
              <a:rPr sz="1600" b="1" spc="458" dirty="0" smtClean="0">
                <a:latin typeface="Times New Roman"/>
                <a:cs typeface="Times New Roman"/>
              </a:rPr>
              <a:t> </a:t>
            </a:r>
            <a:r>
              <a:rPr sz="1600" b="1" spc="187" dirty="0" smtClean="0">
                <a:latin typeface="Times New Roman"/>
                <a:cs typeface="Times New Roman"/>
              </a:rPr>
              <a:t>mampu</a:t>
            </a:r>
            <a:r>
              <a:rPr sz="1600" b="1" spc="15" dirty="0" smtClean="0">
                <a:latin typeface="Times New Roman"/>
                <a:cs typeface="Times New Roman"/>
              </a:rPr>
              <a:t> </a:t>
            </a:r>
            <a:r>
              <a:rPr sz="1600" b="1" spc="139" dirty="0" smtClean="0">
                <a:latin typeface="Times New Roman"/>
                <a:cs typeface="Times New Roman"/>
              </a:rPr>
              <a:t>dapat</a:t>
            </a:r>
            <a:r>
              <a:rPr sz="1600" b="1" spc="14" dirty="0" smtClean="0">
                <a:latin typeface="Times New Roman"/>
                <a:cs typeface="Times New Roman"/>
              </a:rPr>
              <a:t> </a:t>
            </a:r>
            <a:r>
              <a:rPr sz="1600" b="1" spc="146" dirty="0" smtClean="0">
                <a:latin typeface="Times New Roman"/>
                <a:cs typeface="Times New Roman"/>
              </a:rPr>
              <a:t>melihat</a:t>
            </a:r>
            <a:r>
              <a:rPr sz="1600" b="1" spc="78" dirty="0" smtClean="0">
                <a:latin typeface="Times New Roman"/>
                <a:cs typeface="Times New Roman"/>
              </a:rPr>
              <a:t>           </a:t>
            </a:r>
            <a:r>
              <a:rPr sz="1600" b="1" spc="454" dirty="0" smtClean="0">
                <a:latin typeface="Times New Roman"/>
                <a:cs typeface="Times New Roman"/>
              </a:rPr>
              <a:t> </a:t>
            </a:r>
            <a:r>
              <a:rPr sz="1600" b="1" spc="143" dirty="0" smtClean="0">
                <a:latin typeface="Times New Roman"/>
                <a:cs typeface="Times New Roman"/>
              </a:rPr>
              <a:t>merancang</a:t>
            </a:r>
            <a:r>
              <a:rPr sz="1600" b="1" spc="67" dirty="0" smtClean="0">
                <a:latin typeface="Times New Roman"/>
                <a:cs typeface="Times New Roman"/>
              </a:rPr>
              <a:t> </a:t>
            </a:r>
            <a:r>
              <a:rPr sz="1600" b="1" spc="139" dirty="0" smtClean="0">
                <a:latin typeface="Times New Roman"/>
                <a:cs typeface="Times New Roman"/>
              </a:rPr>
              <a:t>gambaran</a:t>
            </a:r>
            <a:r>
              <a:rPr sz="1600" b="1" spc="14" dirty="0" smtClean="0">
                <a:latin typeface="Times New Roman"/>
                <a:cs typeface="Times New Roman"/>
              </a:rPr>
              <a:t> </a:t>
            </a:r>
            <a:r>
              <a:rPr sz="1600" b="1" spc="119" dirty="0" smtClean="0">
                <a:latin typeface="Times New Roman"/>
                <a:cs typeface="Times New Roman"/>
              </a:rPr>
              <a:t>karier</a:t>
            </a:r>
            <a:r>
              <a:rPr sz="1600" b="1" spc="67" dirty="0" smtClean="0">
                <a:latin typeface="Times New Roman"/>
                <a:cs typeface="Times New Roman"/>
              </a:rPr>
              <a:t>       </a:t>
            </a:r>
            <a:r>
              <a:rPr sz="1600" b="1" spc="133" dirty="0" smtClean="0">
                <a:latin typeface="Times New Roman"/>
                <a:cs typeface="Times New Roman"/>
              </a:rPr>
              <a:t> </a:t>
            </a:r>
            <a:r>
              <a:rPr sz="1600" b="1" spc="134" dirty="0" smtClean="0">
                <a:latin typeface="Times New Roman"/>
                <a:cs typeface="Times New Roman"/>
              </a:rPr>
              <a:t>beberapa</a:t>
            </a:r>
            <a:r>
              <a:rPr sz="1600" b="1" spc="78" dirty="0" smtClean="0">
                <a:latin typeface="Times New Roman"/>
                <a:cs typeface="Times New Roman"/>
              </a:rPr>
              <a:t> </a:t>
            </a:r>
            <a:r>
              <a:rPr sz="1600" b="1" spc="107" dirty="0" smtClean="0">
                <a:latin typeface="Times New Roman"/>
                <a:cs typeface="Times New Roman"/>
              </a:rPr>
              <a:t>jenis</a:t>
            </a:r>
            <a:r>
              <a:rPr sz="1600" b="1" spc="67" dirty="0" smtClean="0">
                <a:latin typeface="Times New Roman"/>
                <a:cs typeface="Times New Roman"/>
              </a:rPr>
              <a:t> </a:t>
            </a:r>
            <a:r>
              <a:rPr sz="1600" b="1" spc="150" dirty="0" smtClean="0">
                <a:latin typeface="Times New Roman"/>
                <a:cs typeface="Times New Roman"/>
              </a:rPr>
              <a:t>masa</a:t>
            </a:r>
            <a:r>
              <a:rPr sz="1600" b="1" spc="121" dirty="0" smtClean="0">
                <a:latin typeface="Times New Roman"/>
                <a:cs typeface="Times New Roman"/>
              </a:rPr>
              <a:t> </a:t>
            </a:r>
            <a:r>
              <a:rPr sz="1600" b="1" spc="128" dirty="0" smtClean="0">
                <a:latin typeface="Times New Roman"/>
                <a:cs typeface="Times New Roman"/>
              </a:rPr>
              <a:t>depan.</a:t>
            </a:r>
            <a:r>
              <a:rPr sz="1600" b="1" spc="66" dirty="0" smtClean="0">
                <a:latin typeface="Times New Roman"/>
                <a:cs typeface="Times New Roman"/>
              </a:rPr>
              <a:t>              </a:t>
            </a:r>
            <a:r>
              <a:rPr sz="1600" b="1" spc="343" dirty="0" smtClean="0">
                <a:latin typeface="Times New Roman"/>
                <a:cs typeface="Times New Roman"/>
              </a:rPr>
              <a:t> </a:t>
            </a:r>
            <a:r>
              <a:rPr sz="1600" b="1" spc="119" dirty="0" smtClean="0">
                <a:latin typeface="Times New Roman"/>
                <a:cs typeface="Times New Roman"/>
              </a:rPr>
              <a:t>karier</a:t>
            </a:r>
            <a:r>
              <a:rPr sz="1600" b="1" spc="-155" dirty="0" smtClean="0">
                <a:latin typeface="Times New Roman"/>
                <a:cs typeface="Times New Roman"/>
              </a:rPr>
              <a:t> </a:t>
            </a:r>
            <a:r>
              <a:rPr sz="1600" b="1" spc="176" dirty="0" smtClean="0">
                <a:latin typeface="Times New Roman"/>
                <a:cs typeface="Times New Roman"/>
              </a:rPr>
              <a:t>masa</a:t>
            </a:r>
            <a:endParaRPr sz="1600">
              <a:latin typeface="Times New Roman"/>
              <a:cs typeface="Times New Roman"/>
            </a:endParaRPr>
          </a:p>
          <a:p>
            <a:pPr marL="2371725">
              <a:lnSpc>
                <a:spcPct val="95825"/>
              </a:lnSpc>
            </a:pPr>
            <a:r>
              <a:rPr sz="1600" b="1" spc="136" dirty="0" smtClean="0">
                <a:latin typeface="Times New Roman"/>
                <a:cs typeface="Times New Roman"/>
              </a:rPr>
              <a:t>depan.</a:t>
            </a:r>
            <a:endParaRPr sz="1600">
              <a:latin typeface="Times New Roman"/>
              <a:cs typeface="Times New Roman"/>
            </a:endParaRPr>
          </a:p>
        </p:txBody>
      </p:sp>
      <p:sp>
        <p:nvSpPr>
          <p:cNvPr id="6" name="object 6"/>
          <p:cNvSpPr txBox="1"/>
          <p:nvPr/>
        </p:nvSpPr>
        <p:spPr>
          <a:xfrm>
            <a:off x="9412262" y="2071437"/>
            <a:ext cx="2209800" cy="2017699"/>
          </a:xfrm>
          <a:prstGeom prst="rect">
            <a:avLst/>
          </a:prstGeom>
        </p:spPr>
        <p:txBody>
          <a:bodyPr wrap="square" lIns="0" tIns="4730" rIns="0" bIns="0" rtlCol="0">
            <a:noAutofit/>
          </a:bodyPr>
          <a:lstStyle/>
          <a:p>
            <a:pPr>
              <a:lnSpc>
                <a:spcPts val="750"/>
              </a:lnSpc>
            </a:pPr>
            <a:endParaRPr sz="750"/>
          </a:p>
          <a:p>
            <a:pPr marL="161925" marR="454078">
              <a:lnSpc>
                <a:spcPct val="100041"/>
              </a:lnSpc>
              <a:spcBef>
                <a:spcPts val="2000"/>
              </a:spcBef>
            </a:pPr>
            <a:r>
              <a:rPr sz="1600" b="1" spc="133" dirty="0" smtClean="0">
                <a:latin typeface="Times New Roman"/>
                <a:cs typeface="Times New Roman"/>
              </a:rPr>
              <a:t>sepenuhnya mampu merancang berbagai karier masa depan.</a:t>
            </a:r>
            <a:endParaRPr sz="1600">
              <a:latin typeface="Times New Roman"/>
              <a:cs typeface="Times New Roman"/>
            </a:endParaRPr>
          </a:p>
        </p:txBody>
      </p:sp>
      <p:sp>
        <p:nvSpPr>
          <p:cNvPr id="5" name="object 5"/>
          <p:cNvSpPr txBox="1"/>
          <p:nvPr/>
        </p:nvSpPr>
        <p:spPr>
          <a:xfrm>
            <a:off x="569912" y="4089137"/>
            <a:ext cx="2209800" cy="2656799"/>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2779712" y="4089137"/>
            <a:ext cx="2211374" cy="2656799"/>
          </a:xfrm>
          <a:prstGeom prst="rect">
            <a:avLst/>
          </a:prstGeom>
        </p:spPr>
        <p:txBody>
          <a:bodyPr wrap="square" lIns="0" tIns="4730" rIns="0" bIns="0" rtlCol="0">
            <a:noAutofit/>
          </a:bodyPr>
          <a:lstStyle/>
          <a:p>
            <a:pPr>
              <a:lnSpc>
                <a:spcPts val="750"/>
              </a:lnSpc>
            </a:pPr>
            <a:endParaRPr sz="750"/>
          </a:p>
          <a:p>
            <a:pPr marL="161924" marR="393068">
              <a:lnSpc>
                <a:spcPct val="100041"/>
              </a:lnSpc>
              <a:spcBef>
                <a:spcPts val="2000"/>
              </a:spcBef>
            </a:pPr>
            <a:r>
              <a:rPr sz="1600" spc="157" dirty="0" smtClean="0">
                <a:latin typeface="Times New Roman"/>
                <a:cs typeface="Times New Roman"/>
              </a:rPr>
              <a:t>sepenuhnya</a:t>
            </a:r>
            <a:r>
              <a:rPr sz="1600" spc="83" dirty="0" smtClean="0">
                <a:latin typeface="Times New Roman"/>
                <a:cs typeface="Times New Roman"/>
              </a:rPr>
              <a:t> </a:t>
            </a:r>
            <a:r>
              <a:rPr sz="1600" spc="200" dirty="0" smtClean="0">
                <a:latin typeface="Times New Roman"/>
                <a:cs typeface="Times New Roman"/>
              </a:rPr>
              <a:t>mampu</a:t>
            </a:r>
            <a:r>
              <a:rPr sz="1600" spc="83" dirty="0" smtClean="0">
                <a:latin typeface="Times New Roman"/>
                <a:cs typeface="Times New Roman"/>
              </a:rPr>
              <a:t> </a:t>
            </a:r>
            <a:r>
              <a:rPr sz="1600" spc="144" dirty="0" smtClean="0">
                <a:latin typeface="Times New Roman"/>
                <a:cs typeface="Times New Roman"/>
              </a:rPr>
              <a:t>mengemukakan,</a:t>
            </a:r>
            <a:r>
              <a:rPr sz="1600" spc="71" dirty="0" smtClean="0">
                <a:latin typeface="Times New Roman"/>
                <a:cs typeface="Times New Roman"/>
              </a:rPr>
              <a:t> </a:t>
            </a:r>
            <a:r>
              <a:rPr sz="1600" spc="132" dirty="0" smtClean="0">
                <a:latin typeface="Times New Roman"/>
                <a:cs typeface="Times New Roman"/>
              </a:rPr>
              <a:t>atau</a:t>
            </a:r>
            <a:r>
              <a:rPr sz="1600" spc="147" dirty="0" smtClean="0">
                <a:latin typeface="Times New Roman"/>
                <a:cs typeface="Times New Roman"/>
              </a:rPr>
              <a:t> </a:t>
            </a:r>
            <a:r>
              <a:rPr sz="1600" spc="137" dirty="0" smtClean="0">
                <a:latin typeface="Times New Roman"/>
                <a:cs typeface="Times New Roman"/>
              </a:rPr>
              <a:t>menyetujui,</a:t>
            </a:r>
            <a:r>
              <a:rPr sz="1600" spc="79" dirty="0" smtClean="0">
                <a:latin typeface="Times New Roman"/>
                <a:cs typeface="Times New Roman"/>
              </a:rPr>
              <a:t> </a:t>
            </a:r>
            <a:r>
              <a:rPr sz="1600" spc="125" dirty="0" smtClean="0">
                <a:latin typeface="Times New Roman"/>
                <a:cs typeface="Times New Roman"/>
              </a:rPr>
              <a:t>atau</a:t>
            </a:r>
            <a:r>
              <a:rPr sz="1600" spc="174" dirty="0" smtClean="0">
                <a:latin typeface="Times New Roman"/>
                <a:cs typeface="Times New Roman"/>
              </a:rPr>
              <a:t> </a:t>
            </a:r>
            <a:r>
              <a:rPr sz="1600" spc="147" dirty="0" smtClean="0">
                <a:latin typeface="Times New Roman"/>
                <a:cs typeface="Times New Roman"/>
              </a:rPr>
              <a:t>menyangkal</a:t>
            </a:r>
            <a:r>
              <a:rPr sz="1600" spc="75" dirty="0" smtClean="0">
                <a:latin typeface="Times New Roman"/>
                <a:cs typeface="Times New Roman"/>
              </a:rPr>
              <a:t> </a:t>
            </a:r>
            <a:r>
              <a:rPr sz="1600" spc="154" dirty="0" smtClean="0">
                <a:latin typeface="Times New Roman"/>
                <a:cs typeface="Times New Roman"/>
              </a:rPr>
              <a:t>suatu</a:t>
            </a:r>
            <a:r>
              <a:rPr sz="1600" spc="14" dirty="0" smtClean="0">
                <a:latin typeface="Times New Roman"/>
                <a:cs typeface="Times New Roman"/>
              </a:rPr>
              <a:t> </a:t>
            </a:r>
            <a:r>
              <a:rPr sz="1600" spc="0" dirty="0" smtClean="0">
                <a:latin typeface="Times New Roman"/>
                <a:cs typeface="Times New Roman"/>
              </a:rPr>
              <a:t>ide</a:t>
            </a:r>
            <a:r>
              <a:rPr sz="1600" spc="327" dirty="0" smtClean="0">
                <a:latin typeface="Times New Roman"/>
                <a:cs typeface="Times New Roman"/>
              </a:rPr>
              <a:t> </a:t>
            </a:r>
            <a:r>
              <a:rPr sz="1600" spc="154" dirty="0" smtClean="0">
                <a:latin typeface="Times New Roman"/>
                <a:cs typeface="Times New Roman"/>
              </a:rPr>
              <a:t>atas</a:t>
            </a:r>
            <a:r>
              <a:rPr sz="1600" spc="100" dirty="0" smtClean="0">
                <a:latin typeface="Times New Roman"/>
                <a:cs typeface="Times New Roman"/>
              </a:rPr>
              <a:t> </a:t>
            </a:r>
            <a:r>
              <a:rPr sz="1600" spc="147" dirty="0" smtClean="0">
                <a:latin typeface="Times New Roman"/>
                <a:cs typeface="Times New Roman"/>
              </a:rPr>
              <a:t>dasar</a:t>
            </a:r>
            <a:r>
              <a:rPr sz="1600" spc="48" dirty="0" smtClean="0">
                <a:latin typeface="Times New Roman"/>
                <a:cs typeface="Times New Roman"/>
              </a:rPr>
              <a:t> </a:t>
            </a:r>
            <a:r>
              <a:rPr sz="1600" spc="150" dirty="0" smtClean="0">
                <a:latin typeface="Times New Roman"/>
                <a:cs typeface="Times New Roman"/>
              </a:rPr>
              <a:t>penalaran</a:t>
            </a:r>
            <a:r>
              <a:rPr sz="1600" spc="87" dirty="0" smtClean="0">
                <a:latin typeface="Times New Roman"/>
                <a:cs typeface="Times New Roman"/>
              </a:rPr>
              <a:t> </a:t>
            </a:r>
            <a:r>
              <a:rPr sz="1600" spc="45" dirty="0" smtClean="0">
                <a:latin typeface="Times New Roman"/>
                <a:cs typeface="Times New Roman"/>
              </a:rPr>
              <a:t>logis.</a:t>
            </a:r>
            <a:endParaRPr sz="1600">
              <a:latin typeface="Times New Roman"/>
              <a:cs typeface="Times New Roman"/>
            </a:endParaRPr>
          </a:p>
        </p:txBody>
      </p:sp>
      <p:sp>
        <p:nvSpPr>
          <p:cNvPr id="3" name="object 3"/>
          <p:cNvSpPr txBox="1"/>
          <p:nvPr/>
        </p:nvSpPr>
        <p:spPr>
          <a:xfrm>
            <a:off x="4991087" y="4089137"/>
            <a:ext cx="4421174" cy="2656799"/>
          </a:xfrm>
          <a:prstGeom prst="rect">
            <a:avLst/>
          </a:prstGeom>
        </p:spPr>
        <p:txBody>
          <a:bodyPr wrap="square" lIns="0" tIns="4730" rIns="0" bIns="0" rtlCol="0">
            <a:noAutofit/>
          </a:bodyPr>
          <a:lstStyle/>
          <a:p>
            <a:pPr>
              <a:lnSpc>
                <a:spcPts val="750"/>
              </a:lnSpc>
            </a:pPr>
            <a:endParaRPr sz="750"/>
          </a:p>
          <a:p>
            <a:pPr marL="161925" marR="393067">
              <a:lnSpc>
                <a:spcPct val="100041"/>
              </a:lnSpc>
              <a:spcBef>
                <a:spcPts val="2000"/>
              </a:spcBef>
            </a:pPr>
            <a:r>
              <a:rPr sz="1600" spc="200" dirty="0" smtClean="0">
                <a:latin typeface="Times New Roman"/>
                <a:cs typeface="Times New Roman"/>
              </a:rPr>
              <a:t>mampu</a:t>
            </a:r>
            <a:r>
              <a:rPr sz="1600" spc="83" dirty="0" smtClean="0">
                <a:latin typeface="Times New Roman"/>
                <a:cs typeface="Times New Roman"/>
              </a:rPr>
              <a:t>                      </a:t>
            </a:r>
            <a:r>
              <a:rPr sz="1600" spc="546" dirty="0" smtClean="0">
                <a:latin typeface="Times New Roman"/>
                <a:cs typeface="Times New Roman"/>
              </a:rPr>
              <a:t> </a:t>
            </a:r>
            <a:r>
              <a:rPr sz="1600" spc="200" dirty="0" smtClean="0">
                <a:latin typeface="Times New Roman"/>
                <a:cs typeface="Times New Roman"/>
              </a:rPr>
              <a:t>mampu</a:t>
            </a:r>
            <a:r>
              <a:rPr sz="1600" spc="83" dirty="0" smtClean="0">
                <a:latin typeface="Times New Roman"/>
                <a:cs typeface="Times New Roman"/>
              </a:rPr>
              <a:t> </a:t>
            </a:r>
            <a:r>
              <a:rPr sz="1600" spc="144" dirty="0" smtClean="0">
                <a:latin typeface="Times New Roman"/>
                <a:cs typeface="Times New Roman"/>
              </a:rPr>
              <a:t>mengemukakan,</a:t>
            </a:r>
            <a:r>
              <a:rPr sz="1600" spc="70" dirty="0" smtClean="0">
                <a:latin typeface="Times New Roman"/>
                <a:cs typeface="Times New Roman"/>
              </a:rPr>
              <a:t>         </a:t>
            </a:r>
            <a:r>
              <a:rPr sz="1600" spc="316" dirty="0" smtClean="0">
                <a:latin typeface="Times New Roman"/>
                <a:cs typeface="Times New Roman"/>
              </a:rPr>
              <a:t> </a:t>
            </a:r>
            <a:r>
              <a:rPr sz="1600" spc="144" dirty="0" smtClean="0">
                <a:latin typeface="Times New Roman"/>
                <a:cs typeface="Times New Roman"/>
              </a:rPr>
              <a:t>mengemukakan,</a:t>
            </a:r>
            <a:r>
              <a:rPr sz="1600" spc="71" dirty="0" smtClean="0">
                <a:latin typeface="Times New Roman"/>
                <a:cs typeface="Times New Roman"/>
              </a:rPr>
              <a:t> </a:t>
            </a:r>
            <a:r>
              <a:rPr sz="1600" spc="132" dirty="0" smtClean="0">
                <a:latin typeface="Times New Roman"/>
                <a:cs typeface="Times New Roman"/>
              </a:rPr>
              <a:t>atau</a:t>
            </a:r>
            <a:r>
              <a:rPr sz="1600" spc="147" dirty="0" smtClean="0">
                <a:latin typeface="Times New Roman"/>
                <a:cs typeface="Times New Roman"/>
              </a:rPr>
              <a:t> </a:t>
            </a:r>
            <a:r>
              <a:rPr sz="1600" spc="137" dirty="0" smtClean="0">
                <a:latin typeface="Times New Roman"/>
                <a:cs typeface="Times New Roman"/>
              </a:rPr>
              <a:t>menyetujui,</a:t>
            </a:r>
            <a:r>
              <a:rPr sz="1600" spc="79" dirty="0" smtClean="0">
                <a:latin typeface="Times New Roman"/>
                <a:cs typeface="Times New Roman"/>
              </a:rPr>
              <a:t>        </a:t>
            </a:r>
            <a:r>
              <a:rPr sz="1600" spc="311" dirty="0" smtClean="0">
                <a:latin typeface="Times New Roman"/>
                <a:cs typeface="Times New Roman"/>
              </a:rPr>
              <a:t> </a:t>
            </a:r>
            <a:r>
              <a:rPr sz="1600" spc="132" dirty="0" smtClean="0">
                <a:latin typeface="Times New Roman"/>
                <a:cs typeface="Times New Roman"/>
              </a:rPr>
              <a:t>atau</a:t>
            </a:r>
            <a:r>
              <a:rPr sz="1600" spc="147" dirty="0" smtClean="0">
                <a:latin typeface="Times New Roman"/>
                <a:cs typeface="Times New Roman"/>
              </a:rPr>
              <a:t> </a:t>
            </a:r>
            <a:r>
              <a:rPr sz="1600" spc="137" dirty="0" smtClean="0">
                <a:latin typeface="Times New Roman"/>
                <a:cs typeface="Times New Roman"/>
              </a:rPr>
              <a:t>menyetujui,</a:t>
            </a:r>
            <a:r>
              <a:rPr sz="1600" spc="79" dirty="0" smtClean="0">
                <a:latin typeface="Times New Roman"/>
                <a:cs typeface="Times New Roman"/>
              </a:rPr>
              <a:t> </a:t>
            </a:r>
            <a:r>
              <a:rPr sz="1600" spc="125" dirty="0" smtClean="0">
                <a:latin typeface="Times New Roman"/>
                <a:cs typeface="Times New Roman"/>
              </a:rPr>
              <a:t>atau</a:t>
            </a:r>
            <a:r>
              <a:rPr sz="1600" spc="174" dirty="0" smtClean="0">
                <a:latin typeface="Times New Roman"/>
                <a:cs typeface="Times New Roman"/>
              </a:rPr>
              <a:t> </a:t>
            </a:r>
            <a:r>
              <a:rPr sz="1600" spc="147" dirty="0" smtClean="0">
                <a:latin typeface="Times New Roman"/>
                <a:cs typeface="Times New Roman"/>
              </a:rPr>
              <a:t>menyangkal</a:t>
            </a:r>
            <a:r>
              <a:rPr sz="1600" spc="75" dirty="0" smtClean="0">
                <a:latin typeface="Times New Roman"/>
                <a:cs typeface="Times New Roman"/>
              </a:rPr>
              <a:t>        </a:t>
            </a:r>
            <a:r>
              <a:rPr sz="1600" spc="114" dirty="0" smtClean="0">
                <a:latin typeface="Times New Roman"/>
                <a:cs typeface="Times New Roman"/>
              </a:rPr>
              <a:t> </a:t>
            </a:r>
            <a:r>
              <a:rPr sz="1600" spc="125" dirty="0" smtClean="0">
                <a:latin typeface="Times New Roman"/>
                <a:cs typeface="Times New Roman"/>
              </a:rPr>
              <a:t>atau</a:t>
            </a:r>
            <a:r>
              <a:rPr sz="1600" spc="174" dirty="0" smtClean="0">
                <a:latin typeface="Times New Roman"/>
                <a:cs typeface="Times New Roman"/>
              </a:rPr>
              <a:t> </a:t>
            </a:r>
            <a:r>
              <a:rPr sz="1600" spc="147" dirty="0" smtClean="0">
                <a:latin typeface="Times New Roman"/>
                <a:cs typeface="Times New Roman"/>
              </a:rPr>
              <a:t>menyangkal</a:t>
            </a:r>
            <a:r>
              <a:rPr sz="1600" spc="75" dirty="0" smtClean="0">
                <a:latin typeface="Times New Roman"/>
                <a:cs typeface="Times New Roman"/>
              </a:rPr>
              <a:t> </a:t>
            </a:r>
            <a:r>
              <a:rPr sz="1600" spc="172" dirty="0" smtClean="0">
                <a:latin typeface="Times New Roman"/>
                <a:cs typeface="Times New Roman"/>
              </a:rPr>
              <a:t>beberapa</a:t>
            </a:r>
            <a:r>
              <a:rPr sz="1600" spc="14" dirty="0" smtClean="0">
                <a:latin typeface="Times New Roman"/>
                <a:cs typeface="Times New Roman"/>
              </a:rPr>
              <a:t> </a:t>
            </a:r>
            <a:r>
              <a:rPr sz="1600" spc="0" dirty="0" smtClean="0">
                <a:latin typeface="Times New Roman"/>
                <a:cs typeface="Times New Roman"/>
              </a:rPr>
              <a:t>ide</a:t>
            </a:r>
            <a:r>
              <a:rPr sz="1600" spc="327" dirty="0" smtClean="0">
                <a:latin typeface="Times New Roman"/>
                <a:cs typeface="Times New Roman"/>
              </a:rPr>
              <a:t> </a:t>
            </a:r>
            <a:r>
              <a:rPr sz="1600" spc="123" dirty="0" smtClean="0">
                <a:latin typeface="Times New Roman"/>
                <a:cs typeface="Times New Roman"/>
              </a:rPr>
              <a:t>atas</a:t>
            </a:r>
            <a:r>
              <a:rPr sz="1600" spc="79" dirty="0" smtClean="0">
                <a:latin typeface="Times New Roman"/>
                <a:cs typeface="Times New Roman"/>
              </a:rPr>
              <a:t>       </a:t>
            </a:r>
            <a:r>
              <a:rPr sz="1600" spc="394" dirty="0" smtClean="0">
                <a:latin typeface="Times New Roman"/>
                <a:cs typeface="Times New Roman"/>
              </a:rPr>
              <a:t> </a:t>
            </a:r>
            <a:r>
              <a:rPr sz="1600" spc="152" dirty="0" smtClean="0">
                <a:latin typeface="Times New Roman"/>
                <a:cs typeface="Times New Roman"/>
              </a:rPr>
              <a:t>banyak</a:t>
            </a:r>
            <a:r>
              <a:rPr sz="1600" spc="245" dirty="0" smtClean="0">
                <a:latin typeface="Times New Roman"/>
                <a:cs typeface="Times New Roman"/>
              </a:rPr>
              <a:t> </a:t>
            </a:r>
            <a:r>
              <a:rPr sz="1600" spc="0" dirty="0" smtClean="0">
                <a:latin typeface="Times New Roman"/>
                <a:cs typeface="Times New Roman"/>
              </a:rPr>
              <a:t>ide</a:t>
            </a:r>
            <a:r>
              <a:rPr sz="1600" spc="327" dirty="0" smtClean="0">
                <a:latin typeface="Times New Roman"/>
                <a:cs typeface="Times New Roman"/>
              </a:rPr>
              <a:t> </a:t>
            </a:r>
            <a:r>
              <a:rPr sz="1600" spc="154" dirty="0" smtClean="0">
                <a:latin typeface="Times New Roman"/>
                <a:cs typeface="Times New Roman"/>
              </a:rPr>
              <a:t>atas</a:t>
            </a:r>
            <a:r>
              <a:rPr sz="1600" spc="100" dirty="0" smtClean="0">
                <a:latin typeface="Times New Roman"/>
                <a:cs typeface="Times New Roman"/>
              </a:rPr>
              <a:t> </a:t>
            </a:r>
            <a:r>
              <a:rPr sz="1600" spc="147" dirty="0" smtClean="0">
                <a:latin typeface="Times New Roman"/>
                <a:cs typeface="Times New Roman"/>
              </a:rPr>
              <a:t>dasar</a:t>
            </a:r>
            <a:r>
              <a:rPr sz="1600" spc="48" dirty="0" smtClean="0">
                <a:latin typeface="Times New Roman"/>
                <a:cs typeface="Times New Roman"/>
              </a:rPr>
              <a:t> </a:t>
            </a:r>
            <a:r>
              <a:rPr sz="1600" spc="150" dirty="0" smtClean="0">
                <a:latin typeface="Times New Roman"/>
                <a:cs typeface="Times New Roman"/>
              </a:rPr>
              <a:t>penalaran</a:t>
            </a:r>
            <a:r>
              <a:rPr sz="1600" spc="87" dirty="0" smtClean="0">
                <a:latin typeface="Times New Roman"/>
                <a:cs typeface="Times New Roman"/>
              </a:rPr>
              <a:t>         </a:t>
            </a:r>
            <a:r>
              <a:rPr sz="1600" spc="405" dirty="0" smtClean="0">
                <a:latin typeface="Times New Roman"/>
                <a:cs typeface="Times New Roman"/>
              </a:rPr>
              <a:t> </a:t>
            </a:r>
            <a:r>
              <a:rPr sz="1600" spc="147" dirty="0" smtClean="0">
                <a:latin typeface="Times New Roman"/>
                <a:cs typeface="Times New Roman"/>
              </a:rPr>
              <a:t>dasar</a:t>
            </a:r>
            <a:r>
              <a:rPr sz="1600" spc="48" dirty="0" smtClean="0">
                <a:latin typeface="Times New Roman"/>
                <a:cs typeface="Times New Roman"/>
              </a:rPr>
              <a:t> </a:t>
            </a:r>
            <a:r>
              <a:rPr sz="1600" spc="150" dirty="0" smtClean="0">
                <a:latin typeface="Times New Roman"/>
                <a:cs typeface="Times New Roman"/>
              </a:rPr>
              <a:t>penalaran</a:t>
            </a:r>
            <a:r>
              <a:rPr sz="1600" spc="87" dirty="0" smtClean="0">
                <a:latin typeface="Times New Roman"/>
                <a:cs typeface="Times New Roman"/>
              </a:rPr>
              <a:t> </a:t>
            </a:r>
            <a:r>
              <a:rPr sz="1600" spc="0" dirty="0" smtClean="0">
                <a:latin typeface="Times New Roman"/>
                <a:cs typeface="Times New Roman"/>
              </a:rPr>
              <a:t>logis.                                 </a:t>
            </a:r>
            <a:r>
              <a:rPr sz="1600" spc="265" dirty="0" smtClean="0">
                <a:latin typeface="Times New Roman"/>
                <a:cs typeface="Times New Roman"/>
              </a:rPr>
              <a:t> </a:t>
            </a:r>
            <a:r>
              <a:rPr sz="1600" spc="45" dirty="0" smtClean="0">
                <a:latin typeface="Times New Roman"/>
                <a:cs typeface="Times New Roman"/>
              </a:rPr>
              <a:t>logis.</a:t>
            </a:r>
            <a:endParaRPr sz="1600">
              <a:latin typeface="Times New Roman"/>
              <a:cs typeface="Times New Roman"/>
            </a:endParaRPr>
          </a:p>
        </p:txBody>
      </p:sp>
      <p:sp>
        <p:nvSpPr>
          <p:cNvPr id="2" name="object 2"/>
          <p:cNvSpPr txBox="1"/>
          <p:nvPr/>
        </p:nvSpPr>
        <p:spPr>
          <a:xfrm>
            <a:off x="9412262" y="4089137"/>
            <a:ext cx="2209800" cy="2656799"/>
          </a:xfrm>
          <a:prstGeom prst="rect">
            <a:avLst/>
          </a:prstGeom>
        </p:spPr>
        <p:txBody>
          <a:bodyPr wrap="square" lIns="0" tIns="4730" rIns="0" bIns="0" rtlCol="0">
            <a:noAutofit/>
          </a:bodyPr>
          <a:lstStyle/>
          <a:p>
            <a:pPr>
              <a:lnSpc>
                <a:spcPts val="750"/>
              </a:lnSpc>
            </a:pPr>
            <a:endParaRPr sz="750"/>
          </a:p>
          <a:p>
            <a:pPr marL="161925" marR="391492">
              <a:lnSpc>
                <a:spcPct val="100041"/>
              </a:lnSpc>
              <a:spcBef>
                <a:spcPts val="2000"/>
              </a:spcBef>
            </a:pPr>
            <a:r>
              <a:rPr sz="1600" spc="132" dirty="0" smtClean="0">
                <a:latin typeface="Times New Roman"/>
                <a:cs typeface="Times New Roman"/>
              </a:rPr>
              <a:t>sepenuhnya mampu mengemukakan, atau menyetujui, atau menyangkal banyak ide atas dasar penalaran logis.</a:t>
            </a:r>
            <a:endParaRPr sz="1600">
              <a:latin typeface="Times New Roman"/>
              <a:cs typeface="Times New Roman"/>
            </a:endParaRPr>
          </a:p>
        </p:txBody>
      </p:sp>
      <p:sp>
        <p:nvSpPr>
          <p:cNvPr id="56" name="TextBox 55"/>
          <p:cNvSpPr txBox="1"/>
          <p:nvPr/>
        </p:nvSpPr>
        <p:spPr>
          <a:xfrm>
            <a:off x="914400" y="201462"/>
            <a:ext cx="10455363" cy="523220"/>
          </a:xfrm>
          <a:prstGeom prst="rect">
            <a:avLst/>
          </a:prstGeom>
          <a:noFill/>
        </p:spPr>
        <p:txBody>
          <a:bodyPr wrap="square" rtlCol="0">
            <a:spAutoFit/>
          </a:bodyPr>
          <a:lstStyle/>
          <a:p>
            <a:pPr algn="ctr"/>
            <a:r>
              <a:rPr lang="en-ID" sz="2800" dirty="0" smtClean="0"/>
              <a:t>RUBRIK PENILAIAN MEMBANGUN IMPIAN PESERTA DIDIK SMK (1)</a:t>
            </a:r>
            <a:endParaRPr lang="en-ID"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0"/>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1" name="object 31"/>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29" name="object 29"/>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28" name="object 28"/>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7" name="object 17"/>
          <p:cNvSpPr/>
          <p:nvPr/>
        </p:nvSpPr>
        <p:spPr>
          <a:xfrm>
            <a:off x="569912" y="773112"/>
            <a:ext cx="2209800" cy="859625"/>
          </a:xfrm>
          <a:custGeom>
            <a:avLst/>
            <a:gdLst/>
            <a:ahLst/>
            <a:cxnLst/>
            <a:rect l="l" t="t" r="r" b="b"/>
            <a:pathLst>
              <a:path w="2209800" h="859625">
                <a:moveTo>
                  <a:pt x="0" y="0"/>
                </a:moveTo>
                <a:lnTo>
                  <a:pt x="2209800" y="0"/>
                </a:lnTo>
                <a:lnTo>
                  <a:pt x="2209800" y="859625"/>
                </a:lnTo>
                <a:lnTo>
                  <a:pt x="0" y="859625"/>
                </a:lnTo>
                <a:lnTo>
                  <a:pt x="0" y="0"/>
                </a:lnTo>
                <a:close/>
              </a:path>
            </a:pathLst>
          </a:custGeom>
          <a:solidFill>
            <a:srgbClr val="E74C22"/>
          </a:solidFill>
        </p:spPr>
        <p:txBody>
          <a:bodyPr wrap="square" lIns="0" tIns="0" rIns="0" bIns="0" rtlCol="0">
            <a:noAutofit/>
          </a:bodyPr>
          <a:lstStyle/>
          <a:p>
            <a:endParaRPr/>
          </a:p>
        </p:txBody>
      </p:sp>
      <p:sp>
        <p:nvSpPr>
          <p:cNvPr id="18" name="object 18"/>
          <p:cNvSpPr/>
          <p:nvPr/>
        </p:nvSpPr>
        <p:spPr>
          <a:xfrm>
            <a:off x="2779712" y="773112"/>
            <a:ext cx="2211374" cy="859625"/>
          </a:xfrm>
          <a:custGeom>
            <a:avLst/>
            <a:gdLst/>
            <a:ahLst/>
            <a:cxnLst/>
            <a:rect l="l" t="t" r="r" b="b"/>
            <a:pathLst>
              <a:path w="2211374" h="859625">
                <a:moveTo>
                  <a:pt x="0" y="0"/>
                </a:moveTo>
                <a:lnTo>
                  <a:pt x="2211374" y="0"/>
                </a:lnTo>
                <a:lnTo>
                  <a:pt x="2211374" y="859625"/>
                </a:lnTo>
                <a:lnTo>
                  <a:pt x="0" y="859625"/>
                </a:lnTo>
                <a:lnTo>
                  <a:pt x="0" y="0"/>
                </a:lnTo>
                <a:close/>
              </a:path>
            </a:pathLst>
          </a:custGeom>
          <a:solidFill>
            <a:srgbClr val="E74C22"/>
          </a:solidFill>
        </p:spPr>
        <p:txBody>
          <a:bodyPr wrap="square" lIns="0" tIns="0" rIns="0" bIns="0" rtlCol="0">
            <a:noAutofit/>
          </a:bodyPr>
          <a:lstStyle/>
          <a:p>
            <a:endParaRPr/>
          </a:p>
        </p:txBody>
      </p:sp>
      <p:sp>
        <p:nvSpPr>
          <p:cNvPr id="19" name="object 19"/>
          <p:cNvSpPr/>
          <p:nvPr/>
        </p:nvSpPr>
        <p:spPr>
          <a:xfrm>
            <a:off x="4991087" y="773112"/>
            <a:ext cx="2209799" cy="859625"/>
          </a:xfrm>
          <a:custGeom>
            <a:avLst/>
            <a:gdLst/>
            <a:ahLst/>
            <a:cxnLst/>
            <a:rect l="l" t="t" r="r" b="b"/>
            <a:pathLst>
              <a:path w="2209799" h="859625">
                <a:moveTo>
                  <a:pt x="0" y="0"/>
                </a:moveTo>
                <a:lnTo>
                  <a:pt x="2209799" y="0"/>
                </a:lnTo>
                <a:lnTo>
                  <a:pt x="2209799" y="859625"/>
                </a:lnTo>
                <a:lnTo>
                  <a:pt x="0" y="859625"/>
                </a:lnTo>
                <a:lnTo>
                  <a:pt x="0" y="0"/>
                </a:lnTo>
                <a:close/>
              </a:path>
            </a:pathLst>
          </a:custGeom>
          <a:solidFill>
            <a:srgbClr val="E74C22"/>
          </a:solidFill>
        </p:spPr>
        <p:txBody>
          <a:bodyPr wrap="square" lIns="0" tIns="0" rIns="0" bIns="0" rtlCol="0">
            <a:noAutofit/>
          </a:bodyPr>
          <a:lstStyle/>
          <a:p>
            <a:endParaRPr/>
          </a:p>
        </p:txBody>
      </p:sp>
      <p:sp>
        <p:nvSpPr>
          <p:cNvPr id="20" name="object 20"/>
          <p:cNvSpPr/>
          <p:nvPr/>
        </p:nvSpPr>
        <p:spPr>
          <a:xfrm>
            <a:off x="7200886" y="773112"/>
            <a:ext cx="2211375" cy="859625"/>
          </a:xfrm>
          <a:custGeom>
            <a:avLst/>
            <a:gdLst/>
            <a:ahLst/>
            <a:cxnLst/>
            <a:rect l="l" t="t" r="r" b="b"/>
            <a:pathLst>
              <a:path w="2211375" h="859625">
                <a:moveTo>
                  <a:pt x="0" y="0"/>
                </a:moveTo>
                <a:lnTo>
                  <a:pt x="2211375" y="0"/>
                </a:lnTo>
                <a:lnTo>
                  <a:pt x="2211375" y="859625"/>
                </a:lnTo>
                <a:lnTo>
                  <a:pt x="0" y="859625"/>
                </a:lnTo>
                <a:lnTo>
                  <a:pt x="0" y="0"/>
                </a:lnTo>
                <a:close/>
              </a:path>
            </a:pathLst>
          </a:custGeom>
          <a:solidFill>
            <a:srgbClr val="E74C22"/>
          </a:solidFill>
        </p:spPr>
        <p:txBody>
          <a:bodyPr wrap="square" lIns="0" tIns="0" rIns="0" bIns="0" rtlCol="0">
            <a:noAutofit/>
          </a:bodyPr>
          <a:lstStyle/>
          <a:p>
            <a:endParaRPr/>
          </a:p>
        </p:txBody>
      </p:sp>
      <p:sp>
        <p:nvSpPr>
          <p:cNvPr id="21" name="object 21"/>
          <p:cNvSpPr/>
          <p:nvPr/>
        </p:nvSpPr>
        <p:spPr>
          <a:xfrm>
            <a:off x="9412262" y="773112"/>
            <a:ext cx="2209800" cy="859625"/>
          </a:xfrm>
          <a:custGeom>
            <a:avLst/>
            <a:gdLst/>
            <a:ahLst/>
            <a:cxnLst/>
            <a:rect l="l" t="t" r="r" b="b"/>
            <a:pathLst>
              <a:path w="2209800" h="859625">
                <a:moveTo>
                  <a:pt x="0" y="0"/>
                </a:moveTo>
                <a:lnTo>
                  <a:pt x="2209800" y="0"/>
                </a:lnTo>
                <a:lnTo>
                  <a:pt x="2209800" y="859625"/>
                </a:lnTo>
                <a:lnTo>
                  <a:pt x="0" y="859625"/>
                </a:lnTo>
                <a:lnTo>
                  <a:pt x="0" y="0"/>
                </a:lnTo>
                <a:close/>
              </a:path>
            </a:pathLst>
          </a:custGeom>
          <a:solidFill>
            <a:srgbClr val="E74C22"/>
          </a:solidFill>
        </p:spPr>
        <p:txBody>
          <a:bodyPr wrap="square" lIns="0" tIns="0" rIns="0" bIns="0" rtlCol="0">
            <a:noAutofit/>
          </a:bodyPr>
          <a:lstStyle/>
          <a:p>
            <a:endParaRPr/>
          </a:p>
        </p:txBody>
      </p:sp>
      <p:sp>
        <p:nvSpPr>
          <p:cNvPr id="22" name="object 22"/>
          <p:cNvSpPr/>
          <p:nvPr/>
        </p:nvSpPr>
        <p:spPr>
          <a:xfrm>
            <a:off x="569912" y="1632737"/>
            <a:ext cx="2209800" cy="2818025"/>
          </a:xfrm>
          <a:custGeom>
            <a:avLst/>
            <a:gdLst/>
            <a:ahLst/>
            <a:cxnLst/>
            <a:rect l="l" t="t" r="r" b="b"/>
            <a:pathLst>
              <a:path w="2209800" h="2818025">
                <a:moveTo>
                  <a:pt x="0" y="0"/>
                </a:moveTo>
                <a:lnTo>
                  <a:pt x="2209800" y="0"/>
                </a:lnTo>
                <a:lnTo>
                  <a:pt x="2209800" y="2818025"/>
                </a:lnTo>
                <a:lnTo>
                  <a:pt x="0" y="2818025"/>
                </a:lnTo>
                <a:lnTo>
                  <a:pt x="0" y="0"/>
                </a:lnTo>
                <a:close/>
              </a:path>
            </a:pathLst>
          </a:custGeom>
          <a:solidFill>
            <a:srgbClr val="F6D0CC"/>
          </a:solidFill>
        </p:spPr>
        <p:txBody>
          <a:bodyPr wrap="square" lIns="0" tIns="0" rIns="0" bIns="0" rtlCol="0">
            <a:noAutofit/>
          </a:bodyPr>
          <a:lstStyle/>
          <a:p>
            <a:endParaRPr/>
          </a:p>
        </p:txBody>
      </p:sp>
      <p:sp>
        <p:nvSpPr>
          <p:cNvPr id="23" name="object 23"/>
          <p:cNvSpPr/>
          <p:nvPr/>
        </p:nvSpPr>
        <p:spPr>
          <a:xfrm>
            <a:off x="2779712" y="1632737"/>
            <a:ext cx="2211374" cy="2818025"/>
          </a:xfrm>
          <a:custGeom>
            <a:avLst/>
            <a:gdLst/>
            <a:ahLst/>
            <a:cxnLst/>
            <a:rect l="l" t="t" r="r" b="b"/>
            <a:pathLst>
              <a:path w="2211374" h="2818025">
                <a:moveTo>
                  <a:pt x="0" y="0"/>
                </a:moveTo>
                <a:lnTo>
                  <a:pt x="2211374" y="0"/>
                </a:lnTo>
                <a:lnTo>
                  <a:pt x="2211374" y="2818025"/>
                </a:lnTo>
                <a:lnTo>
                  <a:pt x="0" y="2818025"/>
                </a:lnTo>
                <a:lnTo>
                  <a:pt x="0" y="0"/>
                </a:lnTo>
                <a:close/>
              </a:path>
            </a:pathLst>
          </a:custGeom>
          <a:solidFill>
            <a:srgbClr val="F6D0CC"/>
          </a:solidFill>
        </p:spPr>
        <p:txBody>
          <a:bodyPr wrap="square" lIns="0" tIns="0" rIns="0" bIns="0" rtlCol="0">
            <a:noAutofit/>
          </a:bodyPr>
          <a:lstStyle/>
          <a:p>
            <a:endParaRPr/>
          </a:p>
        </p:txBody>
      </p:sp>
      <p:sp>
        <p:nvSpPr>
          <p:cNvPr id="24" name="object 24"/>
          <p:cNvSpPr/>
          <p:nvPr/>
        </p:nvSpPr>
        <p:spPr>
          <a:xfrm>
            <a:off x="4991087" y="1632737"/>
            <a:ext cx="2209799" cy="2818025"/>
          </a:xfrm>
          <a:custGeom>
            <a:avLst/>
            <a:gdLst/>
            <a:ahLst/>
            <a:cxnLst/>
            <a:rect l="l" t="t" r="r" b="b"/>
            <a:pathLst>
              <a:path w="2209799" h="2818025">
                <a:moveTo>
                  <a:pt x="0" y="0"/>
                </a:moveTo>
                <a:lnTo>
                  <a:pt x="2209799" y="0"/>
                </a:lnTo>
                <a:lnTo>
                  <a:pt x="2209799" y="2818025"/>
                </a:lnTo>
                <a:lnTo>
                  <a:pt x="0" y="2818025"/>
                </a:lnTo>
                <a:lnTo>
                  <a:pt x="0" y="0"/>
                </a:lnTo>
                <a:close/>
              </a:path>
            </a:pathLst>
          </a:custGeom>
          <a:solidFill>
            <a:srgbClr val="F6D0CC"/>
          </a:solidFill>
        </p:spPr>
        <p:txBody>
          <a:bodyPr wrap="square" lIns="0" tIns="0" rIns="0" bIns="0" rtlCol="0">
            <a:noAutofit/>
          </a:bodyPr>
          <a:lstStyle/>
          <a:p>
            <a:endParaRPr/>
          </a:p>
        </p:txBody>
      </p:sp>
      <p:sp>
        <p:nvSpPr>
          <p:cNvPr id="25" name="object 25"/>
          <p:cNvSpPr/>
          <p:nvPr/>
        </p:nvSpPr>
        <p:spPr>
          <a:xfrm>
            <a:off x="7200886" y="1632737"/>
            <a:ext cx="2211375" cy="2818025"/>
          </a:xfrm>
          <a:custGeom>
            <a:avLst/>
            <a:gdLst/>
            <a:ahLst/>
            <a:cxnLst/>
            <a:rect l="l" t="t" r="r" b="b"/>
            <a:pathLst>
              <a:path w="2211375" h="2818025">
                <a:moveTo>
                  <a:pt x="0" y="0"/>
                </a:moveTo>
                <a:lnTo>
                  <a:pt x="2211375" y="0"/>
                </a:lnTo>
                <a:lnTo>
                  <a:pt x="2211375" y="2818025"/>
                </a:lnTo>
                <a:lnTo>
                  <a:pt x="0" y="2818025"/>
                </a:lnTo>
                <a:lnTo>
                  <a:pt x="0" y="0"/>
                </a:lnTo>
                <a:close/>
              </a:path>
            </a:pathLst>
          </a:custGeom>
          <a:solidFill>
            <a:srgbClr val="F6D0CC"/>
          </a:solidFill>
        </p:spPr>
        <p:txBody>
          <a:bodyPr wrap="square" lIns="0" tIns="0" rIns="0" bIns="0" rtlCol="0">
            <a:noAutofit/>
          </a:bodyPr>
          <a:lstStyle/>
          <a:p>
            <a:endParaRPr/>
          </a:p>
        </p:txBody>
      </p:sp>
      <p:sp>
        <p:nvSpPr>
          <p:cNvPr id="26" name="object 26"/>
          <p:cNvSpPr/>
          <p:nvPr/>
        </p:nvSpPr>
        <p:spPr>
          <a:xfrm>
            <a:off x="9412262" y="1632737"/>
            <a:ext cx="2209800" cy="2818025"/>
          </a:xfrm>
          <a:custGeom>
            <a:avLst/>
            <a:gdLst/>
            <a:ahLst/>
            <a:cxnLst/>
            <a:rect l="l" t="t" r="r" b="b"/>
            <a:pathLst>
              <a:path w="2209800" h="2818025">
                <a:moveTo>
                  <a:pt x="0" y="0"/>
                </a:moveTo>
                <a:lnTo>
                  <a:pt x="2209800" y="0"/>
                </a:lnTo>
                <a:lnTo>
                  <a:pt x="2209800" y="2818025"/>
                </a:lnTo>
                <a:lnTo>
                  <a:pt x="0" y="2818025"/>
                </a:lnTo>
                <a:lnTo>
                  <a:pt x="0" y="0"/>
                </a:lnTo>
                <a:close/>
              </a:path>
            </a:pathLst>
          </a:custGeom>
          <a:solidFill>
            <a:srgbClr val="F6D0CC"/>
          </a:solidFill>
        </p:spPr>
        <p:txBody>
          <a:bodyPr wrap="square" lIns="0" tIns="0" rIns="0" bIns="0" rtlCol="0">
            <a:noAutofit/>
          </a:bodyPr>
          <a:lstStyle/>
          <a:p>
            <a:endParaRPr/>
          </a:p>
        </p:txBody>
      </p:sp>
      <p:sp>
        <p:nvSpPr>
          <p:cNvPr id="27" name="object 27"/>
          <p:cNvSpPr/>
          <p:nvPr/>
        </p:nvSpPr>
        <p:spPr>
          <a:xfrm>
            <a:off x="563562" y="1632737"/>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14" name="object 14"/>
          <p:cNvSpPr txBox="1"/>
          <p:nvPr/>
        </p:nvSpPr>
        <p:spPr>
          <a:xfrm>
            <a:off x="7606694" y="839415"/>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13" name="object 13"/>
          <p:cNvSpPr txBox="1"/>
          <p:nvPr/>
        </p:nvSpPr>
        <p:spPr>
          <a:xfrm>
            <a:off x="3185519" y="1228035"/>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12" name="object 12"/>
          <p:cNvSpPr txBox="1"/>
          <p:nvPr/>
        </p:nvSpPr>
        <p:spPr>
          <a:xfrm>
            <a:off x="5396107" y="1228035"/>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11" name="object 11"/>
          <p:cNvSpPr txBox="1"/>
          <p:nvPr/>
        </p:nvSpPr>
        <p:spPr>
          <a:xfrm>
            <a:off x="9817282" y="1228035"/>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10" name="object 10"/>
          <p:cNvSpPr txBox="1"/>
          <p:nvPr/>
        </p:nvSpPr>
        <p:spPr>
          <a:xfrm>
            <a:off x="7827606" y="1357575"/>
            <a:ext cx="990473" cy="241300"/>
          </a:xfrm>
          <a:prstGeom prst="rect">
            <a:avLst/>
          </a:prstGeom>
        </p:spPr>
        <p:txBody>
          <a:bodyPr wrap="square" lIns="0" tIns="11430" rIns="0" bIns="0" rtlCol="0">
            <a:noAutofit/>
          </a:bodyPr>
          <a:lstStyle/>
          <a:p>
            <a:pPr marL="12700">
              <a:lnSpc>
                <a:spcPts val="1800"/>
              </a:lnSpc>
            </a:pPr>
            <a:r>
              <a:rPr sz="1700" b="1" spc="110" dirty="0" smtClean="0">
                <a:solidFill>
                  <a:srgbClr val="FFFFFF"/>
                </a:solidFill>
                <a:latin typeface="Times New Roman"/>
                <a:cs typeface="Times New Roman"/>
              </a:rPr>
              <a:t>Harapan</a:t>
            </a:r>
            <a:endParaRPr sz="1700">
              <a:latin typeface="Times New Roman"/>
              <a:cs typeface="Times New Roman"/>
            </a:endParaRPr>
          </a:p>
        </p:txBody>
      </p:sp>
      <p:sp>
        <p:nvSpPr>
          <p:cNvPr id="9" name="object 9"/>
          <p:cNvSpPr txBox="1"/>
          <p:nvPr/>
        </p:nvSpPr>
        <p:spPr>
          <a:xfrm>
            <a:off x="719137" y="1762622"/>
            <a:ext cx="722757" cy="241300"/>
          </a:xfrm>
          <a:prstGeom prst="rect">
            <a:avLst/>
          </a:prstGeom>
        </p:spPr>
        <p:txBody>
          <a:bodyPr wrap="square" lIns="0" tIns="11430" rIns="0" bIns="0" rtlCol="0">
            <a:noAutofit/>
          </a:bodyPr>
          <a:lstStyle/>
          <a:p>
            <a:pPr marL="12700">
              <a:lnSpc>
                <a:spcPts val="1800"/>
              </a:lnSpc>
            </a:pPr>
            <a:r>
              <a:rPr sz="1700" spc="53" dirty="0" smtClean="0">
                <a:latin typeface="Times New Roman"/>
                <a:cs typeface="Times New Roman"/>
              </a:rPr>
              <a:t>Kreatif</a:t>
            </a:r>
            <a:endParaRPr sz="1700">
              <a:latin typeface="Times New Roman"/>
              <a:cs typeface="Times New Roman"/>
            </a:endParaRPr>
          </a:p>
        </p:txBody>
      </p:sp>
      <p:sp>
        <p:nvSpPr>
          <p:cNvPr id="8" name="object 8"/>
          <p:cNvSpPr txBox="1"/>
          <p:nvPr/>
        </p:nvSpPr>
        <p:spPr>
          <a:xfrm>
            <a:off x="2928937" y="176262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7" name="object 7"/>
          <p:cNvSpPr txBox="1"/>
          <p:nvPr/>
        </p:nvSpPr>
        <p:spPr>
          <a:xfrm>
            <a:off x="5140312" y="176262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6" name="object 6"/>
          <p:cNvSpPr txBox="1"/>
          <p:nvPr/>
        </p:nvSpPr>
        <p:spPr>
          <a:xfrm>
            <a:off x="7350112" y="176262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5" name="object 5"/>
          <p:cNvSpPr txBox="1"/>
          <p:nvPr/>
        </p:nvSpPr>
        <p:spPr>
          <a:xfrm>
            <a:off x="9561487" y="1762622"/>
            <a:ext cx="1824062" cy="241300"/>
          </a:xfrm>
          <a:prstGeom prst="rect">
            <a:avLst/>
          </a:prstGeom>
        </p:spPr>
        <p:txBody>
          <a:bodyPr wrap="square" lIns="0" tIns="11430" rIns="0" bIns="0" rtlCol="0">
            <a:noAutofit/>
          </a:bodyPr>
          <a:lstStyle/>
          <a:p>
            <a:pPr marL="12700">
              <a:lnSpc>
                <a:spcPts val="1800"/>
              </a:lnSpc>
            </a:pPr>
            <a:r>
              <a:rPr sz="1700" spc="101" dirty="0" smtClean="0">
                <a:latin typeface="Times New Roman"/>
                <a:cs typeface="Times New Roman"/>
              </a:rPr>
              <a:t>Peserta didik bisa</a:t>
            </a:r>
            <a:endParaRPr sz="1700">
              <a:latin typeface="Times New Roman"/>
              <a:cs typeface="Times New Roman"/>
            </a:endParaRPr>
          </a:p>
        </p:txBody>
      </p:sp>
      <p:sp>
        <p:nvSpPr>
          <p:cNvPr id="4" name="object 4"/>
          <p:cNvSpPr txBox="1"/>
          <p:nvPr/>
        </p:nvSpPr>
        <p:spPr>
          <a:xfrm>
            <a:off x="7350112" y="4094342"/>
            <a:ext cx="1540802" cy="241300"/>
          </a:xfrm>
          <a:prstGeom prst="rect">
            <a:avLst/>
          </a:prstGeom>
        </p:spPr>
        <p:txBody>
          <a:bodyPr wrap="square" lIns="0" tIns="11430" rIns="0" bIns="0" rtlCol="0">
            <a:noAutofit/>
          </a:bodyPr>
          <a:lstStyle/>
          <a:p>
            <a:pPr marL="12700">
              <a:lnSpc>
                <a:spcPts val="1800"/>
              </a:lnSpc>
            </a:pPr>
            <a:r>
              <a:rPr sz="1700" spc="116" dirty="0" smtClean="0">
                <a:latin typeface="Times New Roman"/>
                <a:cs typeface="Times New Roman"/>
              </a:rPr>
              <a:t>menjadi nyata.</a:t>
            </a:r>
            <a:endParaRPr sz="1700">
              <a:latin typeface="Times New Roman"/>
              <a:cs typeface="Times New Roman"/>
            </a:endParaRPr>
          </a:p>
        </p:txBody>
      </p:sp>
      <p:sp>
        <p:nvSpPr>
          <p:cNvPr id="3" name="object 3"/>
          <p:cNvSpPr txBox="1"/>
          <p:nvPr/>
        </p:nvSpPr>
        <p:spPr>
          <a:xfrm>
            <a:off x="616006" y="803219"/>
            <a:ext cx="11052150" cy="859625"/>
          </a:xfrm>
          <a:prstGeom prst="rect">
            <a:avLst/>
          </a:prstGeom>
        </p:spPr>
        <p:txBody>
          <a:bodyPr wrap="square" lIns="0" tIns="11333" rIns="0" bIns="0" rtlCol="0">
            <a:noAutofit/>
          </a:bodyPr>
          <a:lstStyle/>
          <a:p>
            <a:pPr>
              <a:lnSpc>
                <a:spcPts val="1300"/>
              </a:lnSpc>
            </a:pPr>
            <a:endParaRPr sz="1300" dirty="0"/>
          </a:p>
          <a:p>
            <a:pPr marL="664921">
              <a:lnSpc>
                <a:spcPts val="1954"/>
              </a:lnSpc>
            </a:pPr>
            <a:r>
              <a:rPr sz="2550" b="1" spc="126" baseline="-34103" dirty="0" smtClean="0">
                <a:solidFill>
                  <a:srgbClr val="FFFFFF"/>
                </a:solidFill>
                <a:latin typeface="Times New Roman"/>
                <a:cs typeface="Times New Roman"/>
              </a:rPr>
              <a:t>Dimensi</a:t>
            </a:r>
            <a:r>
              <a:rPr sz="2550" b="1" spc="62" baseline="-34103" dirty="0" smtClean="0">
                <a:solidFill>
                  <a:srgbClr val="FFFFFF"/>
                </a:solidFill>
                <a:latin typeface="Times New Roman"/>
                <a:cs typeface="Times New Roman"/>
              </a:rPr>
              <a:t>                      </a:t>
            </a:r>
            <a:r>
              <a:rPr sz="2550" b="1" spc="101" baseline="-34103" dirty="0" smtClean="0">
                <a:solidFill>
                  <a:srgbClr val="FFFFFF"/>
                </a:solidFill>
                <a:latin typeface="Times New Roman"/>
                <a:cs typeface="Times New Roman"/>
              </a:rPr>
              <a:t> </a:t>
            </a:r>
            <a:r>
              <a:rPr sz="1700" b="1" spc="140" dirty="0" smtClean="0">
                <a:solidFill>
                  <a:srgbClr val="FFFFFF"/>
                </a:solidFill>
                <a:latin typeface="Times New Roman"/>
                <a:cs typeface="Times New Roman"/>
              </a:rPr>
              <a:t>Belum</a:t>
            </a:r>
            <a:r>
              <a:rPr sz="1700" b="1" spc="62" dirty="0" smtClean="0">
                <a:solidFill>
                  <a:srgbClr val="FFFFFF"/>
                </a:solidFill>
                <a:latin typeface="Times New Roman"/>
                <a:cs typeface="Times New Roman"/>
              </a:rPr>
              <a:t>                        </a:t>
            </a:r>
            <a:r>
              <a:rPr sz="1700" b="1" spc="139" dirty="0" smtClean="0">
                <a:solidFill>
                  <a:srgbClr val="FFFFFF"/>
                </a:solidFill>
                <a:latin typeface="Times New Roman"/>
                <a:cs typeface="Times New Roman"/>
              </a:rPr>
              <a:t> </a:t>
            </a:r>
            <a:r>
              <a:rPr sz="1700" b="1" spc="0" dirty="0" smtClean="0">
                <a:solidFill>
                  <a:srgbClr val="FFFFFF"/>
                </a:solidFill>
                <a:latin typeface="Times New Roman"/>
                <a:cs typeface="Times New Roman"/>
              </a:rPr>
              <a:t>Mulai                            </a:t>
            </a:r>
            <a:r>
              <a:rPr sz="1700" b="1" spc="399" dirty="0" smtClean="0">
                <a:solidFill>
                  <a:srgbClr val="FFFFFF"/>
                </a:solidFill>
                <a:latin typeface="Times New Roman"/>
                <a:cs typeface="Times New Roman"/>
              </a:rPr>
              <a:t> </a:t>
            </a:r>
            <a:r>
              <a:rPr sz="2550" b="1" spc="122" baseline="-34103" dirty="0" smtClean="0">
                <a:solidFill>
                  <a:srgbClr val="FFFFFF"/>
                </a:solidFill>
                <a:latin typeface="Times New Roman"/>
                <a:cs typeface="Times New Roman"/>
              </a:rPr>
              <a:t>Sesuai</a:t>
            </a:r>
            <a:r>
              <a:rPr sz="2550" b="1" spc="66" baseline="-34103" dirty="0" smtClean="0">
                <a:solidFill>
                  <a:srgbClr val="FFFFFF"/>
                </a:solidFill>
                <a:latin typeface="Times New Roman"/>
                <a:cs typeface="Times New Roman"/>
              </a:rPr>
              <a:t>                      </a:t>
            </a:r>
            <a:r>
              <a:rPr sz="2550" b="1" spc="560" baseline="-34103" dirty="0" smtClean="0">
                <a:solidFill>
                  <a:srgbClr val="FFFFFF"/>
                </a:solidFill>
                <a:latin typeface="Times New Roman"/>
                <a:cs typeface="Times New Roman"/>
              </a:rPr>
              <a:t> </a:t>
            </a:r>
            <a:r>
              <a:rPr sz="1700" b="1" spc="132" dirty="0" smtClean="0">
                <a:solidFill>
                  <a:srgbClr val="FFFFFF"/>
                </a:solidFill>
                <a:latin typeface="Times New Roman"/>
                <a:cs typeface="Times New Roman"/>
              </a:rPr>
              <a:t>Sangat</a:t>
            </a:r>
            <a:endParaRPr sz="1700" dirty="0">
              <a:latin typeface="Times New Roman"/>
              <a:cs typeface="Times New Roman"/>
            </a:endParaRPr>
          </a:p>
        </p:txBody>
      </p:sp>
      <p:sp>
        <p:nvSpPr>
          <p:cNvPr id="2" name="object 2"/>
          <p:cNvSpPr txBox="1"/>
          <p:nvPr/>
        </p:nvSpPr>
        <p:spPr>
          <a:xfrm>
            <a:off x="569912" y="1632737"/>
            <a:ext cx="11052150" cy="2818025"/>
          </a:xfrm>
          <a:prstGeom prst="rect">
            <a:avLst/>
          </a:prstGeom>
        </p:spPr>
        <p:txBody>
          <a:bodyPr wrap="square" lIns="0" tIns="1256" rIns="0" bIns="0" rtlCol="0">
            <a:noAutofit/>
          </a:bodyPr>
          <a:lstStyle/>
          <a:p>
            <a:pPr>
              <a:lnSpc>
                <a:spcPts val="900"/>
              </a:lnSpc>
            </a:pPr>
            <a:endParaRPr sz="900"/>
          </a:p>
          <a:p>
            <a:pPr marL="2371725" marR="155406">
              <a:lnSpc>
                <a:spcPct val="100041"/>
              </a:lnSpc>
              <a:spcBef>
                <a:spcPts val="2000"/>
              </a:spcBef>
            </a:pPr>
            <a:r>
              <a:rPr sz="1700" spc="168" dirty="0" smtClean="0">
                <a:latin typeface="Times New Roman"/>
                <a:cs typeface="Times New Roman"/>
              </a:rPr>
              <a:t>mempunyai</a:t>
            </a:r>
            <a:r>
              <a:rPr sz="1700" spc="-141" dirty="0" smtClean="0">
                <a:latin typeface="Times New Roman"/>
                <a:cs typeface="Times New Roman"/>
              </a:rPr>
              <a:t> </a:t>
            </a:r>
            <a:r>
              <a:rPr sz="1700" b="1" spc="142" dirty="0" smtClean="0">
                <a:latin typeface="Times New Roman"/>
                <a:cs typeface="Times New Roman"/>
              </a:rPr>
              <a:t>satu</a:t>
            </a:r>
            <a:r>
              <a:rPr sz="1700" b="1" spc="79" dirty="0" smtClean="0">
                <a:latin typeface="Times New Roman"/>
                <a:cs typeface="Times New Roman"/>
              </a:rPr>
              <a:t>      </a:t>
            </a:r>
            <a:r>
              <a:rPr sz="1700" b="1" spc="455" dirty="0" smtClean="0">
                <a:latin typeface="Times New Roman"/>
                <a:cs typeface="Times New Roman"/>
              </a:rPr>
              <a:t> </a:t>
            </a:r>
            <a:r>
              <a:rPr sz="1700" spc="168" dirty="0" smtClean="0">
                <a:latin typeface="Times New Roman"/>
                <a:cs typeface="Times New Roman"/>
              </a:rPr>
              <a:t>mempunyai</a:t>
            </a:r>
            <a:r>
              <a:rPr sz="1700" spc="79" dirty="0" smtClean="0">
                <a:latin typeface="Times New Roman"/>
                <a:cs typeface="Times New Roman"/>
              </a:rPr>
              <a:t>              </a:t>
            </a:r>
            <a:r>
              <a:rPr sz="1700" spc="288" dirty="0" smtClean="0">
                <a:latin typeface="Times New Roman"/>
                <a:cs typeface="Times New Roman"/>
              </a:rPr>
              <a:t> </a:t>
            </a:r>
            <a:r>
              <a:rPr sz="1700" spc="168" dirty="0" smtClean="0">
                <a:latin typeface="Times New Roman"/>
                <a:cs typeface="Times New Roman"/>
              </a:rPr>
              <a:t>mempunyai</a:t>
            </a:r>
            <a:r>
              <a:rPr sz="1700" spc="79" dirty="0" smtClean="0">
                <a:latin typeface="Times New Roman"/>
                <a:cs typeface="Times New Roman"/>
              </a:rPr>
              <a:t>              </a:t>
            </a:r>
            <a:r>
              <a:rPr sz="1700" spc="303" dirty="0" smtClean="0">
                <a:latin typeface="Times New Roman"/>
                <a:cs typeface="Times New Roman"/>
              </a:rPr>
              <a:t> </a:t>
            </a:r>
            <a:r>
              <a:rPr sz="1700" spc="168" dirty="0" smtClean="0">
                <a:latin typeface="Times New Roman"/>
                <a:cs typeface="Times New Roman"/>
              </a:rPr>
              <a:t>mengembangkan</a:t>
            </a:r>
            <a:r>
              <a:rPr sz="1700" spc="79" dirty="0" smtClean="0">
                <a:latin typeface="Times New Roman"/>
                <a:cs typeface="Times New Roman"/>
              </a:rPr>
              <a:t> </a:t>
            </a:r>
            <a:r>
              <a:rPr sz="1700" b="1" spc="0" dirty="0" smtClean="0">
                <a:latin typeface="Times New Roman"/>
                <a:cs typeface="Times New Roman"/>
              </a:rPr>
              <a:t>ide </a:t>
            </a:r>
            <a:r>
              <a:rPr sz="1700" b="1" spc="7" dirty="0" smtClean="0">
                <a:latin typeface="Times New Roman"/>
                <a:cs typeface="Times New Roman"/>
              </a:rPr>
              <a:t> </a:t>
            </a:r>
            <a:r>
              <a:rPr sz="1700" spc="0" dirty="0" smtClean="0">
                <a:latin typeface="Times New Roman"/>
                <a:cs typeface="Times New Roman"/>
              </a:rPr>
              <a:t>yang </a:t>
            </a:r>
            <a:r>
              <a:rPr sz="1700" spc="19" dirty="0" smtClean="0">
                <a:latin typeface="Times New Roman"/>
                <a:cs typeface="Times New Roman"/>
              </a:rPr>
              <a:t> </a:t>
            </a:r>
            <a:r>
              <a:rPr sz="1700" spc="146" dirty="0" smtClean="0">
                <a:latin typeface="Times New Roman"/>
                <a:cs typeface="Times New Roman"/>
              </a:rPr>
              <a:t>dapat</a:t>
            </a:r>
            <a:r>
              <a:rPr sz="1700" spc="83" dirty="0" smtClean="0">
                <a:latin typeface="Times New Roman"/>
                <a:cs typeface="Times New Roman"/>
              </a:rPr>
              <a:t>          </a:t>
            </a:r>
            <a:r>
              <a:rPr sz="1700" spc="226" dirty="0" smtClean="0">
                <a:latin typeface="Times New Roman"/>
                <a:cs typeface="Times New Roman"/>
              </a:rPr>
              <a:t> </a:t>
            </a:r>
            <a:r>
              <a:rPr sz="1700" b="1" spc="168" dirty="0" smtClean="0">
                <a:latin typeface="Times New Roman"/>
                <a:cs typeface="Times New Roman"/>
              </a:rPr>
              <a:t>beberapa</a:t>
            </a:r>
            <a:r>
              <a:rPr sz="1700" b="1" spc="-120" dirty="0" smtClean="0">
                <a:latin typeface="Times New Roman"/>
                <a:cs typeface="Times New Roman"/>
              </a:rPr>
              <a:t> </a:t>
            </a:r>
            <a:r>
              <a:rPr sz="1700" b="1" spc="0" dirty="0" smtClean="0">
                <a:latin typeface="Times New Roman"/>
                <a:cs typeface="Times New Roman"/>
              </a:rPr>
              <a:t>ide              </a:t>
            </a:r>
            <a:r>
              <a:rPr sz="1700" b="1" spc="347" dirty="0" smtClean="0">
                <a:latin typeface="Times New Roman"/>
                <a:cs typeface="Times New Roman"/>
              </a:rPr>
              <a:t> </a:t>
            </a:r>
            <a:r>
              <a:rPr sz="1700" b="1" spc="142" dirty="0" smtClean="0">
                <a:latin typeface="Times New Roman"/>
                <a:cs typeface="Times New Roman"/>
              </a:rPr>
              <a:t>banyak</a:t>
            </a:r>
            <a:r>
              <a:rPr sz="1700" b="1" spc="14" dirty="0" smtClean="0">
                <a:latin typeface="Times New Roman"/>
                <a:cs typeface="Times New Roman"/>
              </a:rPr>
              <a:t> </a:t>
            </a:r>
            <a:r>
              <a:rPr sz="1700" b="1" spc="0" dirty="0" smtClean="0">
                <a:latin typeface="Times New Roman"/>
                <a:cs typeface="Times New Roman"/>
              </a:rPr>
              <a:t>ide </a:t>
            </a:r>
            <a:r>
              <a:rPr sz="1700" b="1" spc="2" dirty="0" smtClean="0">
                <a:latin typeface="Times New Roman"/>
                <a:cs typeface="Times New Roman"/>
              </a:rPr>
              <a:t> </a:t>
            </a:r>
            <a:r>
              <a:rPr sz="1700" b="1" spc="0" dirty="0" smtClean="0">
                <a:latin typeface="Times New Roman"/>
                <a:cs typeface="Times New Roman"/>
              </a:rPr>
              <a:t>dan          </a:t>
            </a:r>
            <a:r>
              <a:rPr sz="1700" b="1" spc="245" dirty="0" smtClean="0">
                <a:latin typeface="Times New Roman"/>
                <a:cs typeface="Times New Roman"/>
              </a:rPr>
              <a:t> </a:t>
            </a:r>
            <a:r>
              <a:rPr sz="1700" b="1" spc="0" dirty="0" smtClean="0">
                <a:latin typeface="Times New Roman"/>
                <a:cs typeface="Times New Roman"/>
              </a:rPr>
              <a:t>ide </a:t>
            </a:r>
            <a:r>
              <a:rPr sz="1700" b="1" spc="2" dirty="0" smtClean="0">
                <a:latin typeface="Times New Roman"/>
                <a:cs typeface="Times New Roman"/>
              </a:rPr>
              <a:t> </a:t>
            </a:r>
            <a:r>
              <a:rPr sz="1700" b="1" spc="156" dirty="0" smtClean="0">
                <a:latin typeface="Times New Roman"/>
                <a:cs typeface="Times New Roman"/>
              </a:rPr>
              <a:t>yang</a:t>
            </a:r>
            <a:r>
              <a:rPr sz="1700" b="1" spc="-55" dirty="0" smtClean="0">
                <a:latin typeface="Times New Roman"/>
                <a:cs typeface="Times New Roman"/>
              </a:rPr>
              <a:t> </a:t>
            </a:r>
            <a:r>
              <a:rPr sz="1700" b="1" spc="151" dirty="0" smtClean="0">
                <a:latin typeface="Times New Roman"/>
                <a:cs typeface="Times New Roman"/>
              </a:rPr>
              <a:t>berbeda</a:t>
            </a:r>
            <a:r>
              <a:rPr sz="1700" b="1" spc="75" dirty="0" smtClean="0">
                <a:latin typeface="Times New Roman"/>
                <a:cs typeface="Times New Roman"/>
              </a:rPr>
              <a:t> </a:t>
            </a:r>
            <a:r>
              <a:rPr sz="1700" spc="160" dirty="0" smtClean="0">
                <a:latin typeface="Times New Roman"/>
                <a:cs typeface="Times New Roman"/>
              </a:rPr>
              <a:t>memberikan</a:t>
            </a:r>
            <a:r>
              <a:rPr sz="1700" spc="79" dirty="0" smtClean="0">
                <a:latin typeface="Times New Roman"/>
                <a:cs typeface="Times New Roman"/>
              </a:rPr>
              <a:t>             </a:t>
            </a:r>
            <a:r>
              <a:rPr sz="1700" spc="234" dirty="0" smtClean="0">
                <a:latin typeface="Times New Roman"/>
                <a:cs typeface="Times New Roman"/>
              </a:rPr>
              <a:t> </a:t>
            </a:r>
            <a:r>
              <a:rPr sz="1700" spc="138" dirty="0" smtClean="0">
                <a:latin typeface="Times New Roman"/>
                <a:cs typeface="Times New Roman"/>
              </a:rPr>
              <a:t>dapat</a:t>
            </a:r>
            <a:r>
              <a:rPr sz="1700" spc="79" dirty="0" smtClean="0">
                <a:latin typeface="Times New Roman"/>
                <a:cs typeface="Times New Roman"/>
              </a:rPr>
              <a:t>                        </a:t>
            </a:r>
            <a:r>
              <a:rPr sz="1700" spc="450" dirty="0" smtClean="0">
                <a:latin typeface="Times New Roman"/>
                <a:cs typeface="Times New Roman"/>
              </a:rPr>
              <a:t> </a:t>
            </a:r>
            <a:r>
              <a:rPr sz="1700" b="1" spc="138" dirty="0" smtClean="0">
                <a:latin typeface="Times New Roman"/>
                <a:cs typeface="Times New Roman"/>
              </a:rPr>
              <a:t>bisa</a:t>
            </a:r>
            <a:r>
              <a:rPr sz="1700" b="1" spc="79" dirty="0" smtClean="0">
                <a:latin typeface="Times New Roman"/>
                <a:cs typeface="Times New Roman"/>
              </a:rPr>
              <a:t>                          </a:t>
            </a:r>
            <a:r>
              <a:rPr sz="1700" b="1" spc="345" dirty="0" smtClean="0">
                <a:latin typeface="Times New Roman"/>
                <a:cs typeface="Times New Roman"/>
              </a:rPr>
              <a:t> </a:t>
            </a:r>
            <a:r>
              <a:rPr sz="1700" spc="137" dirty="0" smtClean="0">
                <a:latin typeface="Times New Roman"/>
                <a:cs typeface="Times New Roman"/>
              </a:rPr>
              <a:t>sebagai</a:t>
            </a:r>
            <a:r>
              <a:rPr sz="1700" spc="-36" dirty="0" smtClean="0">
                <a:latin typeface="Times New Roman"/>
                <a:cs typeface="Times New Roman"/>
              </a:rPr>
              <a:t> </a:t>
            </a:r>
            <a:r>
              <a:rPr sz="1700" spc="167" dirty="0" smtClean="0">
                <a:latin typeface="Times New Roman"/>
                <a:cs typeface="Times New Roman"/>
              </a:rPr>
              <a:t>terobosan</a:t>
            </a:r>
            <a:r>
              <a:rPr sz="1700" spc="96" dirty="0" smtClean="0">
                <a:latin typeface="Times New Roman"/>
                <a:cs typeface="Times New Roman"/>
              </a:rPr>
              <a:t> </a:t>
            </a:r>
            <a:r>
              <a:rPr sz="1700" spc="196" dirty="0" smtClean="0">
                <a:latin typeface="Times New Roman"/>
                <a:cs typeface="Times New Roman"/>
              </a:rPr>
              <a:t>sumbangan</a:t>
            </a:r>
            <a:r>
              <a:rPr sz="1700" spc="96" dirty="0" smtClean="0">
                <a:latin typeface="Times New Roman"/>
                <a:cs typeface="Times New Roman"/>
              </a:rPr>
              <a:t>             </a:t>
            </a:r>
            <a:r>
              <a:rPr sz="1700" spc="601" dirty="0" smtClean="0">
                <a:latin typeface="Times New Roman"/>
                <a:cs typeface="Times New Roman"/>
              </a:rPr>
              <a:t> </a:t>
            </a:r>
            <a:r>
              <a:rPr sz="1700" spc="194" dirty="0" smtClean="0">
                <a:latin typeface="Times New Roman"/>
                <a:cs typeface="Times New Roman"/>
              </a:rPr>
              <a:t>memberikan</a:t>
            </a:r>
            <a:r>
              <a:rPr sz="1700" spc="96" dirty="0" smtClean="0">
                <a:latin typeface="Times New Roman"/>
                <a:cs typeface="Times New Roman"/>
              </a:rPr>
              <a:t>            </a:t>
            </a:r>
            <a:r>
              <a:rPr sz="1700" spc="186" dirty="0" smtClean="0">
                <a:latin typeface="Times New Roman"/>
                <a:cs typeface="Times New Roman"/>
              </a:rPr>
              <a:t> </a:t>
            </a:r>
            <a:r>
              <a:rPr sz="1700" b="1" spc="219" dirty="0" smtClean="0">
                <a:latin typeface="Times New Roman"/>
                <a:cs typeface="Times New Roman"/>
              </a:rPr>
              <a:t>mengembangkan</a:t>
            </a:r>
            <a:r>
              <a:rPr sz="1700" b="1" spc="96" dirty="0" smtClean="0">
                <a:latin typeface="Times New Roman"/>
                <a:cs typeface="Times New Roman"/>
              </a:rPr>
              <a:t>  </a:t>
            </a:r>
            <a:r>
              <a:rPr sz="1700" b="1" spc="525" dirty="0" smtClean="0">
                <a:latin typeface="Times New Roman"/>
                <a:cs typeface="Times New Roman"/>
              </a:rPr>
              <a:t> </a:t>
            </a:r>
            <a:r>
              <a:rPr sz="1700" spc="187" dirty="0" smtClean="0">
                <a:latin typeface="Times New Roman"/>
                <a:cs typeface="Times New Roman"/>
              </a:rPr>
              <a:t>dan</a:t>
            </a:r>
            <a:endParaRPr sz="1700">
              <a:latin typeface="Times New Roman"/>
              <a:cs typeface="Times New Roman"/>
            </a:endParaRPr>
          </a:p>
          <a:p>
            <a:pPr marL="2371725" marR="346046">
              <a:lnSpc>
                <a:spcPct val="100041"/>
              </a:lnSpc>
            </a:pPr>
            <a:r>
              <a:rPr sz="1700" spc="136" dirty="0" smtClean="0">
                <a:latin typeface="Times New Roman"/>
                <a:cs typeface="Times New Roman"/>
              </a:rPr>
              <a:t>pemikiran</a:t>
            </a:r>
            <a:r>
              <a:rPr sz="1700" spc="-123" dirty="0" smtClean="0">
                <a:latin typeface="Times New Roman"/>
                <a:cs typeface="Times New Roman"/>
              </a:rPr>
              <a:t> </a:t>
            </a:r>
            <a:r>
              <a:rPr sz="1700" spc="143" dirty="0" smtClean="0">
                <a:latin typeface="Times New Roman"/>
                <a:cs typeface="Times New Roman"/>
              </a:rPr>
              <a:t>kepada</a:t>
            </a:r>
            <a:r>
              <a:rPr sz="1700" spc="75" dirty="0" smtClean="0">
                <a:latin typeface="Times New Roman"/>
                <a:cs typeface="Times New Roman"/>
              </a:rPr>
              <a:t>     </a:t>
            </a:r>
            <a:r>
              <a:rPr sz="1700" spc="333" dirty="0" smtClean="0">
                <a:latin typeface="Times New Roman"/>
                <a:cs typeface="Times New Roman"/>
              </a:rPr>
              <a:t> </a:t>
            </a:r>
            <a:r>
              <a:rPr sz="1700" spc="153" dirty="0" smtClean="0">
                <a:latin typeface="Times New Roman"/>
                <a:cs typeface="Times New Roman"/>
              </a:rPr>
              <a:t>sumbangan</a:t>
            </a:r>
            <a:r>
              <a:rPr sz="1700" spc="75" dirty="0" smtClean="0">
                <a:latin typeface="Times New Roman"/>
                <a:cs typeface="Times New Roman"/>
              </a:rPr>
              <a:t>               </a:t>
            </a:r>
            <a:r>
              <a:rPr sz="1700" spc="251" dirty="0" smtClean="0">
                <a:latin typeface="Times New Roman"/>
                <a:cs typeface="Times New Roman"/>
              </a:rPr>
              <a:t> </a:t>
            </a:r>
            <a:r>
              <a:rPr sz="1700" b="1" spc="135" dirty="0" smtClean="0">
                <a:latin typeface="Times New Roman"/>
                <a:cs typeface="Times New Roman"/>
              </a:rPr>
              <a:t>satu</a:t>
            </a:r>
            <a:r>
              <a:rPr sz="1700" b="1" spc="165" dirty="0" smtClean="0">
                <a:latin typeface="Times New Roman"/>
                <a:cs typeface="Times New Roman"/>
              </a:rPr>
              <a:t> </a:t>
            </a:r>
            <a:r>
              <a:rPr sz="1700" b="1" spc="0" dirty="0" smtClean="0">
                <a:latin typeface="Times New Roman"/>
                <a:cs typeface="Times New Roman"/>
              </a:rPr>
              <a:t>ide </a:t>
            </a:r>
            <a:r>
              <a:rPr sz="1700" b="1" spc="7" dirty="0" smtClean="0">
                <a:latin typeface="Times New Roman"/>
                <a:cs typeface="Times New Roman"/>
              </a:rPr>
              <a:t> </a:t>
            </a:r>
            <a:r>
              <a:rPr sz="1700" spc="154" dirty="0" smtClean="0">
                <a:latin typeface="Times New Roman"/>
                <a:cs typeface="Times New Roman"/>
              </a:rPr>
              <a:t>dan</a:t>
            </a:r>
            <a:r>
              <a:rPr sz="1700" spc="79" dirty="0" smtClean="0">
                <a:latin typeface="Times New Roman"/>
                <a:cs typeface="Times New Roman"/>
              </a:rPr>
              <a:t>             </a:t>
            </a:r>
            <a:r>
              <a:rPr sz="1700" spc="277" dirty="0" smtClean="0">
                <a:latin typeface="Times New Roman"/>
                <a:cs typeface="Times New Roman"/>
              </a:rPr>
              <a:t> </a:t>
            </a:r>
            <a:r>
              <a:rPr sz="1700" spc="163" dirty="0" smtClean="0">
                <a:latin typeface="Times New Roman"/>
                <a:cs typeface="Times New Roman"/>
              </a:rPr>
              <a:t>mewujudkannya</a:t>
            </a:r>
            <a:r>
              <a:rPr sz="1700" spc="79" dirty="0" smtClean="0">
                <a:latin typeface="Times New Roman"/>
                <a:cs typeface="Times New Roman"/>
              </a:rPr>
              <a:t> </a:t>
            </a:r>
            <a:r>
              <a:rPr sz="1700" spc="146" dirty="0" smtClean="0">
                <a:latin typeface="Times New Roman"/>
                <a:cs typeface="Times New Roman"/>
              </a:rPr>
              <a:t>orang</a:t>
            </a:r>
            <a:r>
              <a:rPr sz="1700" spc="14" dirty="0" smtClean="0">
                <a:latin typeface="Times New Roman"/>
                <a:cs typeface="Times New Roman"/>
              </a:rPr>
              <a:t> </a:t>
            </a:r>
            <a:r>
              <a:rPr sz="1700" spc="0" dirty="0" smtClean="0">
                <a:latin typeface="Times New Roman"/>
                <a:cs typeface="Times New Roman"/>
              </a:rPr>
              <a:t>lain                      </a:t>
            </a:r>
            <a:r>
              <a:rPr sz="1700" spc="9" dirty="0" smtClean="0">
                <a:latin typeface="Times New Roman"/>
                <a:cs typeface="Times New Roman"/>
              </a:rPr>
              <a:t> </a:t>
            </a:r>
            <a:r>
              <a:rPr sz="1700" spc="136" dirty="0" smtClean="0">
                <a:latin typeface="Times New Roman"/>
                <a:cs typeface="Times New Roman"/>
              </a:rPr>
              <a:t>pemikiran</a:t>
            </a:r>
            <a:r>
              <a:rPr sz="1700" spc="-123" dirty="0" smtClean="0">
                <a:latin typeface="Times New Roman"/>
                <a:cs typeface="Times New Roman"/>
              </a:rPr>
              <a:t> </a:t>
            </a:r>
            <a:r>
              <a:rPr sz="1700" spc="143" dirty="0" smtClean="0">
                <a:latin typeface="Times New Roman"/>
                <a:cs typeface="Times New Roman"/>
              </a:rPr>
              <a:t>kepada</a:t>
            </a:r>
            <a:r>
              <a:rPr sz="1700" spc="75" dirty="0" smtClean="0">
                <a:latin typeface="Times New Roman"/>
                <a:cs typeface="Times New Roman"/>
              </a:rPr>
              <a:t>     </a:t>
            </a:r>
            <a:r>
              <a:rPr sz="1700" spc="318" dirty="0" smtClean="0">
                <a:latin typeface="Times New Roman"/>
                <a:cs typeface="Times New Roman"/>
              </a:rPr>
              <a:t> </a:t>
            </a:r>
            <a:r>
              <a:rPr sz="1700" spc="148" dirty="0" smtClean="0">
                <a:latin typeface="Times New Roman"/>
                <a:cs typeface="Times New Roman"/>
              </a:rPr>
              <a:t>melakukan</a:t>
            </a:r>
            <a:r>
              <a:rPr sz="1700" spc="-134" dirty="0" smtClean="0">
                <a:latin typeface="Times New Roman"/>
                <a:cs typeface="Times New Roman"/>
              </a:rPr>
              <a:t> </a:t>
            </a:r>
            <a:r>
              <a:rPr sz="1700" spc="138" dirty="0" smtClean="0">
                <a:latin typeface="Times New Roman"/>
                <a:cs typeface="Times New Roman"/>
              </a:rPr>
              <a:t>usaha</a:t>
            </a:r>
            <a:r>
              <a:rPr sz="1700" spc="75" dirty="0" smtClean="0">
                <a:latin typeface="Times New Roman"/>
                <a:cs typeface="Times New Roman"/>
              </a:rPr>
              <a:t>      </a:t>
            </a:r>
            <a:r>
              <a:rPr sz="1700" spc="238" dirty="0" smtClean="0">
                <a:latin typeface="Times New Roman"/>
                <a:cs typeface="Times New Roman"/>
              </a:rPr>
              <a:t> </a:t>
            </a:r>
            <a:r>
              <a:rPr sz="1700" spc="139" dirty="0" smtClean="0">
                <a:latin typeface="Times New Roman"/>
                <a:cs typeface="Times New Roman"/>
              </a:rPr>
              <a:t>menjadi</a:t>
            </a:r>
            <a:r>
              <a:rPr sz="1700" spc="-40" dirty="0" smtClean="0">
                <a:latin typeface="Times New Roman"/>
                <a:cs typeface="Times New Roman"/>
              </a:rPr>
              <a:t> </a:t>
            </a:r>
            <a:r>
              <a:rPr sz="1700" spc="122" dirty="0" smtClean="0">
                <a:latin typeface="Times New Roman"/>
                <a:cs typeface="Times New Roman"/>
              </a:rPr>
              <a:t>nyata.</a:t>
            </a:r>
            <a:endParaRPr sz="1700">
              <a:latin typeface="Times New Roman"/>
              <a:cs typeface="Times New Roman"/>
            </a:endParaRPr>
          </a:p>
          <a:p>
            <a:pPr marL="6792900" marR="2557421" indent="-2209800">
              <a:lnSpc>
                <a:spcPct val="100041"/>
              </a:lnSpc>
            </a:pPr>
            <a:r>
              <a:rPr sz="1700" spc="146" dirty="0" smtClean="0">
                <a:latin typeface="Times New Roman"/>
                <a:cs typeface="Times New Roman"/>
              </a:rPr>
              <a:t>orang</a:t>
            </a:r>
            <a:r>
              <a:rPr sz="1700" spc="14" dirty="0" smtClean="0">
                <a:latin typeface="Times New Roman"/>
                <a:cs typeface="Times New Roman"/>
              </a:rPr>
              <a:t> </a:t>
            </a:r>
            <a:r>
              <a:rPr sz="1700" spc="0" dirty="0" smtClean="0">
                <a:latin typeface="Times New Roman"/>
                <a:cs typeface="Times New Roman"/>
              </a:rPr>
              <a:t>lain                     </a:t>
            </a:r>
            <a:r>
              <a:rPr sz="1700" spc="424" dirty="0" smtClean="0">
                <a:latin typeface="Times New Roman"/>
                <a:cs typeface="Times New Roman"/>
              </a:rPr>
              <a:t> </a:t>
            </a:r>
            <a:r>
              <a:rPr sz="1700" spc="146" dirty="0" smtClean="0">
                <a:latin typeface="Times New Roman"/>
                <a:cs typeface="Times New Roman"/>
              </a:rPr>
              <a:t>untuk</a:t>
            </a:r>
            <a:r>
              <a:rPr sz="1700" spc="79" dirty="0" smtClean="0">
                <a:latin typeface="Times New Roman"/>
                <a:cs typeface="Times New Roman"/>
              </a:rPr>
              <a:t> </a:t>
            </a:r>
            <a:r>
              <a:rPr sz="1700" spc="137" dirty="0" smtClean="0">
                <a:latin typeface="Times New Roman"/>
                <a:cs typeface="Times New Roman"/>
              </a:rPr>
              <a:t>mewujudkannya</a:t>
            </a:r>
            <a:endParaRPr sz="1700">
              <a:latin typeface="Times New Roman"/>
              <a:cs typeface="Times New Roman"/>
            </a:endParaRPr>
          </a:p>
        </p:txBody>
      </p:sp>
      <p:sp>
        <p:nvSpPr>
          <p:cNvPr id="32" name="TextBox 31"/>
          <p:cNvSpPr txBox="1"/>
          <p:nvPr/>
        </p:nvSpPr>
        <p:spPr>
          <a:xfrm>
            <a:off x="914400" y="156492"/>
            <a:ext cx="10455363" cy="523220"/>
          </a:xfrm>
          <a:prstGeom prst="rect">
            <a:avLst/>
          </a:prstGeom>
          <a:noFill/>
        </p:spPr>
        <p:txBody>
          <a:bodyPr wrap="square" rtlCol="0">
            <a:spAutoFit/>
          </a:bodyPr>
          <a:lstStyle/>
          <a:p>
            <a:pPr algn="ctr"/>
            <a:r>
              <a:rPr lang="en-ID" sz="2800" dirty="0" smtClean="0"/>
              <a:t>RUBRIK PENILAIAN MEMBANGUN IMPIAN PESERTA DIDIK SMK (2)</a:t>
            </a:r>
            <a:endParaRPr lang="en-ID"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34"/>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5" name="object 35"/>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3" name="object 33"/>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2" name="object 32"/>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5" name="object 15"/>
          <p:cNvSpPr/>
          <p:nvPr/>
        </p:nvSpPr>
        <p:spPr>
          <a:xfrm>
            <a:off x="569912" y="729615"/>
            <a:ext cx="709600" cy="388620"/>
          </a:xfrm>
          <a:custGeom>
            <a:avLst/>
            <a:gdLst/>
            <a:ahLst/>
            <a:cxnLst/>
            <a:rect l="l" t="t" r="r" b="b"/>
            <a:pathLst>
              <a:path w="709600" h="388620">
                <a:moveTo>
                  <a:pt x="0" y="0"/>
                </a:moveTo>
                <a:lnTo>
                  <a:pt x="709600" y="0"/>
                </a:lnTo>
                <a:lnTo>
                  <a:pt x="709600" y="388620"/>
                </a:lnTo>
                <a:lnTo>
                  <a:pt x="0" y="388620"/>
                </a:lnTo>
                <a:lnTo>
                  <a:pt x="0" y="0"/>
                </a:lnTo>
                <a:close/>
              </a:path>
            </a:pathLst>
          </a:custGeom>
          <a:solidFill>
            <a:srgbClr val="E74C22"/>
          </a:solidFill>
        </p:spPr>
        <p:txBody>
          <a:bodyPr wrap="square" lIns="0" tIns="0" rIns="0" bIns="0" rtlCol="0">
            <a:noAutofit/>
          </a:bodyPr>
          <a:lstStyle/>
          <a:p>
            <a:endParaRPr/>
          </a:p>
        </p:txBody>
      </p:sp>
      <p:sp>
        <p:nvSpPr>
          <p:cNvPr id="16" name="object 16"/>
          <p:cNvSpPr/>
          <p:nvPr/>
        </p:nvSpPr>
        <p:spPr>
          <a:xfrm>
            <a:off x="1279512" y="729615"/>
            <a:ext cx="6386499" cy="388620"/>
          </a:xfrm>
          <a:custGeom>
            <a:avLst/>
            <a:gdLst/>
            <a:ahLst/>
            <a:cxnLst/>
            <a:rect l="l" t="t" r="r" b="b"/>
            <a:pathLst>
              <a:path w="6386499" h="388620">
                <a:moveTo>
                  <a:pt x="0" y="0"/>
                </a:moveTo>
                <a:lnTo>
                  <a:pt x="6386499" y="0"/>
                </a:lnTo>
                <a:lnTo>
                  <a:pt x="6386499" y="388620"/>
                </a:lnTo>
                <a:lnTo>
                  <a:pt x="0" y="388620"/>
                </a:lnTo>
                <a:lnTo>
                  <a:pt x="0" y="0"/>
                </a:lnTo>
                <a:close/>
              </a:path>
            </a:pathLst>
          </a:custGeom>
          <a:solidFill>
            <a:srgbClr val="E74C22"/>
          </a:solidFill>
        </p:spPr>
        <p:txBody>
          <a:bodyPr wrap="square" lIns="0" tIns="0" rIns="0" bIns="0" rtlCol="0">
            <a:noAutofit/>
          </a:bodyPr>
          <a:lstStyle/>
          <a:p>
            <a:endParaRPr/>
          </a:p>
        </p:txBody>
      </p:sp>
      <p:sp>
        <p:nvSpPr>
          <p:cNvPr id="17" name="object 17"/>
          <p:cNvSpPr/>
          <p:nvPr/>
        </p:nvSpPr>
        <p:spPr>
          <a:xfrm>
            <a:off x="7666011" y="729615"/>
            <a:ext cx="3956050" cy="388620"/>
          </a:xfrm>
          <a:custGeom>
            <a:avLst/>
            <a:gdLst/>
            <a:ahLst/>
            <a:cxnLst/>
            <a:rect l="l" t="t" r="r" b="b"/>
            <a:pathLst>
              <a:path w="3956050" h="388620">
                <a:moveTo>
                  <a:pt x="0" y="0"/>
                </a:moveTo>
                <a:lnTo>
                  <a:pt x="3956050" y="0"/>
                </a:lnTo>
                <a:lnTo>
                  <a:pt x="3956050" y="388620"/>
                </a:lnTo>
                <a:lnTo>
                  <a:pt x="0" y="388620"/>
                </a:lnTo>
                <a:lnTo>
                  <a:pt x="0" y="0"/>
                </a:lnTo>
                <a:close/>
              </a:path>
            </a:pathLst>
          </a:custGeom>
          <a:solidFill>
            <a:srgbClr val="E74C22"/>
          </a:solidFill>
        </p:spPr>
        <p:txBody>
          <a:bodyPr wrap="square" lIns="0" tIns="0" rIns="0" bIns="0" rtlCol="0">
            <a:noAutofit/>
          </a:bodyPr>
          <a:lstStyle/>
          <a:p>
            <a:endParaRPr/>
          </a:p>
        </p:txBody>
      </p:sp>
      <p:sp>
        <p:nvSpPr>
          <p:cNvPr id="18" name="object 18"/>
          <p:cNvSpPr/>
          <p:nvPr/>
        </p:nvSpPr>
        <p:spPr>
          <a:xfrm>
            <a:off x="569912" y="1117600"/>
            <a:ext cx="709600" cy="765175"/>
          </a:xfrm>
          <a:custGeom>
            <a:avLst/>
            <a:gdLst/>
            <a:ahLst/>
            <a:cxnLst/>
            <a:rect l="l" t="t" r="r" b="b"/>
            <a:pathLst>
              <a:path w="709600" h="765175">
                <a:moveTo>
                  <a:pt x="0" y="0"/>
                </a:moveTo>
                <a:lnTo>
                  <a:pt x="709600" y="0"/>
                </a:lnTo>
                <a:lnTo>
                  <a:pt x="709600" y="765175"/>
                </a:lnTo>
                <a:lnTo>
                  <a:pt x="0" y="765175"/>
                </a:lnTo>
                <a:lnTo>
                  <a:pt x="0" y="0"/>
                </a:lnTo>
                <a:close/>
              </a:path>
            </a:pathLst>
          </a:custGeom>
          <a:solidFill>
            <a:srgbClr val="F6D0CC"/>
          </a:solidFill>
        </p:spPr>
        <p:txBody>
          <a:bodyPr wrap="square" lIns="0" tIns="0" rIns="0" bIns="0" rtlCol="0">
            <a:noAutofit/>
          </a:bodyPr>
          <a:lstStyle/>
          <a:p>
            <a:endParaRPr/>
          </a:p>
        </p:txBody>
      </p:sp>
      <p:sp>
        <p:nvSpPr>
          <p:cNvPr id="19" name="object 19"/>
          <p:cNvSpPr/>
          <p:nvPr/>
        </p:nvSpPr>
        <p:spPr>
          <a:xfrm>
            <a:off x="1279512" y="1117600"/>
            <a:ext cx="6386499" cy="765175"/>
          </a:xfrm>
          <a:custGeom>
            <a:avLst/>
            <a:gdLst/>
            <a:ahLst/>
            <a:cxnLst/>
            <a:rect l="l" t="t" r="r" b="b"/>
            <a:pathLst>
              <a:path w="6386499" h="765175">
                <a:moveTo>
                  <a:pt x="0" y="0"/>
                </a:moveTo>
                <a:lnTo>
                  <a:pt x="6386499" y="0"/>
                </a:lnTo>
                <a:lnTo>
                  <a:pt x="6386499" y="765175"/>
                </a:lnTo>
                <a:lnTo>
                  <a:pt x="0" y="765175"/>
                </a:lnTo>
                <a:lnTo>
                  <a:pt x="0" y="0"/>
                </a:lnTo>
                <a:close/>
              </a:path>
            </a:pathLst>
          </a:custGeom>
          <a:solidFill>
            <a:srgbClr val="F6D0CC"/>
          </a:solidFill>
        </p:spPr>
        <p:txBody>
          <a:bodyPr wrap="square" lIns="0" tIns="0" rIns="0" bIns="0" rtlCol="0">
            <a:noAutofit/>
          </a:bodyPr>
          <a:lstStyle/>
          <a:p>
            <a:endParaRPr/>
          </a:p>
        </p:txBody>
      </p:sp>
      <p:sp>
        <p:nvSpPr>
          <p:cNvPr id="20" name="object 20"/>
          <p:cNvSpPr/>
          <p:nvPr/>
        </p:nvSpPr>
        <p:spPr>
          <a:xfrm>
            <a:off x="7666011" y="1117600"/>
            <a:ext cx="3956050" cy="765175"/>
          </a:xfrm>
          <a:custGeom>
            <a:avLst/>
            <a:gdLst/>
            <a:ahLst/>
            <a:cxnLst/>
            <a:rect l="l" t="t" r="r" b="b"/>
            <a:pathLst>
              <a:path w="3956050" h="765175">
                <a:moveTo>
                  <a:pt x="0" y="0"/>
                </a:moveTo>
                <a:lnTo>
                  <a:pt x="3956050" y="0"/>
                </a:lnTo>
                <a:lnTo>
                  <a:pt x="3956050" y="765175"/>
                </a:lnTo>
                <a:lnTo>
                  <a:pt x="0" y="765175"/>
                </a:lnTo>
                <a:lnTo>
                  <a:pt x="0" y="0"/>
                </a:lnTo>
                <a:close/>
              </a:path>
            </a:pathLst>
          </a:custGeom>
          <a:solidFill>
            <a:srgbClr val="F6D0CC"/>
          </a:solidFill>
        </p:spPr>
        <p:txBody>
          <a:bodyPr wrap="square" lIns="0" tIns="0" rIns="0" bIns="0" rtlCol="0">
            <a:noAutofit/>
          </a:bodyPr>
          <a:lstStyle/>
          <a:p>
            <a:endParaRPr/>
          </a:p>
        </p:txBody>
      </p:sp>
      <p:sp>
        <p:nvSpPr>
          <p:cNvPr id="21" name="object 21"/>
          <p:cNvSpPr/>
          <p:nvPr/>
        </p:nvSpPr>
        <p:spPr>
          <a:xfrm>
            <a:off x="569912" y="1882775"/>
            <a:ext cx="709600" cy="964275"/>
          </a:xfrm>
          <a:custGeom>
            <a:avLst/>
            <a:gdLst/>
            <a:ahLst/>
            <a:cxnLst/>
            <a:rect l="l" t="t" r="r" b="b"/>
            <a:pathLst>
              <a:path w="709600" h="964275">
                <a:moveTo>
                  <a:pt x="0" y="0"/>
                </a:moveTo>
                <a:lnTo>
                  <a:pt x="709600" y="0"/>
                </a:lnTo>
                <a:lnTo>
                  <a:pt x="709600" y="964275"/>
                </a:lnTo>
                <a:lnTo>
                  <a:pt x="0" y="964275"/>
                </a:lnTo>
                <a:lnTo>
                  <a:pt x="0" y="0"/>
                </a:lnTo>
                <a:close/>
              </a:path>
            </a:pathLst>
          </a:custGeom>
          <a:solidFill>
            <a:srgbClr val="FAE9E7"/>
          </a:solidFill>
        </p:spPr>
        <p:txBody>
          <a:bodyPr wrap="square" lIns="0" tIns="0" rIns="0" bIns="0" rtlCol="0">
            <a:noAutofit/>
          </a:bodyPr>
          <a:lstStyle/>
          <a:p>
            <a:endParaRPr/>
          </a:p>
        </p:txBody>
      </p:sp>
      <p:sp>
        <p:nvSpPr>
          <p:cNvPr id="22" name="object 22"/>
          <p:cNvSpPr/>
          <p:nvPr/>
        </p:nvSpPr>
        <p:spPr>
          <a:xfrm>
            <a:off x="1279512" y="1882775"/>
            <a:ext cx="6386499" cy="964275"/>
          </a:xfrm>
          <a:custGeom>
            <a:avLst/>
            <a:gdLst/>
            <a:ahLst/>
            <a:cxnLst/>
            <a:rect l="l" t="t" r="r" b="b"/>
            <a:pathLst>
              <a:path w="6386499" h="964275">
                <a:moveTo>
                  <a:pt x="0" y="0"/>
                </a:moveTo>
                <a:lnTo>
                  <a:pt x="6386499" y="0"/>
                </a:lnTo>
                <a:lnTo>
                  <a:pt x="6386499" y="964275"/>
                </a:lnTo>
                <a:lnTo>
                  <a:pt x="0" y="964275"/>
                </a:lnTo>
                <a:lnTo>
                  <a:pt x="0" y="0"/>
                </a:lnTo>
                <a:close/>
              </a:path>
            </a:pathLst>
          </a:custGeom>
          <a:solidFill>
            <a:srgbClr val="FAE9E7"/>
          </a:solidFill>
        </p:spPr>
        <p:txBody>
          <a:bodyPr wrap="square" lIns="0" tIns="0" rIns="0" bIns="0" rtlCol="0">
            <a:noAutofit/>
          </a:bodyPr>
          <a:lstStyle/>
          <a:p>
            <a:endParaRPr/>
          </a:p>
        </p:txBody>
      </p:sp>
      <p:sp>
        <p:nvSpPr>
          <p:cNvPr id="23" name="object 23"/>
          <p:cNvSpPr/>
          <p:nvPr/>
        </p:nvSpPr>
        <p:spPr>
          <a:xfrm>
            <a:off x="7666011" y="1882775"/>
            <a:ext cx="3956050" cy="964275"/>
          </a:xfrm>
          <a:custGeom>
            <a:avLst/>
            <a:gdLst/>
            <a:ahLst/>
            <a:cxnLst/>
            <a:rect l="l" t="t" r="r" b="b"/>
            <a:pathLst>
              <a:path w="3956050" h="964275">
                <a:moveTo>
                  <a:pt x="0" y="0"/>
                </a:moveTo>
                <a:lnTo>
                  <a:pt x="3956050" y="0"/>
                </a:lnTo>
                <a:lnTo>
                  <a:pt x="3956050" y="964275"/>
                </a:lnTo>
                <a:lnTo>
                  <a:pt x="0" y="964275"/>
                </a:lnTo>
                <a:lnTo>
                  <a:pt x="0" y="0"/>
                </a:lnTo>
                <a:close/>
              </a:path>
            </a:pathLst>
          </a:custGeom>
          <a:solidFill>
            <a:srgbClr val="FAE9E7"/>
          </a:solidFill>
        </p:spPr>
        <p:txBody>
          <a:bodyPr wrap="square" lIns="0" tIns="0" rIns="0" bIns="0" rtlCol="0">
            <a:noAutofit/>
          </a:bodyPr>
          <a:lstStyle/>
          <a:p>
            <a:endParaRPr/>
          </a:p>
        </p:txBody>
      </p:sp>
      <p:sp>
        <p:nvSpPr>
          <p:cNvPr id="24" name="object 24"/>
          <p:cNvSpPr/>
          <p:nvPr/>
        </p:nvSpPr>
        <p:spPr>
          <a:xfrm>
            <a:off x="569912" y="2847050"/>
            <a:ext cx="709600" cy="676275"/>
          </a:xfrm>
          <a:custGeom>
            <a:avLst/>
            <a:gdLst/>
            <a:ahLst/>
            <a:cxnLst/>
            <a:rect l="l" t="t" r="r" b="b"/>
            <a:pathLst>
              <a:path w="709600" h="676275">
                <a:moveTo>
                  <a:pt x="0" y="0"/>
                </a:moveTo>
                <a:lnTo>
                  <a:pt x="709600" y="0"/>
                </a:lnTo>
                <a:lnTo>
                  <a:pt x="709600" y="676275"/>
                </a:lnTo>
                <a:lnTo>
                  <a:pt x="0" y="676275"/>
                </a:lnTo>
                <a:lnTo>
                  <a:pt x="0" y="0"/>
                </a:lnTo>
                <a:close/>
              </a:path>
            </a:pathLst>
          </a:custGeom>
          <a:solidFill>
            <a:srgbClr val="F6D0CC"/>
          </a:solidFill>
        </p:spPr>
        <p:txBody>
          <a:bodyPr wrap="square" lIns="0" tIns="0" rIns="0" bIns="0" rtlCol="0">
            <a:noAutofit/>
          </a:bodyPr>
          <a:lstStyle/>
          <a:p>
            <a:endParaRPr/>
          </a:p>
        </p:txBody>
      </p:sp>
      <p:sp>
        <p:nvSpPr>
          <p:cNvPr id="25" name="object 25"/>
          <p:cNvSpPr/>
          <p:nvPr/>
        </p:nvSpPr>
        <p:spPr>
          <a:xfrm>
            <a:off x="1279512" y="2847050"/>
            <a:ext cx="6386499" cy="676275"/>
          </a:xfrm>
          <a:custGeom>
            <a:avLst/>
            <a:gdLst/>
            <a:ahLst/>
            <a:cxnLst/>
            <a:rect l="l" t="t" r="r" b="b"/>
            <a:pathLst>
              <a:path w="6386499" h="676275">
                <a:moveTo>
                  <a:pt x="0" y="0"/>
                </a:moveTo>
                <a:lnTo>
                  <a:pt x="6386499" y="0"/>
                </a:lnTo>
                <a:lnTo>
                  <a:pt x="6386499" y="676275"/>
                </a:lnTo>
                <a:lnTo>
                  <a:pt x="0" y="676275"/>
                </a:lnTo>
                <a:lnTo>
                  <a:pt x="0" y="0"/>
                </a:lnTo>
                <a:close/>
              </a:path>
            </a:pathLst>
          </a:custGeom>
          <a:solidFill>
            <a:srgbClr val="F6D0CC"/>
          </a:solidFill>
        </p:spPr>
        <p:txBody>
          <a:bodyPr wrap="square" lIns="0" tIns="0" rIns="0" bIns="0" rtlCol="0">
            <a:noAutofit/>
          </a:bodyPr>
          <a:lstStyle/>
          <a:p>
            <a:endParaRPr/>
          </a:p>
        </p:txBody>
      </p:sp>
      <p:sp>
        <p:nvSpPr>
          <p:cNvPr id="26" name="object 26"/>
          <p:cNvSpPr/>
          <p:nvPr/>
        </p:nvSpPr>
        <p:spPr>
          <a:xfrm>
            <a:off x="7666011" y="2847050"/>
            <a:ext cx="3956050" cy="676275"/>
          </a:xfrm>
          <a:custGeom>
            <a:avLst/>
            <a:gdLst/>
            <a:ahLst/>
            <a:cxnLst/>
            <a:rect l="l" t="t" r="r" b="b"/>
            <a:pathLst>
              <a:path w="3956050" h="676275">
                <a:moveTo>
                  <a:pt x="0" y="0"/>
                </a:moveTo>
                <a:lnTo>
                  <a:pt x="3956050" y="0"/>
                </a:lnTo>
                <a:lnTo>
                  <a:pt x="3956050" y="676275"/>
                </a:lnTo>
                <a:lnTo>
                  <a:pt x="0" y="676275"/>
                </a:lnTo>
                <a:lnTo>
                  <a:pt x="0" y="0"/>
                </a:lnTo>
                <a:close/>
              </a:path>
            </a:pathLst>
          </a:custGeom>
          <a:solidFill>
            <a:srgbClr val="F6D0CC"/>
          </a:solidFill>
        </p:spPr>
        <p:txBody>
          <a:bodyPr wrap="square" lIns="0" tIns="0" rIns="0" bIns="0" rtlCol="0">
            <a:noAutofit/>
          </a:bodyPr>
          <a:lstStyle/>
          <a:p>
            <a:endParaRPr/>
          </a:p>
        </p:txBody>
      </p:sp>
      <p:sp>
        <p:nvSpPr>
          <p:cNvPr id="27" name="object 27"/>
          <p:cNvSpPr/>
          <p:nvPr/>
        </p:nvSpPr>
        <p:spPr>
          <a:xfrm>
            <a:off x="569912" y="3523325"/>
            <a:ext cx="709600" cy="965200"/>
          </a:xfrm>
          <a:custGeom>
            <a:avLst/>
            <a:gdLst/>
            <a:ahLst/>
            <a:cxnLst/>
            <a:rect l="l" t="t" r="r" b="b"/>
            <a:pathLst>
              <a:path w="709600" h="965200">
                <a:moveTo>
                  <a:pt x="0" y="0"/>
                </a:moveTo>
                <a:lnTo>
                  <a:pt x="709600" y="0"/>
                </a:lnTo>
                <a:lnTo>
                  <a:pt x="709600" y="965200"/>
                </a:lnTo>
                <a:lnTo>
                  <a:pt x="0" y="965200"/>
                </a:lnTo>
                <a:lnTo>
                  <a:pt x="0" y="0"/>
                </a:lnTo>
                <a:close/>
              </a:path>
            </a:pathLst>
          </a:custGeom>
          <a:solidFill>
            <a:srgbClr val="FAE9E7"/>
          </a:solidFill>
        </p:spPr>
        <p:txBody>
          <a:bodyPr wrap="square" lIns="0" tIns="0" rIns="0" bIns="0" rtlCol="0">
            <a:noAutofit/>
          </a:bodyPr>
          <a:lstStyle/>
          <a:p>
            <a:endParaRPr/>
          </a:p>
        </p:txBody>
      </p:sp>
      <p:sp>
        <p:nvSpPr>
          <p:cNvPr id="28" name="object 28"/>
          <p:cNvSpPr/>
          <p:nvPr/>
        </p:nvSpPr>
        <p:spPr>
          <a:xfrm>
            <a:off x="1279512" y="3523325"/>
            <a:ext cx="6386499" cy="965200"/>
          </a:xfrm>
          <a:custGeom>
            <a:avLst/>
            <a:gdLst/>
            <a:ahLst/>
            <a:cxnLst/>
            <a:rect l="l" t="t" r="r" b="b"/>
            <a:pathLst>
              <a:path w="6386499" h="965200">
                <a:moveTo>
                  <a:pt x="0" y="0"/>
                </a:moveTo>
                <a:lnTo>
                  <a:pt x="6386499" y="0"/>
                </a:lnTo>
                <a:lnTo>
                  <a:pt x="6386499" y="965200"/>
                </a:lnTo>
                <a:lnTo>
                  <a:pt x="0" y="965200"/>
                </a:lnTo>
                <a:lnTo>
                  <a:pt x="0" y="0"/>
                </a:lnTo>
                <a:close/>
              </a:path>
            </a:pathLst>
          </a:custGeom>
          <a:solidFill>
            <a:srgbClr val="FAE9E7"/>
          </a:solidFill>
        </p:spPr>
        <p:txBody>
          <a:bodyPr wrap="square" lIns="0" tIns="0" rIns="0" bIns="0" rtlCol="0">
            <a:noAutofit/>
          </a:bodyPr>
          <a:lstStyle/>
          <a:p>
            <a:endParaRPr/>
          </a:p>
        </p:txBody>
      </p:sp>
      <p:sp>
        <p:nvSpPr>
          <p:cNvPr id="29" name="object 29"/>
          <p:cNvSpPr/>
          <p:nvPr/>
        </p:nvSpPr>
        <p:spPr>
          <a:xfrm>
            <a:off x="7666011" y="3523325"/>
            <a:ext cx="3956050" cy="965200"/>
          </a:xfrm>
          <a:custGeom>
            <a:avLst/>
            <a:gdLst/>
            <a:ahLst/>
            <a:cxnLst/>
            <a:rect l="l" t="t" r="r" b="b"/>
            <a:pathLst>
              <a:path w="3956050" h="965200">
                <a:moveTo>
                  <a:pt x="0" y="0"/>
                </a:moveTo>
                <a:lnTo>
                  <a:pt x="3956050" y="0"/>
                </a:lnTo>
                <a:lnTo>
                  <a:pt x="3956050" y="965200"/>
                </a:lnTo>
                <a:lnTo>
                  <a:pt x="0" y="965200"/>
                </a:lnTo>
                <a:lnTo>
                  <a:pt x="0" y="0"/>
                </a:lnTo>
                <a:close/>
              </a:path>
            </a:pathLst>
          </a:custGeom>
          <a:solidFill>
            <a:srgbClr val="FAE9E7"/>
          </a:solidFill>
        </p:spPr>
        <p:txBody>
          <a:bodyPr wrap="square" lIns="0" tIns="0" rIns="0" bIns="0" rtlCol="0">
            <a:noAutofit/>
          </a:bodyPr>
          <a:lstStyle/>
          <a:p>
            <a:endParaRPr/>
          </a:p>
        </p:txBody>
      </p:sp>
      <p:sp>
        <p:nvSpPr>
          <p:cNvPr id="30" name="object 30"/>
          <p:cNvSpPr/>
          <p:nvPr/>
        </p:nvSpPr>
        <p:spPr>
          <a:xfrm>
            <a:off x="563562" y="1117600"/>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31" name="object 31"/>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14" name="object 14"/>
          <p:cNvSpPr txBox="1"/>
          <p:nvPr/>
        </p:nvSpPr>
        <p:spPr>
          <a:xfrm>
            <a:off x="3150684" y="299865"/>
            <a:ext cx="5941703" cy="355600"/>
          </a:xfrm>
          <a:prstGeom prst="rect">
            <a:avLst/>
          </a:prstGeom>
        </p:spPr>
        <p:txBody>
          <a:bodyPr wrap="square" lIns="0" tIns="16573" rIns="0" bIns="0" rtlCol="0">
            <a:noAutofit/>
          </a:bodyPr>
          <a:lstStyle/>
          <a:p>
            <a:pPr marL="12700">
              <a:lnSpc>
                <a:spcPts val="2610"/>
              </a:lnSpc>
            </a:pPr>
            <a:r>
              <a:rPr sz="2600" spc="-236" dirty="0" smtClean="0">
                <a:solidFill>
                  <a:srgbClr val="404040"/>
                </a:solidFill>
                <a:latin typeface="Times New Roman"/>
                <a:cs typeface="Times New Roman"/>
              </a:rPr>
              <a:t>Lembar refleksi </a:t>
            </a:r>
            <a:r>
              <a:rPr sz="2600" spc="-236" dirty="0" smtClean="0">
                <a:solidFill>
                  <a:srgbClr val="933E00"/>
                </a:solidFill>
                <a:latin typeface="Times New Roman"/>
                <a:cs typeface="Times New Roman"/>
              </a:rPr>
              <a:t>membangun impian peserta didik SMK</a:t>
            </a:r>
            <a:endParaRPr sz="2600">
              <a:latin typeface="Times New Roman"/>
              <a:cs typeface="Times New Roman"/>
            </a:endParaRPr>
          </a:p>
        </p:txBody>
      </p:sp>
      <p:sp>
        <p:nvSpPr>
          <p:cNvPr id="13" name="object 13"/>
          <p:cNvSpPr txBox="1"/>
          <p:nvPr/>
        </p:nvSpPr>
        <p:spPr>
          <a:xfrm>
            <a:off x="811353" y="1959959"/>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2.</a:t>
            </a:r>
            <a:endParaRPr sz="1900">
              <a:latin typeface="Times New Roman"/>
              <a:cs typeface="Times New Roman"/>
            </a:endParaRPr>
          </a:p>
        </p:txBody>
      </p:sp>
      <p:sp>
        <p:nvSpPr>
          <p:cNvPr id="12" name="object 12"/>
          <p:cNvSpPr txBox="1"/>
          <p:nvPr/>
        </p:nvSpPr>
        <p:spPr>
          <a:xfrm>
            <a:off x="1381112" y="1959959"/>
            <a:ext cx="5881268" cy="266700"/>
          </a:xfrm>
          <a:prstGeom prst="rect">
            <a:avLst/>
          </a:prstGeom>
        </p:spPr>
        <p:txBody>
          <a:bodyPr wrap="square" lIns="0" tIns="12700" rIns="0" bIns="0" rtlCol="0">
            <a:noAutofit/>
          </a:bodyPr>
          <a:lstStyle/>
          <a:p>
            <a:pPr marL="12700">
              <a:lnSpc>
                <a:spcPts val="2000"/>
              </a:lnSpc>
            </a:pPr>
            <a:r>
              <a:rPr sz="1900" spc="110" dirty="0" smtClean="0">
                <a:latin typeface="Times New Roman"/>
                <a:cs typeface="Times New Roman"/>
              </a:rPr>
              <a:t>Menurut anda, siapa saja  idola  anda dan siapa idola</a:t>
            </a:r>
            <a:endParaRPr sz="1900">
              <a:latin typeface="Times New Roman"/>
              <a:cs typeface="Times New Roman"/>
            </a:endParaRPr>
          </a:p>
        </p:txBody>
      </p:sp>
      <p:sp>
        <p:nvSpPr>
          <p:cNvPr id="11" name="object 11"/>
          <p:cNvSpPr txBox="1"/>
          <p:nvPr/>
        </p:nvSpPr>
        <p:spPr>
          <a:xfrm>
            <a:off x="1381112" y="2539079"/>
            <a:ext cx="2152218" cy="266700"/>
          </a:xfrm>
          <a:prstGeom prst="rect">
            <a:avLst/>
          </a:prstGeom>
        </p:spPr>
        <p:txBody>
          <a:bodyPr wrap="square" lIns="0" tIns="12700" rIns="0" bIns="0" rtlCol="0">
            <a:noAutofit/>
          </a:bodyPr>
          <a:lstStyle/>
          <a:p>
            <a:pPr marL="12700">
              <a:lnSpc>
                <a:spcPts val="2000"/>
              </a:lnSpc>
            </a:pPr>
            <a:r>
              <a:rPr sz="1900" spc="145" dirty="0" smtClean="0">
                <a:latin typeface="Times New Roman"/>
                <a:cs typeface="Times New Roman"/>
              </a:rPr>
              <a:t>kesuksesan anda ?</a:t>
            </a:r>
            <a:endParaRPr sz="1900">
              <a:latin typeface="Times New Roman"/>
              <a:cs typeface="Times New Roman"/>
            </a:endParaRPr>
          </a:p>
        </p:txBody>
      </p:sp>
      <p:sp>
        <p:nvSpPr>
          <p:cNvPr id="10" name="object 10"/>
          <p:cNvSpPr txBox="1"/>
          <p:nvPr/>
        </p:nvSpPr>
        <p:spPr>
          <a:xfrm>
            <a:off x="811353" y="2924234"/>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3.</a:t>
            </a:r>
            <a:endParaRPr sz="1900">
              <a:latin typeface="Times New Roman"/>
              <a:cs typeface="Times New Roman"/>
            </a:endParaRPr>
          </a:p>
        </p:txBody>
      </p:sp>
      <p:sp>
        <p:nvSpPr>
          <p:cNvPr id="9" name="object 9"/>
          <p:cNvSpPr txBox="1"/>
          <p:nvPr/>
        </p:nvSpPr>
        <p:spPr>
          <a:xfrm>
            <a:off x="1381112" y="2924234"/>
            <a:ext cx="5942317" cy="556260"/>
          </a:xfrm>
          <a:prstGeom prst="rect">
            <a:avLst/>
          </a:prstGeom>
        </p:spPr>
        <p:txBody>
          <a:bodyPr wrap="square" lIns="0" tIns="12700" rIns="0" bIns="0" rtlCol="0">
            <a:noAutofit/>
          </a:bodyPr>
          <a:lstStyle/>
          <a:p>
            <a:pPr marL="12700" marR="36195">
              <a:lnSpc>
                <a:spcPts val="2000"/>
              </a:lnSpc>
            </a:pPr>
            <a:r>
              <a:rPr sz="1900" spc="128" dirty="0" smtClean="0">
                <a:latin typeface="Times New Roman"/>
                <a:cs typeface="Times New Roman"/>
              </a:rPr>
              <a:t>menurut anda dengan kelebihan yang  anda miliki</a:t>
            </a:r>
            <a:endParaRPr sz="1900">
              <a:latin typeface="Times New Roman"/>
              <a:cs typeface="Times New Roman"/>
            </a:endParaRPr>
          </a:p>
          <a:p>
            <a:pPr marL="12700">
              <a:lnSpc>
                <a:spcPct val="95825"/>
              </a:lnSpc>
            </a:pPr>
            <a:r>
              <a:rPr sz="1900" spc="126" dirty="0" smtClean="0">
                <a:latin typeface="Times New Roman"/>
                <a:cs typeface="Times New Roman"/>
              </a:rPr>
              <a:t>jabatan yang  sesuai untuk anda dan apa alasannya ?</a:t>
            </a:r>
            <a:endParaRPr sz="1900">
              <a:latin typeface="Times New Roman"/>
              <a:cs typeface="Times New Roman"/>
            </a:endParaRPr>
          </a:p>
        </p:txBody>
      </p:sp>
      <p:sp>
        <p:nvSpPr>
          <p:cNvPr id="8" name="object 8"/>
          <p:cNvSpPr txBox="1"/>
          <p:nvPr/>
        </p:nvSpPr>
        <p:spPr>
          <a:xfrm>
            <a:off x="811353" y="3600509"/>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4.</a:t>
            </a:r>
            <a:endParaRPr sz="1900">
              <a:latin typeface="Times New Roman"/>
              <a:cs typeface="Times New Roman"/>
            </a:endParaRPr>
          </a:p>
        </p:txBody>
      </p:sp>
      <p:sp>
        <p:nvSpPr>
          <p:cNvPr id="7" name="object 7"/>
          <p:cNvSpPr txBox="1"/>
          <p:nvPr/>
        </p:nvSpPr>
        <p:spPr>
          <a:xfrm>
            <a:off x="1381112" y="3600509"/>
            <a:ext cx="5534761" cy="266700"/>
          </a:xfrm>
          <a:prstGeom prst="rect">
            <a:avLst/>
          </a:prstGeom>
        </p:spPr>
        <p:txBody>
          <a:bodyPr wrap="square" lIns="0" tIns="12700" rIns="0" bIns="0" rtlCol="0">
            <a:noAutofit/>
          </a:bodyPr>
          <a:lstStyle/>
          <a:p>
            <a:pPr marL="12700">
              <a:lnSpc>
                <a:spcPts val="2000"/>
              </a:lnSpc>
            </a:pPr>
            <a:r>
              <a:rPr sz="1900" spc="144" dirty="0" smtClean="0">
                <a:latin typeface="Times New Roman"/>
                <a:cs typeface="Times New Roman"/>
              </a:rPr>
              <a:t>Menurut anda apakah sudah memiliki gambaran</a:t>
            </a:r>
            <a:endParaRPr sz="1900">
              <a:latin typeface="Times New Roman"/>
              <a:cs typeface="Times New Roman"/>
            </a:endParaRPr>
          </a:p>
        </p:txBody>
      </p:sp>
      <p:sp>
        <p:nvSpPr>
          <p:cNvPr id="6" name="object 6"/>
          <p:cNvSpPr txBox="1"/>
          <p:nvPr/>
        </p:nvSpPr>
        <p:spPr>
          <a:xfrm>
            <a:off x="1381112" y="4179629"/>
            <a:ext cx="4104335" cy="266700"/>
          </a:xfrm>
          <a:prstGeom prst="rect">
            <a:avLst/>
          </a:prstGeom>
        </p:spPr>
        <p:txBody>
          <a:bodyPr wrap="square" lIns="0" tIns="12700" rIns="0" bIns="0" rtlCol="0">
            <a:noAutofit/>
          </a:bodyPr>
          <a:lstStyle/>
          <a:p>
            <a:pPr marL="12700">
              <a:lnSpc>
                <a:spcPts val="2000"/>
              </a:lnSpc>
            </a:pPr>
            <a:r>
              <a:rPr sz="1900" spc="91" dirty="0" smtClean="0">
                <a:latin typeface="Times New Roman"/>
                <a:cs typeface="Times New Roman"/>
              </a:rPr>
              <a:t>karir  serta mewujudkan karir  anda ?</a:t>
            </a:r>
            <a:endParaRPr sz="1900">
              <a:latin typeface="Times New Roman"/>
              <a:cs typeface="Times New Roman"/>
            </a:endParaRPr>
          </a:p>
        </p:txBody>
      </p:sp>
      <p:sp>
        <p:nvSpPr>
          <p:cNvPr id="5" name="object 5"/>
          <p:cNvSpPr txBox="1"/>
          <p:nvPr/>
        </p:nvSpPr>
        <p:spPr>
          <a:xfrm>
            <a:off x="569912" y="933132"/>
            <a:ext cx="11052150" cy="949642"/>
          </a:xfrm>
          <a:prstGeom prst="rect">
            <a:avLst/>
          </a:prstGeom>
        </p:spPr>
        <p:txBody>
          <a:bodyPr wrap="square" lIns="0" tIns="3514" rIns="0" bIns="0" rtlCol="0">
            <a:noAutofit/>
          </a:bodyPr>
          <a:lstStyle/>
          <a:p>
            <a:pPr>
              <a:lnSpc>
                <a:spcPts val="850"/>
              </a:lnSpc>
            </a:pPr>
            <a:endParaRPr sz="850"/>
          </a:p>
          <a:p>
            <a:pPr marL="823900" marR="4171502" indent="-569758">
              <a:lnSpc>
                <a:spcPct val="100041"/>
              </a:lnSpc>
              <a:spcBef>
                <a:spcPts val="1000"/>
              </a:spcBef>
              <a:tabLst>
                <a:tab pos="812800" algn="l"/>
              </a:tabLst>
            </a:pPr>
            <a:r>
              <a:rPr sz="1900" spc="147" dirty="0" smtClean="0">
                <a:latin typeface="Times New Roman"/>
                <a:cs typeface="Times New Roman"/>
              </a:rPr>
              <a:t>1. </a:t>
            </a:r>
            <a:r>
              <a:rPr sz="1900" spc="0" dirty="0" smtClean="0">
                <a:latin typeface="Times New Roman"/>
                <a:cs typeface="Times New Roman"/>
              </a:rPr>
              <a:t>	</a:t>
            </a:r>
            <a:r>
              <a:rPr sz="1900" spc="147" dirty="0" smtClean="0">
                <a:latin typeface="Times New Roman"/>
                <a:cs typeface="Times New Roman"/>
              </a:rPr>
              <a:t>Menurut anda, apakah sudah tergambar pada bidang apa dan bagaimana pekerjaan anda?</a:t>
            </a:r>
            <a:endParaRPr sz="1900">
              <a:latin typeface="Times New Roman"/>
              <a:cs typeface="Times New Roman"/>
            </a:endParaRPr>
          </a:p>
        </p:txBody>
      </p:sp>
      <p:sp>
        <p:nvSpPr>
          <p:cNvPr id="4" name="object 4"/>
          <p:cNvSpPr txBox="1"/>
          <p:nvPr/>
        </p:nvSpPr>
        <p:spPr>
          <a:xfrm>
            <a:off x="569912" y="1882775"/>
            <a:ext cx="11052150" cy="964275"/>
          </a:xfrm>
          <a:prstGeom prst="rect">
            <a:avLst/>
          </a:prstGeom>
        </p:spPr>
        <p:txBody>
          <a:bodyPr wrap="square" lIns="0" tIns="656" rIns="0" bIns="0" rtlCol="0">
            <a:noAutofit/>
          </a:bodyPr>
          <a:lstStyle/>
          <a:p>
            <a:pPr>
              <a:lnSpc>
                <a:spcPts val="700"/>
              </a:lnSpc>
            </a:pPr>
            <a:endParaRPr sz="700"/>
          </a:p>
          <a:p>
            <a:pPr marL="823900">
              <a:lnSpc>
                <a:spcPct val="95825"/>
              </a:lnSpc>
              <a:spcBef>
                <a:spcPts val="2000"/>
              </a:spcBef>
            </a:pPr>
            <a:r>
              <a:rPr sz="1900" spc="113" dirty="0" smtClean="0">
                <a:latin typeface="Times New Roman"/>
                <a:cs typeface="Times New Roman"/>
              </a:rPr>
              <a:t>yang  paling menginspirasi dalam mewujudkan</a:t>
            </a:r>
            <a:endParaRPr sz="1900">
              <a:latin typeface="Times New Roman"/>
              <a:cs typeface="Times New Roman"/>
            </a:endParaRPr>
          </a:p>
        </p:txBody>
      </p:sp>
      <p:sp>
        <p:nvSpPr>
          <p:cNvPr id="3" name="object 3"/>
          <p:cNvSpPr txBox="1"/>
          <p:nvPr/>
        </p:nvSpPr>
        <p:spPr>
          <a:xfrm>
            <a:off x="569912" y="2847050"/>
            <a:ext cx="11052150" cy="676275"/>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69912" y="3523325"/>
            <a:ext cx="11052150" cy="965200"/>
          </a:xfrm>
          <a:prstGeom prst="rect">
            <a:avLst/>
          </a:prstGeom>
        </p:spPr>
        <p:txBody>
          <a:bodyPr wrap="square" lIns="0" tIns="656" rIns="0" bIns="0" rtlCol="0">
            <a:noAutofit/>
          </a:bodyPr>
          <a:lstStyle/>
          <a:p>
            <a:pPr>
              <a:lnSpc>
                <a:spcPts val="700"/>
              </a:lnSpc>
            </a:pPr>
            <a:endParaRPr sz="700"/>
          </a:p>
          <a:p>
            <a:pPr marL="823900">
              <a:lnSpc>
                <a:spcPct val="95825"/>
              </a:lnSpc>
              <a:spcBef>
                <a:spcPts val="2000"/>
              </a:spcBef>
            </a:pPr>
            <a:r>
              <a:rPr sz="1900" spc="165" dirty="0" smtClean="0">
                <a:latin typeface="Times New Roman"/>
                <a:cs typeface="Times New Roman"/>
              </a:rPr>
              <a:t>untuk mengatasi hambatan dalam menempuh jenjang</a:t>
            </a:r>
            <a:endParaRPr sz="19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3" name="object 33"/>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1" name="object 31"/>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0" name="object 30"/>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3" name="object 13"/>
          <p:cNvSpPr/>
          <p:nvPr/>
        </p:nvSpPr>
        <p:spPr>
          <a:xfrm>
            <a:off x="569912" y="729615"/>
            <a:ext cx="709600" cy="436995"/>
          </a:xfrm>
          <a:custGeom>
            <a:avLst/>
            <a:gdLst/>
            <a:ahLst/>
            <a:cxnLst/>
            <a:rect l="l" t="t" r="r" b="b"/>
            <a:pathLst>
              <a:path w="709600" h="436995">
                <a:moveTo>
                  <a:pt x="0" y="0"/>
                </a:moveTo>
                <a:lnTo>
                  <a:pt x="709600" y="0"/>
                </a:lnTo>
                <a:lnTo>
                  <a:pt x="709600" y="436995"/>
                </a:lnTo>
                <a:lnTo>
                  <a:pt x="0" y="436995"/>
                </a:lnTo>
                <a:lnTo>
                  <a:pt x="0" y="0"/>
                </a:lnTo>
                <a:close/>
              </a:path>
            </a:pathLst>
          </a:custGeom>
          <a:solidFill>
            <a:srgbClr val="E74C22"/>
          </a:solidFill>
        </p:spPr>
        <p:txBody>
          <a:bodyPr wrap="square" lIns="0" tIns="0" rIns="0" bIns="0" rtlCol="0">
            <a:noAutofit/>
          </a:bodyPr>
          <a:lstStyle/>
          <a:p>
            <a:endParaRPr/>
          </a:p>
        </p:txBody>
      </p:sp>
      <p:sp>
        <p:nvSpPr>
          <p:cNvPr id="14" name="object 14"/>
          <p:cNvSpPr/>
          <p:nvPr/>
        </p:nvSpPr>
        <p:spPr>
          <a:xfrm>
            <a:off x="1279512" y="729615"/>
            <a:ext cx="6386499" cy="436995"/>
          </a:xfrm>
          <a:custGeom>
            <a:avLst/>
            <a:gdLst/>
            <a:ahLst/>
            <a:cxnLst/>
            <a:rect l="l" t="t" r="r" b="b"/>
            <a:pathLst>
              <a:path w="6386499" h="436995">
                <a:moveTo>
                  <a:pt x="0" y="0"/>
                </a:moveTo>
                <a:lnTo>
                  <a:pt x="6386499" y="0"/>
                </a:lnTo>
                <a:lnTo>
                  <a:pt x="6386499" y="436995"/>
                </a:lnTo>
                <a:lnTo>
                  <a:pt x="0" y="436995"/>
                </a:lnTo>
                <a:lnTo>
                  <a:pt x="0" y="0"/>
                </a:lnTo>
                <a:close/>
              </a:path>
            </a:pathLst>
          </a:custGeom>
          <a:solidFill>
            <a:srgbClr val="E74C22"/>
          </a:solidFill>
        </p:spPr>
        <p:txBody>
          <a:bodyPr wrap="square" lIns="0" tIns="0" rIns="0" bIns="0" rtlCol="0">
            <a:noAutofit/>
          </a:bodyPr>
          <a:lstStyle/>
          <a:p>
            <a:endParaRPr/>
          </a:p>
        </p:txBody>
      </p:sp>
      <p:sp>
        <p:nvSpPr>
          <p:cNvPr id="15" name="object 15"/>
          <p:cNvSpPr/>
          <p:nvPr/>
        </p:nvSpPr>
        <p:spPr>
          <a:xfrm>
            <a:off x="7666011" y="729615"/>
            <a:ext cx="3956050" cy="436995"/>
          </a:xfrm>
          <a:custGeom>
            <a:avLst/>
            <a:gdLst/>
            <a:ahLst/>
            <a:cxnLst/>
            <a:rect l="l" t="t" r="r" b="b"/>
            <a:pathLst>
              <a:path w="3956050" h="436995">
                <a:moveTo>
                  <a:pt x="0" y="0"/>
                </a:moveTo>
                <a:lnTo>
                  <a:pt x="3956050" y="0"/>
                </a:lnTo>
                <a:lnTo>
                  <a:pt x="3956050" y="436995"/>
                </a:lnTo>
                <a:lnTo>
                  <a:pt x="0" y="436995"/>
                </a:lnTo>
                <a:lnTo>
                  <a:pt x="0" y="0"/>
                </a:lnTo>
                <a:close/>
              </a:path>
            </a:pathLst>
          </a:custGeom>
          <a:solidFill>
            <a:srgbClr val="E74C22"/>
          </a:solidFill>
        </p:spPr>
        <p:txBody>
          <a:bodyPr wrap="square" lIns="0" tIns="0" rIns="0" bIns="0" rtlCol="0">
            <a:noAutofit/>
          </a:bodyPr>
          <a:lstStyle/>
          <a:p>
            <a:endParaRPr/>
          </a:p>
        </p:txBody>
      </p:sp>
      <p:sp>
        <p:nvSpPr>
          <p:cNvPr id="16" name="object 16"/>
          <p:cNvSpPr/>
          <p:nvPr/>
        </p:nvSpPr>
        <p:spPr>
          <a:xfrm>
            <a:off x="569912" y="1165975"/>
            <a:ext cx="709600" cy="804850"/>
          </a:xfrm>
          <a:custGeom>
            <a:avLst/>
            <a:gdLst/>
            <a:ahLst/>
            <a:cxnLst/>
            <a:rect l="l" t="t" r="r" b="b"/>
            <a:pathLst>
              <a:path w="709600" h="804850">
                <a:moveTo>
                  <a:pt x="0" y="0"/>
                </a:moveTo>
                <a:lnTo>
                  <a:pt x="709600" y="0"/>
                </a:lnTo>
                <a:lnTo>
                  <a:pt x="709600" y="804850"/>
                </a:lnTo>
                <a:lnTo>
                  <a:pt x="0" y="804850"/>
                </a:lnTo>
                <a:lnTo>
                  <a:pt x="0" y="0"/>
                </a:lnTo>
                <a:close/>
              </a:path>
            </a:pathLst>
          </a:custGeom>
          <a:solidFill>
            <a:srgbClr val="F6D0CC"/>
          </a:solidFill>
        </p:spPr>
        <p:txBody>
          <a:bodyPr wrap="square" lIns="0" tIns="0" rIns="0" bIns="0" rtlCol="0">
            <a:noAutofit/>
          </a:bodyPr>
          <a:lstStyle/>
          <a:p>
            <a:endParaRPr/>
          </a:p>
        </p:txBody>
      </p:sp>
      <p:sp>
        <p:nvSpPr>
          <p:cNvPr id="17" name="object 17"/>
          <p:cNvSpPr/>
          <p:nvPr/>
        </p:nvSpPr>
        <p:spPr>
          <a:xfrm>
            <a:off x="1279512" y="1165975"/>
            <a:ext cx="6386499" cy="804850"/>
          </a:xfrm>
          <a:custGeom>
            <a:avLst/>
            <a:gdLst/>
            <a:ahLst/>
            <a:cxnLst/>
            <a:rect l="l" t="t" r="r" b="b"/>
            <a:pathLst>
              <a:path w="6386499" h="804850">
                <a:moveTo>
                  <a:pt x="0" y="0"/>
                </a:moveTo>
                <a:lnTo>
                  <a:pt x="6386499" y="0"/>
                </a:lnTo>
                <a:lnTo>
                  <a:pt x="6386499" y="804850"/>
                </a:lnTo>
                <a:lnTo>
                  <a:pt x="0" y="804850"/>
                </a:lnTo>
                <a:lnTo>
                  <a:pt x="0" y="0"/>
                </a:lnTo>
                <a:close/>
              </a:path>
            </a:pathLst>
          </a:custGeom>
          <a:solidFill>
            <a:srgbClr val="F6D0CC"/>
          </a:solidFill>
        </p:spPr>
        <p:txBody>
          <a:bodyPr wrap="square" lIns="0" tIns="0" rIns="0" bIns="0" rtlCol="0">
            <a:noAutofit/>
          </a:bodyPr>
          <a:lstStyle/>
          <a:p>
            <a:endParaRPr/>
          </a:p>
        </p:txBody>
      </p:sp>
      <p:sp>
        <p:nvSpPr>
          <p:cNvPr id="18" name="object 18"/>
          <p:cNvSpPr/>
          <p:nvPr/>
        </p:nvSpPr>
        <p:spPr>
          <a:xfrm>
            <a:off x="7666011" y="1165975"/>
            <a:ext cx="3956050" cy="804850"/>
          </a:xfrm>
          <a:custGeom>
            <a:avLst/>
            <a:gdLst/>
            <a:ahLst/>
            <a:cxnLst/>
            <a:rect l="l" t="t" r="r" b="b"/>
            <a:pathLst>
              <a:path w="3956050" h="804850">
                <a:moveTo>
                  <a:pt x="0" y="0"/>
                </a:moveTo>
                <a:lnTo>
                  <a:pt x="3956050" y="0"/>
                </a:lnTo>
                <a:lnTo>
                  <a:pt x="3956050" y="804850"/>
                </a:lnTo>
                <a:lnTo>
                  <a:pt x="0" y="804850"/>
                </a:lnTo>
                <a:lnTo>
                  <a:pt x="0" y="0"/>
                </a:lnTo>
                <a:close/>
              </a:path>
            </a:pathLst>
          </a:custGeom>
          <a:solidFill>
            <a:srgbClr val="F6D0CC"/>
          </a:solidFill>
        </p:spPr>
        <p:txBody>
          <a:bodyPr wrap="square" lIns="0" tIns="0" rIns="0" bIns="0" rtlCol="0">
            <a:noAutofit/>
          </a:bodyPr>
          <a:lstStyle/>
          <a:p>
            <a:endParaRPr/>
          </a:p>
        </p:txBody>
      </p:sp>
      <p:sp>
        <p:nvSpPr>
          <p:cNvPr id="19" name="object 19"/>
          <p:cNvSpPr/>
          <p:nvPr/>
        </p:nvSpPr>
        <p:spPr>
          <a:xfrm>
            <a:off x="569912" y="1970825"/>
            <a:ext cx="709600" cy="831850"/>
          </a:xfrm>
          <a:custGeom>
            <a:avLst/>
            <a:gdLst/>
            <a:ahLst/>
            <a:cxnLst/>
            <a:rect l="l" t="t" r="r" b="b"/>
            <a:pathLst>
              <a:path w="709600" h="831850">
                <a:moveTo>
                  <a:pt x="0" y="0"/>
                </a:moveTo>
                <a:lnTo>
                  <a:pt x="709600" y="0"/>
                </a:lnTo>
                <a:lnTo>
                  <a:pt x="709600" y="831850"/>
                </a:lnTo>
                <a:lnTo>
                  <a:pt x="0" y="831850"/>
                </a:lnTo>
                <a:lnTo>
                  <a:pt x="0" y="0"/>
                </a:lnTo>
                <a:close/>
              </a:path>
            </a:pathLst>
          </a:custGeom>
          <a:solidFill>
            <a:srgbClr val="FAE9E7"/>
          </a:solidFill>
        </p:spPr>
        <p:txBody>
          <a:bodyPr wrap="square" lIns="0" tIns="0" rIns="0" bIns="0" rtlCol="0">
            <a:noAutofit/>
          </a:bodyPr>
          <a:lstStyle/>
          <a:p>
            <a:endParaRPr/>
          </a:p>
        </p:txBody>
      </p:sp>
      <p:sp>
        <p:nvSpPr>
          <p:cNvPr id="20" name="object 20"/>
          <p:cNvSpPr/>
          <p:nvPr/>
        </p:nvSpPr>
        <p:spPr>
          <a:xfrm>
            <a:off x="1279512" y="1970825"/>
            <a:ext cx="6386499" cy="831850"/>
          </a:xfrm>
          <a:custGeom>
            <a:avLst/>
            <a:gdLst/>
            <a:ahLst/>
            <a:cxnLst/>
            <a:rect l="l" t="t" r="r" b="b"/>
            <a:pathLst>
              <a:path w="6386499" h="831850">
                <a:moveTo>
                  <a:pt x="0" y="0"/>
                </a:moveTo>
                <a:lnTo>
                  <a:pt x="6386499" y="0"/>
                </a:lnTo>
                <a:lnTo>
                  <a:pt x="6386499" y="831850"/>
                </a:lnTo>
                <a:lnTo>
                  <a:pt x="0" y="831850"/>
                </a:lnTo>
                <a:lnTo>
                  <a:pt x="0" y="0"/>
                </a:lnTo>
                <a:close/>
              </a:path>
            </a:pathLst>
          </a:custGeom>
          <a:solidFill>
            <a:srgbClr val="FAE9E7"/>
          </a:solidFill>
        </p:spPr>
        <p:txBody>
          <a:bodyPr wrap="square" lIns="0" tIns="0" rIns="0" bIns="0" rtlCol="0">
            <a:noAutofit/>
          </a:bodyPr>
          <a:lstStyle/>
          <a:p>
            <a:endParaRPr/>
          </a:p>
        </p:txBody>
      </p:sp>
      <p:sp>
        <p:nvSpPr>
          <p:cNvPr id="21" name="object 21"/>
          <p:cNvSpPr/>
          <p:nvPr/>
        </p:nvSpPr>
        <p:spPr>
          <a:xfrm>
            <a:off x="7666011" y="1970825"/>
            <a:ext cx="3956050" cy="831850"/>
          </a:xfrm>
          <a:custGeom>
            <a:avLst/>
            <a:gdLst/>
            <a:ahLst/>
            <a:cxnLst/>
            <a:rect l="l" t="t" r="r" b="b"/>
            <a:pathLst>
              <a:path w="3956050" h="831850">
                <a:moveTo>
                  <a:pt x="0" y="0"/>
                </a:moveTo>
                <a:lnTo>
                  <a:pt x="3956050" y="0"/>
                </a:lnTo>
                <a:lnTo>
                  <a:pt x="3956050" y="831850"/>
                </a:lnTo>
                <a:lnTo>
                  <a:pt x="0" y="831850"/>
                </a:lnTo>
                <a:lnTo>
                  <a:pt x="0" y="0"/>
                </a:lnTo>
                <a:close/>
              </a:path>
            </a:pathLst>
          </a:custGeom>
          <a:solidFill>
            <a:srgbClr val="FAE9E7"/>
          </a:solidFill>
        </p:spPr>
        <p:txBody>
          <a:bodyPr wrap="square" lIns="0" tIns="0" rIns="0" bIns="0" rtlCol="0">
            <a:noAutofit/>
          </a:bodyPr>
          <a:lstStyle/>
          <a:p>
            <a:endParaRPr/>
          </a:p>
        </p:txBody>
      </p:sp>
      <p:sp>
        <p:nvSpPr>
          <p:cNvPr id="22" name="object 22"/>
          <p:cNvSpPr/>
          <p:nvPr/>
        </p:nvSpPr>
        <p:spPr>
          <a:xfrm>
            <a:off x="569912" y="2802675"/>
            <a:ext cx="709600" cy="710175"/>
          </a:xfrm>
          <a:custGeom>
            <a:avLst/>
            <a:gdLst/>
            <a:ahLst/>
            <a:cxnLst/>
            <a:rect l="l" t="t" r="r" b="b"/>
            <a:pathLst>
              <a:path w="709600" h="710175">
                <a:moveTo>
                  <a:pt x="0" y="0"/>
                </a:moveTo>
                <a:lnTo>
                  <a:pt x="709600" y="0"/>
                </a:lnTo>
                <a:lnTo>
                  <a:pt x="709600" y="710175"/>
                </a:lnTo>
                <a:lnTo>
                  <a:pt x="0" y="710175"/>
                </a:lnTo>
                <a:lnTo>
                  <a:pt x="0" y="0"/>
                </a:lnTo>
                <a:close/>
              </a:path>
            </a:pathLst>
          </a:custGeom>
          <a:solidFill>
            <a:srgbClr val="F6D0CC"/>
          </a:solidFill>
        </p:spPr>
        <p:txBody>
          <a:bodyPr wrap="square" lIns="0" tIns="0" rIns="0" bIns="0" rtlCol="0">
            <a:noAutofit/>
          </a:bodyPr>
          <a:lstStyle/>
          <a:p>
            <a:endParaRPr/>
          </a:p>
        </p:txBody>
      </p:sp>
      <p:sp>
        <p:nvSpPr>
          <p:cNvPr id="23" name="object 23"/>
          <p:cNvSpPr/>
          <p:nvPr/>
        </p:nvSpPr>
        <p:spPr>
          <a:xfrm>
            <a:off x="1279512" y="2802675"/>
            <a:ext cx="6386499" cy="710175"/>
          </a:xfrm>
          <a:custGeom>
            <a:avLst/>
            <a:gdLst/>
            <a:ahLst/>
            <a:cxnLst/>
            <a:rect l="l" t="t" r="r" b="b"/>
            <a:pathLst>
              <a:path w="6386499" h="710175">
                <a:moveTo>
                  <a:pt x="0" y="0"/>
                </a:moveTo>
                <a:lnTo>
                  <a:pt x="6386499" y="0"/>
                </a:lnTo>
                <a:lnTo>
                  <a:pt x="6386499" y="710175"/>
                </a:lnTo>
                <a:lnTo>
                  <a:pt x="0" y="710175"/>
                </a:lnTo>
                <a:lnTo>
                  <a:pt x="0" y="0"/>
                </a:lnTo>
                <a:close/>
              </a:path>
            </a:pathLst>
          </a:custGeom>
          <a:solidFill>
            <a:srgbClr val="F6D0CC"/>
          </a:solidFill>
        </p:spPr>
        <p:txBody>
          <a:bodyPr wrap="square" lIns="0" tIns="0" rIns="0" bIns="0" rtlCol="0">
            <a:noAutofit/>
          </a:bodyPr>
          <a:lstStyle/>
          <a:p>
            <a:endParaRPr/>
          </a:p>
        </p:txBody>
      </p:sp>
      <p:sp>
        <p:nvSpPr>
          <p:cNvPr id="24" name="object 24"/>
          <p:cNvSpPr/>
          <p:nvPr/>
        </p:nvSpPr>
        <p:spPr>
          <a:xfrm>
            <a:off x="7666011" y="2802675"/>
            <a:ext cx="3956050" cy="710175"/>
          </a:xfrm>
          <a:custGeom>
            <a:avLst/>
            <a:gdLst/>
            <a:ahLst/>
            <a:cxnLst/>
            <a:rect l="l" t="t" r="r" b="b"/>
            <a:pathLst>
              <a:path w="3956050" h="710175">
                <a:moveTo>
                  <a:pt x="0" y="0"/>
                </a:moveTo>
                <a:lnTo>
                  <a:pt x="3956050" y="0"/>
                </a:lnTo>
                <a:lnTo>
                  <a:pt x="3956050" y="710175"/>
                </a:lnTo>
                <a:lnTo>
                  <a:pt x="0" y="710175"/>
                </a:lnTo>
                <a:lnTo>
                  <a:pt x="0" y="0"/>
                </a:lnTo>
                <a:close/>
              </a:path>
            </a:pathLst>
          </a:custGeom>
          <a:solidFill>
            <a:srgbClr val="F6D0CC"/>
          </a:solidFill>
        </p:spPr>
        <p:txBody>
          <a:bodyPr wrap="square" lIns="0" tIns="0" rIns="0" bIns="0" rtlCol="0">
            <a:noAutofit/>
          </a:bodyPr>
          <a:lstStyle/>
          <a:p>
            <a:endParaRPr/>
          </a:p>
        </p:txBody>
      </p:sp>
      <p:sp>
        <p:nvSpPr>
          <p:cNvPr id="25" name="object 25"/>
          <p:cNvSpPr/>
          <p:nvPr/>
        </p:nvSpPr>
        <p:spPr>
          <a:xfrm>
            <a:off x="569912" y="3512850"/>
            <a:ext cx="709600" cy="831850"/>
          </a:xfrm>
          <a:custGeom>
            <a:avLst/>
            <a:gdLst/>
            <a:ahLst/>
            <a:cxnLst/>
            <a:rect l="l" t="t" r="r" b="b"/>
            <a:pathLst>
              <a:path w="709600" h="831850">
                <a:moveTo>
                  <a:pt x="0" y="0"/>
                </a:moveTo>
                <a:lnTo>
                  <a:pt x="709600" y="0"/>
                </a:lnTo>
                <a:lnTo>
                  <a:pt x="709600" y="831850"/>
                </a:lnTo>
                <a:lnTo>
                  <a:pt x="0" y="831850"/>
                </a:lnTo>
                <a:lnTo>
                  <a:pt x="0" y="0"/>
                </a:lnTo>
                <a:close/>
              </a:path>
            </a:pathLst>
          </a:custGeom>
          <a:solidFill>
            <a:srgbClr val="FAE9E7"/>
          </a:solidFill>
        </p:spPr>
        <p:txBody>
          <a:bodyPr wrap="square" lIns="0" tIns="0" rIns="0" bIns="0" rtlCol="0">
            <a:noAutofit/>
          </a:bodyPr>
          <a:lstStyle/>
          <a:p>
            <a:endParaRPr/>
          </a:p>
        </p:txBody>
      </p:sp>
      <p:sp>
        <p:nvSpPr>
          <p:cNvPr id="26" name="object 26"/>
          <p:cNvSpPr/>
          <p:nvPr/>
        </p:nvSpPr>
        <p:spPr>
          <a:xfrm>
            <a:off x="1279512" y="3512850"/>
            <a:ext cx="6386499" cy="831850"/>
          </a:xfrm>
          <a:custGeom>
            <a:avLst/>
            <a:gdLst/>
            <a:ahLst/>
            <a:cxnLst/>
            <a:rect l="l" t="t" r="r" b="b"/>
            <a:pathLst>
              <a:path w="6386499" h="831850">
                <a:moveTo>
                  <a:pt x="0" y="0"/>
                </a:moveTo>
                <a:lnTo>
                  <a:pt x="6386499" y="0"/>
                </a:lnTo>
                <a:lnTo>
                  <a:pt x="6386499" y="831850"/>
                </a:lnTo>
                <a:lnTo>
                  <a:pt x="0" y="831850"/>
                </a:lnTo>
                <a:lnTo>
                  <a:pt x="0" y="0"/>
                </a:lnTo>
                <a:close/>
              </a:path>
            </a:pathLst>
          </a:custGeom>
          <a:solidFill>
            <a:srgbClr val="FAE9E7"/>
          </a:solidFill>
        </p:spPr>
        <p:txBody>
          <a:bodyPr wrap="square" lIns="0" tIns="0" rIns="0" bIns="0" rtlCol="0">
            <a:noAutofit/>
          </a:bodyPr>
          <a:lstStyle/>
          <a:p>
            <a:endParaRPr/>
          </a:p>
        </p:txBody>
      </p:sp>
      <p:sp>
        <p:nvSpPr>
          <p:cNvPr id="27" name="object 27"/>
          <p:cNvSpPr/>
          <p:nvPr/>
        </p:nvSpPr>
        <p:spPr>
          <a:xfrm>
            <a:off x="7666011" y="3512850"/>
            <a:ext cx="3956050" cy="831850"/>
          </a:xfrm>
          <a:custGeom>
            <a:avLst/>
            <a:gdLst/>
            <a:ahLst/>
            <a:cxnLst/>
            <a:rect l="l" t="t" r="r" b="b"/>
            <a:pathLst>
              <a:path w="3956050" h="831850">
                <a:moveTo>
                  <a:pt x="0" y="0"/>
                </a:moveTo>
                <a:lnTo>
                  <a:pt x="3956050" y="0"/>
                </a:lnTo>
                <a:lnTo>
                  <a:pt x="3956050" y="831850"/>
                </a:lnTo>
                <a:lnTo>
                  <a:pt x="0" y="831850"/>
                </a:lnTo>
                <a:lnTo>
                  <a:pt x="0" y="0"/>
                </a:lnTo>
                <a:close/>
              </a:path>
            </a:pathLst>
          </a:custGeom>
          <a:solidFill>
            <a:srgbClr val="FAE9E7"/>
          </a:solidFill>
        </p:spPr>
        <p:txBody>
          <a:bodyPr wrap="square" lIns="0" tIns="0" rIns="0" bIns="0" rtlCol="0">
            <a:noAutofit/>
          </a:bodyPr>
          <a:lstStyle/>
          <a:p>
            <a:endParaRPr/>
          </a:p>
        </p:txBody>
      </p:sp>
      <p:sp>
        <p:nvSpPr>
          <p:cNvPr id="28" name="object 28"/>
          <p:cNvSpPr/>
          <p:nvPr/>
        </p:nvSpPr>
        <p:spPr>
          <a:xfrm>
            <a:off x="563562" y="1165975"/>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29" name="object 29"/>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12" name="object 12"/>
          <p:cNvSpPr txBox="1"/>
          <p:nvPr/>
        </p:nvSpPr>
        <p:spPr>
          <a:xfrm>
            <a:off x="4656768" y="299865"/>
            <a:ext cx="2928298" cy="355600"/>
          </a:xfrm>
          <a:prstGeom prst="rect">
            <a:avLst/>
          </a:prstGeom>
        </p:spPr>
        <p:txBody>
          <a:bodyPr wrap="square" lIns="0" tIns="16573" rIns="0" bIns="0" rtlCol="0">
            <a:noAutofit/>
          </a:bodyPr>
          <a:lstStyle/>
          <a:p>
            <a:pPr marL="12700">
              <a:lnSpc>
                <a:spcPts val="2610"/>
              </a:lnSpc>
            </a:pPr>
            <a:r>
              <a:rPr sz="2600" spc="-179" dirty="0" smtClean="0">
                <a:solidFill>
                  <a:srgbClr val="404040"/>
                </a:solidFill>
                <a:latin typeface="Times New Roman"/>
                <a:cs typeface="Times New Roman"/>
              </a:rPr>
              <a:t>Lembar refleksi </a:t>
            </a:r>
            <a:r>
              <a:rPr sz="2600" spc="-179" dirty="0" smtClean="0">
                <a:solidFill>
                  <a:srgbClr val="933E00"/>
                </a:solidFill>
                <a:latin typeface="Times New Roman"/>
                <a:cs typeface="Times New Roman"/>
              </a:rPr>
              <a:t>guru smk</a:t>
            </a:r>
            <a:endParaRPr sz="2600">
              <a:latin typeface="Times New Roman"/>
              <a:cs typeface="Times New Roman"/>
            </a:endParaRPr>
          </a:p>
        </p:txBody>
      </p:sp>
      <p:sp>
        <p:nvSpPr>
          <p:cNvPr id="11" name="object 11"/>
          <p:cNvSpPr txBox="1"/>
          <p:nvPr/>
        </p:nvSpPr>
        <p:spPr>
          <a:xfrm>
            <a:off x="806075" y="2050233"/>
            <a:ext cx="275082" cy="279400"/>
          </a:xfrm>
          <a:prstGeom prst="rect">
            <a:avLst/>
          </a:prstGeom>
        </p:spPr>
        <p:txBody>
          <a:bodyPr wrap="square" lIns="0" tIns="13335" rIns="0" bIns="0" rtlCol="0">
            <a:noAutofit/>
          </a:bodyPr>
          <a:lstStyle/>
          <a:p>
            <a:pPr marL="12700">
              <a:lnSpc>
                <a:spcPts val="2100"/>
              </a:lnSpc>
            </a:pPr>
            <a:r>
              <a:rPr sz="2000" spc="81" dirty="0" smtClean="0">
                <a:latin typeface="Times New Roman"/>
                <a:cs typeface="Times New Roman"/>
              </a:rPr>
              <a:t>2.</a:t>
            </a:r>
            <a:endParaRPr sz="2000">
              <a:latin typeface="Times New Roman"/>
              <a:cs typeface="Times New Roman"/>
            </a:endParaRPr>
          </a:p>
        </p:txBody>
      </p:sp>
      <p:sp>
        <p:nvSpPr>
          <p:cNvPr id="10" name="object 10"/>
          <p:cNvSpPr txBox="1"/>
          <p:nvPr/>
        </p:nvSpPr>
        <p:spPr>
          <a:xfrm>
            <a:off x="1381112" y="2050233"/>
            <a:ext cx="6115558" cy="279400"/>
          </a:xfrm>
          <a:prstGeom prst="rect">
            <a:avLst/>
          </a:prstGeom>
        </p:spPr>
        <p:txBody>
          <a:bodyPr wrap="square" lIns="0" tIns="13335" rIns="0" bIns="0" rtlCol="0">
            <a:noAutofit/>
          </a:bodyPr>
          <a:lstStyle/>
          <a:p>
            <a:pPr marL="12700">
              <a:lnSpc>
                <a:spcPts val="2100"/>
              </a:lnSpc>
            </a:pPr>
            <a:r>
              <a:rPr sz="2000" spc="145" dirty="0" smtClean="0">
                <a:latin typeface="Times New Roman"/>
                <a:cs typeface="Times New Roman"/>
              </a:rPr>
              <a:t>Menurut anda, apakah aktiﬁtas tema telah berjalan</a:t>
            </a:r>
            <a:endParaRPr sz="2000">
              <a:latin typeface="Times New Roman"/>
              <a:cs typeface="Times New Roman"/>
            </a:endParaRPr>
          </a:p>
        </p:txBody>
      </p:sp>
      <p:sp>
        <p:nvSpPr>
          <p:cNvPr id="9" name="object 9"/>
          <p:cNvSpPr txBox="1"/>
          <p:nvPr/>
        </p:nvSpPr>
        <p:spPr>
          <a:xfrm>
            <a:off x="806075" y="2882083"/>
            <a:ext cx="275082" cy="279400"/>
          </a:xfrm>
          <a:prstGeom prst="rect">
            <a:avLst/>
          </a:prstGeom>
        </p:spPr>
        <p:txBody>
          <a:bodyPr wrap="square" lIns="0" tIns="13335" rIns="0" bIns="0" rtlCol="0">
            <a:noAutofit/>
          </a:bodyPr>
          <a:lstStyle/>
          <a:p>
            <a:pPr marL="12700">
              <a:lnSpc>
                <a:spcPts val="2100"/>
              </a:lnSpc>
            </a:pPr>
            <a:r>
              <a:rPr sz="2000" spc="81" dirty="0" smtClean="0">
                <a:latin typeface="Times New Roman"/>
                <a:cs typeface="Times New Roman"/>
              </a:rPr>
              <a:t>3.</a:t>
            </a:r>
            <a:endParaRPr sz="2000">
              <a:latin typeface="Times New Roman"/>
              <a:cs typeface="Times New Roman"/>
            </a:endParaRPr>
          </a:p>
        </p:txBody>
      </p:sp>
      <p:sp>
        <p:nvSpPr>
          <p:cNvPr id="8" name="object 8"/>
          <p:cNvSpPr txBox="1"/>
          <p:nvPr/>
        </p:nvSpPr>
        <p:spPr>
          <a:xfrm>
            <a:off x="1381112" y="2882083"/>
            <a:ext cx="5921248" cy="584200"/>
          </a:xfrm>
          <a:prstGeom prst="rect">
            <a:avLst/>
          </a:prstGeom>
        </p:spPr>
        <p:txBody>
          <a:bodyPr wrap="square" lIns="0" tIns="13335" rIns="0" bIns="0" rtlCol="0">
            <a:noAutofit/>
          </a:bodyPr>
          <a:lstStyle/>
          <a:p>
            <a:pPr marL="12700">
              <a:lnSpc>
                <a:spcPts val="2100"/>
              </a:lnSpc>
            </a:pPr>
            <a:r>
              <a:rPr sz="2000" spc="169" dirty="0" smtClean="0">
                <a:latin typeface="Times New Roman"/>
                <a:cs typeface="Times New Roman"/>
              </a:rPr>
              <a:t>Menurut anda, apa kendala dan hambatan dalam</a:t>
            </a:r>
            <a:endParaRPr sz="2000">
              <a:latin typeface="Times New Roman"/>
              <a:cs typeface="Times New Roman"/>
            </a:endParaRPr>
          </a:p>
          <a:p>
            <a:pPr marL="12700" marR="38100">
              <a:lnSpc>
                <a:spcPct val="95825"/>
              </a:lnSpc>
            </a:pPr>
            <a:r>
              <a:rPr sz="2000" spc="126" dirty="0" smtClean="0">
                <a:latin typeface="Times New Roman"/>
                <a:cs typeface="Times New Roman"/>
              </a:rPr>
              <a:t>melaksanakan aktiﬁtas tema ini ?</a:t>
            </a:r>
            <a:endParaRPr sz="2000">
              <a:latin typeface="Times New Roman"/>
              <a:cs typeface="Times New Roman"/>
            </a:endParaRPr>
          </a:p>
        </p:txBody>
      </p:sp>
      <p:sp>
        <p:nvSpPr>
          <p:cNvPr id="7" name="object 7"/>
          <p:cNvSpPr txBox="1"/>
          <p:nvPr/>
        </p:nvSpPr>
        <p:spPr>
          <a:xfrm>
            <a:off x="806075" y="3592258"/>
            <a:ext cx="275082" cy="279400"/>
          </a:xfrm>
          <a:prstGeom prst="rect">
            <a:avLst/>
          </a:prstGeom>
        </p:spPr>
        <p:txBody>
          <a:bodyPr wrap="square" lIns="0" tIns="13335" rIns="0" bIns="0" rtlCol="0">
            <a:noAutofit/>
          </a:bodyPr>
          <a:lstStyle/>
          <a:p>
            <a:pPr marL="12700">
              <a:lnSpc>
                <a:spcPts val="2100"/>
              </a:lnSpc>
            </a:pPr>
            <a:r>
              <a:rPr sz="2000" spc="81" dirty="0" smtClean="0">
                <a:latin typeface="Times New Roman"/>
                <a:cs typeface="Times New Roman"/>
              </a:rPr>
              <a:t>4.</a:t>
            </a:r>
            <a:endParaRPr sz="2000">
              <a:latin typeface="Times New Roman"/>
              <a:cs typeface="Times New Roman"/>
            </a:endParaRPr>
          </a:p>
        </p:txBody>
      </p:sp>
      <p:sp>
        <p:nvSpPr>
          <p:cNvPr id="6" name="object 6"/>
          <p:cNvSpPr txBox="1"/>
          <p:nvPr/>
        </p:nvSpPr>
        <p:spPr>
          <a:xfrm>
            <a:off x="1381112" y="3592258"/>
            <a:ext cx="6099302" cy="279400"/>
          </a:xfrm>
          <a:prstGeom prst="rect">
            <a:avLst/>
          </a:prstGeom>
        </p:spPr>
        <p:txBody>
          <a:bodyPr wrap="square" lIns="0" tIns="13335" rIns="0" bIns="0" rtlCol="0">
            <a:noAutofit/>
          </a:bodyPr>
          <a:lstStyle/>
          <a:p>
            <a:pPr marL="12700">
              <a:lnSpc>
                <a:spcPts val="2100"/>
              </a:lnSpc>
            </a:pPr>
            <a:r>
              <a:rPr sz="2000" spc="138" dirty="0" smtClean="0">
                <a:latin typeface="Times New Roman"/>
                <a:cs typeface="Times New Roman"/>
              </a:rPr>
              <a:t>Menurut anda, apakah pesan dimensi Proﬁl Pelajar</a:t>
            </a:r>
            <a:endParaRPr sz="2000">
              <a:latin typeface="Times New Roman"/>
              <a:cs typeface="Times New Roman"/>
            </a:endParaRPr>
          </a:p>
        </p:txBody>
      </p:sp>
      <p:sp>
        <p:nvSpPr>
          <p:cNvPr id="5" name="object 5"/>
          <p:cNvSpPr txBox="1"/>
          <p:nvPr/>
        </p:nvSpPr>
        <p:spPr>
          <a:xfrm>
            <a:off x="569912" y="957320"/>
            <a:ext cx="11052150" cy="1013505"/>
          </a:xfrm>
          <a:prstGeom prst="rect">
            <a:avLst/>
          </a:prstGeom>
        </p:spPr>
        <p:txBody>
          <a:bodyPr wrap="square" lIns="0" tIns="0" rIns="0" bIns="0" rtlCol="0">
            <a:noAutofit/>
          </a:bodyPr>
          <a:lstStyle/>
          <a:p>
            <a:pPr>
              <a:lnSpc>
                <a:spcPts val="1000"/>
              </a:lnSpc>
            </a:pPr>
            <a:endParaRPr sz="1000"/>
          </a:p>
          <a:p>
            <a:pPr marL="823900" marR="4644698" indent="-575036">
              <a:lnSpc>
                <a:spcPct val="100041"/>
              </a:lnSpc>
              <a:spcBef>
                <a:spcPts val="1070"/>
              </a:spcBef>
              <a:tabLst>
                <a:tab pos="812800" algn="l"/>
              </a:tabLst>
            </a:pPr>
            <a:r>
              <a:rPr sz="2000" dirty="0" smtClean="0">
                <a:latin typeface="Times New Roman"/>
                <a:cs typeface="Times New Roman"/>
              </a:rPr>
              <a:t>1.</a:t>
            </a:r>
            <a:r>
              <a:rPr sz="2000" spc="-334" dirty="0" smtClean="0">
                <a:latin typeface="Times New Roman"/>
                <a:cs typeface="Times New Roman"/>
              </a:rPr>
              <a:t> </a:t>
            </a:r>
            <a:r>
              <a:rPr sz="2000" spc="0" dirty="0" smtClean="0">
                <a:latin typeface="Times New Roman"/>
                <a:cs typeface="Times New Roman"/>
              </a:rPr>
              <a:t>	</a:t>
            </a:r>
            <a:r>
              <a:rPr sz="2000" spc="195" dirty="0" smtClean="0">
                <a:latin typeface="Times New Roman"/>
                <a:cs typeface="Times New Roman"/>
              </a:rPr>
              <a:t>Menurut</a:t>
            </a:r>
            <a:r>
              <a:rPr sz="2000" spc="-117" dirty="0" smtClean="0">
                <a:latin typeface="Times New Roman"/>
                <a:cs typeface="Times New Roman"/>
              </a:rPr>
              <a:t> </a:t>
            </a:r>
            <a:r>
              <a:rPr sz="2000" spc="187" dirty="0" smtClean="0">
                <a:latin typeface="Times New Roman"/>
                <a:cs typeface="Times New Roman"/>
              </a:rPr>
              <a:t>anda</a:t>
            </a:r>
            <a:r>
              <a:rPr sz="2000" spc="133" dirty="0" smtClean="0">
                <a:latin typeface="Times New Roman"/>
                <a:cs typeface="Times New Roman"/>
              </a:rPr>
              <a:t> </a:t>
            </a:r>
            <a:r>
              <a:rPr sz="2000" spc="187" dirty="0" smtClean="0">
                <a:latin typeface="Times New Roman"/>
                <a:cs typeface="Times New Roman"/>
              </a:rPr>
              <a:t>apakah</a:t>
            </a:r>
            <a:r>
              <a:rPr sz="2000" spc="19" dirty="0" smtClean="0">
                <a:latin typeface="Times New Roman"/>
                <a:cs typeface="Times New Roman"/>
              </a:rPr>
              <a:t> </a:t>
            </a:r>
            <a:r>
              <a:rPr sz="2000" spc="195" dirty="0" smtClean="0">
                <a:latin typeface="Times New Roman"/>
                <a:cs typeface="Times New Roman"/>
              </a:rPr>
              <a:t>metode</a:t>
            </a:r>
            <a:r>
              <a:rPr sz="2000" spc="137" dirty="0" smtClean="0">
                <a:latin typeface="Times New Roman"/>
                <a:cs typeface="Times New Roman"/>
              </a:rPr>
              <a:t> </a:t>
            </a:r>
            <a:r>
              <a:rPr sz="2000" spc="0" dirty="0" smtClean="0">
                <a:latin typeface="Times New Roman"/>
                <a:cs typeface="Times New Roman"/>
              </a:rPr>
              <a:t>yang </a:t>
            </a:r>
            <a:r>
              <a:rPr sz="2000" spc="25" dirty="0" smtClean="0">
                <a:latin typeface="Times New Roman"/>
                <a:cs typeface="Times New Roman"/>
              </a:rPr>
              <a:t> </a:t>
            </a:r>
            <a:r>
              <a:rPr sz="2000" spc="156" dirty="0" smtClean="0">
                <a:latin typeface="Times New Roman"/>
                <a:cs typeface="Times New Roman"/>
              </a:rPr>
              <a:t>digunakan</a:t>
            </a:r>
            <a:r>
              <a:rPr sz="2000" spc="84" dirty="0" smtClean="0">
                <a:latin typeface="Times New Roman"/>
                <a:cs typeface="Times New Roman"/>
              </a:rPr>
              <a:t> </a:t>
            </a:r>
            <a:r>
              <a:rPr sz="2000" spc="162" dirty="0" smtClean="0">
                <a:latin typeface="Times New Roman"/>
                <a:cs typeface="Times New Roman"/>
              </a:rPr>
              <a:t>untuk</a:t>
            </a:r>
            <a:r>
              <a:rPr sz="2000" spc="65" dirty="0" smtClean="0">
                <a:latin typeface="Times New Roman"/>
                <a:cs typeface="Times New Roman"/>
              </a:rPr>
              <a:t> </a:t>
            </a:r>
            <a:r>
              <a:rPr sz="2000" spc="171" dirty="0" smtClean="0">
                <a:latin typeface="Times New Roman"/>
                <a:cs typeface="Times New Roman"/>
              </a:rPr>
              <a:t>mencapai</a:t>
            </a:r>
            <a:r>
              <a:rPr sz="2000" spc="19" dirty="0" smtClean="0">
                <a:latin typeface="Times New Roman"/>
                <a:cs typeface="Times New Roman"/>
              </a:rPr>
              <a:t> </a:t>
            </a:r>
            <a:r>
              <a:rPr sz="2000" spc="148" dirty="0" smtClean="0">
                <a:latin typeface="Times New Roman"/>
                <a:cs typeface="Times New Roman"/>
              </a:rPr>
              <a:t>tujuan</a:t>
            </a:r>
            <a:r>
              <a:rPr sz="2000" spc="119" dirty="0" smtClean="0">
                <a:latin typeface="Times New Roman"/>
                <a:cs typeface="Times New Roman"/>
              </a:rPr>
              <a:t> </a:t>
            </a:r>
            <a:r>
              <a:rPr sz="2000" spc="141" dirty="0" smtClean="0">
                <a:latin typeface="Times New Roman"/>
                <a:cs typeface="Times New Roman"/>
              </a:rPr>
              <a:t>aktiﬁtas</a:t>
            </a:r>
            <a:r>
              <a:rPr sz="2000" spc="-169" dirty="0" smtClean="0">
                <a:latin typeface="Times New Roman"/>
                <a:cs typeface="Times New Roman"/>
              </a:rPr>
              <a:t> </a:t>
            </a:r>
            <a:r>
              <a:rPr sz="2000" spc="138" dirty="0" smtClean="0">
                <a:latin typeface="Times New Roman"/>
                <a:cs typeface="Times New Roman"/>
              </a:rPr>
              <a:t>telah</a:t>
            </a:r>
            <a:r>
              <a:rPr sz="2000" spc="97" dirty="0" smtClean="0">
                <a:latin typeface="Times New Roman"/>
                <a:cs typeface="Times New Roman"/>
              </a:rPr>
              <a:t> </a:t>
            </a:r>
            <a:r>
              <a:rPr sz="2000" spc="145" dirty="0" smtClean="0">
                <a:latin typeface="Times New Roman"/>
                <a:cs typeface="Times New Roman"/>
              </a:rPr>
              <a:t>sesuai</a:t>
            </a:r>
            <a:r>
              <a:rPr sz="2000" spc="117" dirty="0" smtClean="0">
                <a:latin typeface="Times New Roman"/>
                <a:cs typeface="Times New Roman"/>
              </a:rPr>
              <a:t> </a:t>
            </a:r>
            <a:r>
              <a:rPr sz="2000" spc="0" dirty="0" smtClean="0">
                <a:latin typeface="Times New Roman"/>
                <a:cs typeface="Times New Roman"/>
              </a:rPr>
              <a:t>?</a:t>
            </a:r>
            <a:endParaRPr sz="2000">
              <a:latin typeface="Times New Roman"/>
              <a:cs typeface="Times New Roman"/>
            </a:endParaRPr>
          </a:p>
        </p:txBody>
      </p:sp>
      <p:sp>
        <p:nvSpPr>
          <p:cNvPr id="4" name="object 4"/>
          <p:cNvSpPr txBox="1"/>
          <p:nvPr/>
        </p:nvSpPr>
        <p:spPr>
          <a:xfrm>
            <a:off x="569912" y="1970825"/>
            <a:ext cx="11052150" cy="831850"/>
          </a:xfrm>
          <a:prstGeom prst="rect">
            <a:avLst/>
          </a:prstGeom>
        </p:spPr>
        <p:txBody>
          <a:bodyPr wrap="square" lIns="0" tIns="3532" rIns="0" bIns="0" rtlCol="0">
            <a:noAutofit/>
          </a:bodyPr>
          <a:lstStyle/>
          <a:p>
            <a:pPr>
              <a:lnSpc>
                <a:spcPts val="800"/>
              </a:lnSpc>
            </a:pPr>
            <a:endParaRPr sz="800"/>
          </a:p>
          <a:p>
            <a:pPr marL="823900">
              <a:lnSpc>
                <a:spcPct val="95825"/>
              </a:lnSpc>
              <a:spcBef>
                <a:spcPts val="2000"/>
              </a:spcBef>
            </a:pPr>
            <a:r>
              <a:rPr sz="2000" spc="97" dirty="0" smtClean="0">
                <a:latin typeface="Times New Roman"/>
                <a:cs typeface="Times New Roman"/>
              </a:rPr>
              <a:t>sesuai dengan alur?  Jelaskan!</a:t>
            </a:r>
            <a:endParaRPr sz="2000">
              <a:latin typeface="Times New Roman"/>
              <a:cs typeface="Times New Roman"/>
            </a:endParaRPr>
          </a:p>
        </p:txBody>
      </p:sp>
      <p:sp>
        <p:nvSpPr>
          <p:cNvPr id="3" name="object 3"/>
          <p:cNvSpPr txBox="1"/>
          <p:nvPr/>
        </p:nvSpPr>
        <p:spPr>
          <a:xfrm>
            <a:off x="569912" y="2802675"/>
            <a:ext cx="11052150" cy="710175"/>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69912" y="3512850"/>
            <a:ext cx="11052150" cy="831850"/>
          </a:xfrm>
          <a:prstGeom prst="rect">
            <a:avLst/>
          </a:prstGeom>
        </p:spPr>
        <p:txBody>
          <a:bodyPr wrap="square" lIns="0" tIns="3532" rIns="0" bIns="0" rtlCol="0">
            <a:noAutofit/>
          </a:bodyPr>
          <a:lstStyle/>
          <a:p>
            <a:pPr>
              <a:lnSpc>
                <a:spcPts val="800"/>
              </a:lnSpc>
            </a:pPr>
            <a:endParaRPr sz="800"/>
          </a:p>
          <a:p>
            <a:pPr marL="823900">
              <a:lnSpc>
                <a:spcPct val="95825"/>
              </a:lnSpc>
              <a:spcBef>
                <a:spcPts val="2000"/>
              </a:spcBef>
            </a:pPr>
            <a:r>
              <a:rPr sz="2000" spc="131" dirty="0" smtClean="0">
                <a:latin typeface="Times New Roman"/>
                <a:cs typeface="Times New Roman"/>
              </a:rPr>
              <a:t>Pancasila sudah tercapai ?</a:t>
            </a:r>
            <a:endParaRPr sz="20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5297487" y="4761"/>
            <a:ext cx="4511675" cy="6765925"/>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5360987" y="68262"/>
            <a:ext cx="4384675" cy="6638924"/>
          </a:xfrm>
          <a:custGeom>
            <a:avLst/>
            <a:gdLst/>
            <a:ahLst/>
            <a:cxnLst/>
            <a:rect l="l" t="t" r="r" b="b"/>
            <a:pathLst>
              <a:path w="4384675" h="6638924">
                <a:moveTo>
                  <a:pt x="0" y="0"/>
                </a:moveTo>
                <a:lnTo>
                  <a:pt x="4384675" y="0"/>
                </a:lnTo>
                <a:lnTo>
                  <a:pt x="4384675" y="6638924"/>
                </a:lnTo>
                <a:lnTo>
                  <a:pt x="0" y="6638924"/>
                </a:lnTo>
                <a:lnTo>
                  <a:pt x="0" y="0"/>
                </a:lnTo>
                <a:close/>
              </a:path>
            </a:pathLst>
          </a:custGeom>
          <a:solidFill>
            <a:srgbClr val="000000">
              <a:alpha val="0"/>
            </a:srgbClr>
          </a:solidFill>
        </p:spPr>
        <p:txBody>
          <a:bodyPr wrap="square" lIns="0" tIns="0" rIns="0" bIns="0" rtlCol="0">
            <a:noAutofit/>
          </a:bodyPr>
          <a:lstStyle/>
          <a:p>
            <a:endParaRPr/>
          </a:p>
        </p:txBody>
      </p:sp>
      <p:sp>
        <p:nvSpPr>
          <p:cNvPr id="11" name="object 11"/>
          <p:cNvSpPr/>
          <p:nvPr/>
        </p:nvSpPr>
        <p:spPr>
          <a:xfrm>
            <a:off x="3973378" y="100012"/>
            <a:ext cx="6419491" cy="6638924"/>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p:nvPr/>
        </p:nvSpPr>
        <p:spPr>
          <a:xfrm>
            <a:off x="0" y="0"/>
            <a:ext cx="3600450" cy="6858000"/>
          </a:xfrm>
          <a:custGeom>
            <a:avLst/>
            <a:gdLst/>
            <a:ahLst/>
            <a:cxnLst/>
            <a:rect l="l" t="t" r="r" b="b"/>
            <a:pathLst>
              <a:path w="3600450" h="6858000">
                <a:moveTo>
                  <a:pt x="3600450" y="0"/>
                </a:moveTo>
                <a:lnTo>
                  <a:pt x="0" y="0"/>
                </a:lnTo>
                <a:lnTo>
                  <a:pt x="0" y="6858000"/>
                </a:lnTo>
                <a:lnTo>
                  <a:pt x="3600450" y="6858000"/>
                </a:lnTo>
                <a:lnTo>
                  <a:pt x="3600450" y="0"/>
                </a:lnTo>
                <a:close/>
              </a:path>
            </a:pathLst>
          </a:custGeom>
          <a:solidFill>
            <a:srgbClr val="E74C22"/>
          </a:solidFill>
        </p:spPr>
        <p:txBody>
          <a:bodyPr wrap="square" lIns="0" tIns="0" rIns="0" bIns="0" rtlCol="0">
            <a:noAutofit/>
          </a:bodyPr>
          <a:lstStyle/>
          <a:p>
            <a:endParaRPr/>
          </a:p>
        </p:txBody>
      </p:sp>
      <p:sp>
        <p:nvSpPr>
          <p:cNvPr id="4" name="object 4"/>
          <p:cNvSpPr/>
          <p:nvPr/>
        </p:nvSpPr>
        <p:spPr>
          <a:xfrm>
            <a:off x="3252787" y="2514599"/>
            <a:ext cx="150811" cy="577850"/>
          </a:xfrm>
          <a:custGeom>
            <a:avLst/>
            <a:gdLst/>
            <a:ahLst/>
            <a:cxnLst/>
            <a:rect l="l" t="t" r="r" b="b"/>
            <a:pathLst>
              <a:path w="150811" h="577850">
                <a:moveTo>
                  <a:pt x="0" y="577850"/>
                </a:moveTo>
                <a:lnTo>
                  <a:pt x="0" y="0"/>
                </a:lnTo>
                <a:lnTo>
                  <a:pt x="150811" y="0"/>
                </a:lnTo>
                <a:lnTo>
                  <a:pt x="150811" y="460978"/>
                </a:lnTo>
                <a:lnTo>
                  <a:pt x="0" y="57785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3252787" y="0"/>
            <a:ext cx="214311" cy="2665412"/>
          </a:xfrm>
          <a:custGeom>
            <a:avLst/>
            <a:gdLst/>
            <a:ahLst/>
            <a:cxnLst/>
            <a:rect l="l" t="t" r="r" b="b"/>
            <a:pathLst>
              <a:path w="214311" h="2665412">
                <a:moveTo>
                  <a:pt x="214311" y="2506830"/>
                </a:moveTo>
                <a:lnTo>
                  <a:pt x="214311" y="0"/>
                </a:lnTo>
                <a:lnTo>
                  <a:pt x="0" y="0"/>
                </a:lnTo>
                <a:lnTo>
                  <a:pt x="0" y="2665412"/>
                </a:lnTo>
                <a:lnTo>
                  <a:pt x="214311" y="2506830"/>
                </a:lnTo>
                <a:close/>
              </a:path>
            </a:pathLst>
          </a:custGeom>
          <a:solidFill>
            <a:srgbClr val="404040"/>
          </a:solidFill>
        </p:spPr>
        <p:txBody>
          <a:bodyPr wrap="square" lIns="0" tIns="0" rIns="0" bIns="0" rtlCol="0">
            <a:noAutofit/>
          </a:bodyPr>
          <a:lstStyle/>
          <a:p>
            <a:endParaRPr/>
          </a:p>
        </p:txBody>
      </p:sp>
      <p:sp>
        <p:nvSpPr>
          <p:cNvPr id="6" name="object 6"/>
          <p:cNvSpPr/>
          <p:nvPr/>
        </p:nvSpPr>
        <p:spPr>
          <a:xfrm>
            <a:off x="3524249" y="3389312"/>
            <a:ext cx="0" cy="3468687"/>
          </a:xfrm>
          <a:custGeom>
            <a:avLst/>
            <a:gdLst/>
            <a:ahLst/>
            <a:cxnLst/>
            <a:rect l="l" t="t" r="r" b="b"/>
            <a:pathLst>
              <a:path h="3468687">
                <a:moveTo>
                  <a:pt x="0" y="3468687"/>
                </a:moveTo>
                <a:lnTo>
                  <a:pt x="0" y="0"/>
                </a:lnTo>
              </a:path>
            </a:pathLst>
          </a:custGeom>
          <a:ln w="153670">
            <a:solidFill>
              <a:srgbClr val="FFFFFF"/>
            </a:solidFill>
          </a:ln>
        </p:spPr>
        <p:txBody>
          <a:bodyPr wrap="square" lIns="0" tIns="0" rIns="0" bIns="0" rtlCol="0">
            <a:noAutofit/>
          </a:bodyPr>
          <a:lstStyle/>
          <a:p>
            <a:endParaRPr/>
          </a:p>
        </p:txBody>
      </p:sp>
      <p:sp>
        <p:nvSpPr>
          <p:cNvPr id="7" name="object 7"/>
          <p:cNvSpPr/>
          <p:nvPr/>
        </p:nvSpPr>
        <p:spPr>
          <a:xfrm>
            <a:off x="3448050" y="3167061"/>
            <a:ext cx="152400" cy="3644900"/>
          </a:xfrm>
          <a:custGeom>
            <a:avLst/>
            <a:gdLst/>
            <a:ahLst/>
            <a:cxnLst/>
            <a:rect l="l" t="t" r="r" b="b"/>
            <a:pathLst>
              <a:path w="152400" h="3644900">
                <a:moveTo>
                  <a:pt x="0" y="3644900"/>
                </a:moveTo>
                <a:lnTo>
                  <a:pt x="0" y="120420"/>
                </a:lnTo>
                <a:lnTo>
                  <a:pt x="152400" y="0"/>
                </a:lnTo>
                <a:lnTo>
                  <a:pt x="147207" y="3644900"/>
                </a:lnTo>
                <a:lnTo>
                  <a:pt x="0" y="3644900"/>
                </a:lnTo>
                <a:close/>
              </a:path>
            </a:pathLst>
          </a:custGeom>
          <a:solidFill>
            <a:srgbClr val="FFFFFF"/>
          </a:solidFill>
        </p:spPr>
        <p:txBody>
          <a:bodyPr wrap="square" lIns="0" tIns="0" rIns="0" bIns="0" rtlCol="0">
            <a:noAutofit/>
          </a:bodyPr>
          <a:lstStyle/>
          <a:p>
            <a:endParaRPr/>
          </a:p>
        </p:txBody>
      </p:sp>
      <p:sp>
        <p:nvSpPr>
          <p:cNvPr id="8" name="object 8"/>
          <p:cNvSpPr/>
          <p:nvPr/>
        </p:nvSpPr>
        <p:spPr>
          <a:xfrm>
            <a:off x="431800" y="509587"/>
            <a:ext cx="2614612" cy="1643062"/>
          </a:xfrm>
          <a:custGeom>
            <a:avLst/>
            <a:gdLst/>
            <a:ahLst/>
            <a:cxnLst/>
            <a:rect l="l" t="t" r="r" b="b"/>
            <a:pathLst>
              <a:path w="2614612" h="1643062">
                <a:moveTo>
                  <a:pt x="0" y="0"/>
                </a:moveTo>
                <a:lnTo>
                  <a:pt x="2614612" y="0"/>
                </a:lnTo>
                <a:lnTo>
                  <a:pt x="2614612" y="1643062"/>
                </a:lnTo>
                <a:lnTo>
                  <a:pt x="0" y="1643062"/>
                </a:lnTo>
                <a:lnTo>
                  <a:pt x="0" y="0"/>
                </a:lnTo>
                <a:close/>
              </a:path>
            </a:pathLst>
          </a:custGeom>
          <a:solidFill>
            <a:srgbClr val="000000">
              <a:alpha val="0"/>
            </a:srgbClr>
          </a:solidFill>
        </p:spPr>
        <p:txBody>
          <a:bodyPr wrap="square" lIns="0" tIns="0" rIns="0" bIns="0" rtlCol="0">
            <a:noAutofit/>
          </a:bodyPr>
          <a:lstStyle/>
          <a:p>
            <a:endParaRPr/>
          </a:p>
        </p:txBody>
      </p:sp>
      <p:sp>
        <p:nvSpPr>
          <p:cNvPr id="12" name="Rectangle 11"/>
          <p:cNvSpPr/>
          <p:nvPr/>
        </p:nvSpPr>
        <p:spPr>
          <a:xfrm>
            <a:off x="259122" y="502092"/>
            <a:ext cx="2593255" cy="1938992"/>
          </a:xfrm>
          <a:prstGeom prst="rect">
            <a:avLst/>
          </a:prstGeom>
        </p:spPr>
        <p:txBody>
          <a:bodyPr wrap="square">
            <a:spAutoFit/>
          </a:bodyPr>
          <a:lstStyle/>
          <a:p>
            <a:r>
              <a:rPr lang="en-ID" sz="4000" dirty="0" smtClean="0"/>
              <a:t>CONTOH RAPOR KEGIATAN</a:t>
            </a:r>
            <a:endParaRPr lang="en-ID"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p:nvPr/>
        </p:nvSpPr>
        <p:spPr>
          <a:xfrm>
            <a:off x="0" y="0"/>
            <a:ext cx="12192000" cy="6858000"/>
          </a:xfrm>
          <a:custGeom>
            <a:avLst/>
            <a:gdLst/>
            <a:ahLst/>
            <a:cxnLst/>
            <a:rect l="l" t="t" r="r" b="b"/>
            <a:pathLst>
              <a:path w="12192000" h="6858000">
                <a:moveTo>
                  <a:pt x="12192000" y="0"/>
                </a:moveTo>
                <a:lnTo>
                  <a:pt x="61036" y="61036"/>
                </a:lnTo>
                <a:lnTo>
                  <a:pt x="12130964" y="61036"/>
                </a:lnTo>
                <a:lnTo>
                  <a:pt x="12130964" y="6796964"/>
                </a:lnTo>
                <a:lnTo>
                  <a:pt x="61036" y="6796964"/>
                </a:lnTo>
                <a:lnTo>
                  <a:pt x="61036" y="61036"/>
                </a:lnTo>
                <a:lnTo>
                  <a:pt x="0" y="0"/>
                </a:lnTo>
                <a:lnTo>
                  <a:pt x="0" y="6858000"/>
                </a:lnTo>
                <a:lnTo>
                  <a:pt x="12192000" y="6858000"/>
                </a:lnTo>
                <a:lnTo>
                  <a:pt x="12192000" y="0"/>
                </a:lnTo>
                <a:close/>
              </a:path>
              <a:path w="12192000" h="6858000">
                <a:moveTo>
                  <a:pt x="12192000" y="0"/>
                </a:moveTo>
                <a:lnTo>
                  <a:pt x="0" y="0"/>
                </a:lnTo>
                <a:lnTo>
                  <a:pt x="61036" y="61036"/>
                </a:lnTo>
                <a:lnTo>
                  <a:pt x="12192000" y="0"/>
                </a:lnTo>
                <a:close/>
              </a:path>
            </a:pathLst>
          </a:custGeom>
          <a:solidFill>
            <a:srgbClr val="262626"/>
          </a:solidFill>
        </p:spPr>
        <p:txBody>
          <a:bodyPr wrap="square" lIns="0" tIns="0" rIns="0" bIns="0" rtlCol="0">
            <a:noAutofit/>
          </a:bodyPr>
          <a:lstStyle/>
          <a:p>
            <a:endParaRPr/>
          </a:p>
        </p:txBody>
      </p:sp>
      <p:sp>
        <p:nvSpPr>
          <p:cNvPr id="34" name="object 34"/>
          <p:cNvSpPr/>
          <p:nvPr/>
        </p:nvSpPr>
        <p:spPr>
          <a:xfrm>
            <a:off x="2544762" y="61036"/>
            <a:ext cx="9586202" cy="6735928"/>
          </a:xfrm>
          <a:custGeom>
            <a:avLst/>
            <a:gdLst/>
            <a:ahLst/>
            <a:cxnLst/>
            <a:rect l="l" t="t" r="r" b="b"/>
            <a:pathLst>
              <a:path w="9586202" h="6735928">
                <a:moveTo>
                  <a:pt x="0" y="0"/>
                </a:moveTo>
                <a:lnTo>
                  <a:pt x="9586202" y="0"/>
                </a:lnTo>
                <a:lnTo>
                  <a:pt x="9586202" y="6735928"/>
                </a:lnTo>
                <a:lnTo>
                  <a:pt x="0" y="6735928"/>
                </a:lnTo>
                <a:lnTo>
                  <a:pt x="0" y="0"/>
                </a:lnTo>
                <a:close/>
              </a:path>
            </a:pathLst>
          </a:custGeom>
          <a:solidFill>
            <a:srgbClr val="262626"/>
          </a:solidFill>
        </p:spPr>
        <p:txBody>
          <a:bodyPr wrap="square" lIns="0" tIns="0" rIns="0" bIns="0" rtlCol="0">
            <a:noAutofit/>
          </a:bodyPr>
          <a:lstStyle/>
          <a:p>
            <a:endParaRPr/>
          </a:p>
        </p:txBody>
      </p:sp>
      <p:sp>
        <p:nvSpPr>
          <p:cNvPr id="35" name="object 35"/>
          <p:cNvSpPr/>
          <p:nvPr/>
        </p:nvSpPr>
        <p:spPr>
          <a:xfrm>
            <a:off x="0" y="0"/>
            <a:ext cx="2544762" cy="6858000"/>
          </a:xfrm>
          <a:custGeom>
            <a:avLst/>
            <a:gdLst/>
            <a:ahLst/>
            <a:cxnLst/>
            <a:rect l="l" t="t" r="r" b="b"/>
            <a:pathLst>
              <a:path w="2544762" h="6858000">
                <a:moveTo>
                  <a:pt x="2544762" y="0"/>
                </a:moveTo>
                <a:lnTo>
                  <a:pt x="0" y="0"/>
                </a:lnTo>
                <a:lnTo>
                  <a:pt x="0" y="6858000"/>
                </a:lnTo>
                <a:lnTo>
                  <a:pt x="2544762" y="6858000"/>
                </a:lnTo>
                <a:lnTo>
                  <a:pt x="2544762" y="0"/>
                </a:lnTo>
                <a:close/>
              </a:path>
            </a:pathLst>
          </a:custGeom>
          <a:solidFill>
            <a:srgbClr val="E74C22"/>
          </a:solidFill>
        </p:spPr>
        <p:txBody>
          <a:bodyPr wrap="square" lIns="0" tIns="0" rIns="0" bIns="0" rtlCol="0">
            <a:noAutofit/>
          </a:bodyPr>
          <a:lstStyle/>
          <a:p>
            <a:endParaRPr/>
          </a:p>
        </p:txBody>
      </p:sp>
      <p:sp>
        <p:nvSpPr>
          <p:cNvPr id="36" name="object 36"/>
          <p:cNvSpPr/>
          <p:nvPr/>
        </p:nvSpPr>
        <p:spPr>
          <a:xfrm>
            <a:off x="0" y="236537"/>
            <a:ext cx="1506537" cy="842962"/>
          </a:xfrm>
          <a:custGeom>
            <a:avLst/>
            <a:gdLst/>
            <a:ahLst/>
            <a:cxnLst/>
            <a:rect l="l" t="t" r="r" b="b"/>
            <a:pathLst>
              <a:path w="1506537" h="842962">
                <a:moveTo>
                  <a:pt x="0" y="0"/>
                </a:moveTo>
                <a:lnTo>
                  <a:pt x="1007146" y="0"/>
                </a:lnTo>
                <a:lnTo>
                  <a:pt x="1506537" y="842962"/>
                </a:lnTo>
                <a:lnTo>
                  <a:pt x="0" y="842962"/>
                </a:lnTo>
                <a:lnTo>
                  <a:pt x="0" y="0"/>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1276350" y="0"/>
            <a:ext cx="1268412" cy="696912"/>
          </a:xfrm>
          <a:custGeom>
            <a:avLst/>
            <a:gdLst/>
            <a:ahLst/>
            <a:cxnLst/>
            <a:rect l="l" t="t" r="r" b="b"/>
            <a:pathLst>
              <a:path w="1268412" h="696912">
                <a:moveTo>
                  <a:pt x="1268412" y="696912"/>
                </a:moveTo>
                <a:lnTo>
                  <a:pt x="420456" y="696912"/>
                </a:lnTo>
                <a:lnTo>
                  <a:pt x="0" y="0"/>
                </a:lnTo>
                <a:lnTo>
                  <a:pt x="1268412" y="0"/>
                </a:lnTo>
                <a:lnTo>
                  <a:pt x="1268412" y="696912"/>
                </a:lnTo>
                <a:close/>
              </a:path>
            </a:pathLst>
          </a:custGeom>
          <a:solidFill>
            <a:schemeClr val="bg1"/>
          </a:solidFill>
        </p:spPr>
        <p:txBody>
          <a:bodyPr wrap="square" lIns="0" tIns="0" rIns="0" bIns="0" rtlCol="0">
            <a:noAutofit/>
          </a:bodyPr>
          <a:lstStyle/>
          <a:p>
            <a:endParaRPr/>
          </a:p>
        </p:txBody>
      </p:sp>
      <p:sp>
        <p:nvSpPr>
          <p:cNvPr id="38" name="object 38"/>
          <p:cNvSpPr/>
          <p:nvPr/>
        </p:nvSpPr>
        <p:spPr>
          <a:xfrm>
            <a:off x="144462" y="1112837"/>
            <a:ext cx="2400300" cy="1165225"/>
          </a:xfrm>
          <a:custGeom>
            <a:avLst/>
            <a:gdLst/>
            <a:ahLst/>
            <a:cxnLst/>
            <a:rect l="l" t="t" r="r" b="b"/>
            <a:pathLst>
              <a:path w="2400300" h="1165225">
                <a:moveTo>
                  <a:pt x="0" y="0"/>
                </a:moveTo>
                <a:lnTo>
                  <a:pt x="2400300" y="0"/>
                </a:lnTo>
                <a:lnTo>
                  <a:pt x="2400300" y="1165225"/>
                </a:lnTo>
                <a:lnTo>
                  <a:pt x="0" y="1165225"/>
                </a:lnTo>
                <a:lnTo>
                  <a:pt x="0" y="0"/>
                </a:lnTo>
                <a:close/>
              </a:path>
            </a:pathLst>
          </a:custGeom>
          <a:solidFill>
            <a:srgbClr val="000000">
              <a:alpha val="0"/>
            </a:srgbClr>
          </a:solidFill>
        </p:spPr>
        <p:txBody>
          <a:bodyPr wrap="square" lIns="0" tIns="0" rIns="0" bIns="0" rtlCol="0">
            <a:noAutofit/>
          </a:bodyPr>
          <a:lstStyle/>
          <a:p>
            <a:endParaRPr/>
          </a:p>
        </p:txBody>
      </p:sp>
      <p:sp>
        <p:nvSpPr>
          <p:cNvPr id="39" name="object 39"/>
          <p:cNvSpPr/>
          <p:nvPr/>
        </p:nvSpPr>
        <p:spPr>
          <a:xfrm>
            <a:off x="0" y="165100"/>
            <a:ext cx="1008062" cy="1016000"/>
          </a:xfrm>
          <a:custGeom>
            <a:avLst/>
            <a:gdLst/>
            <a:ahLst/>
            <a:cxnLst/>
            <a:rect l="l" t="t" r="r" b="b"/>
            <a:pathLst>
              <a:path w="1008062" h="1016000">
                <a:moveTo>
                  <a:pt x="0" y="0"/>
                </a:moveTo>
                <a:lnTo>
                  <a:pt x="1008062" y="0"/>
                </a:lnTo>
                <a:lnTo>
                  <a:pt x="1008062" y="1016000"/>
                </a:lnTo>
                <a:lnTo>
                  <a:pt x="0" y="1016000"/>
                </a:lnTo>
                <a:lnTo>
                  <a:pt x="0" y="0"/>
                </a:lnTo>
                <a:close/>
              </a:path>
            </a:pathLst>
          </a:custGeom>
          <a:solidFill>
            <a:srgbClr val="000000">
              <a:alpha val="0"/>
            </a:srgbClr>
          </a:solidFill>
        </p:spPr>
        <p:txBody>
          <a:bodyPr wrap="square" lIns="0" tIns="0" rIns="0" bIns="0" rtlCol="0">
            <a:noAutofit/>
          </a:bodyPr>
          <a:lstStyle/>
          <a:p>
            <a:endParaRPr/>
          </a:p>
        </p:txBody>
      </p:sp>
      <p:sp>
        <p:nvSpPr>
          <p:cNvPr id="40" name="object 40"/>
          <p:cNvSpPr/>
          <p:nvPr/>
        </p:nvSpPr>
        <p:spPr>
          <a:xfrm>
            <a:off x="131762" y="2164556"/>
            <a:ext cx="2255837" cy="0"/>
          </a:xfrm>
          <a:custGeom>
            <a:avLst/>
            <a:gdLst/>
            <a:ahLst/>
            <a:cxnLst/>
            <a:rect l="l" t="t" r="r" b="b"/>
            <a:pathLst>
              <a:path w="2255837">
                <a:moveTo>
                  <a:pt x="0" y="0"/>
                </a:moveTo>
                <a:lnTo>
                  <a:pt x="2255837" y="0"/>
                </a:lnTo>
              </a:path>
            </a:pathLst>
          </a:custGeom>
          <a:ln w="380682">
            <a:solidFill>
              <a:srgbClr val="000000"/>
            </a:solidFill>
          </a:ln>
        </p:spPr>
        <p:txBody>
          <a:bodyPr wrap="square" lIns="0" tIns="0" rIns="0" bIns="0" rtlCol="0">
            <a:noAutofit/>
          </a:bodyPr>
          <a:lstStyle/>
          <a:p>
            <a:endParaRPr/>
          </a:p>
        </p:txBody>
      </p:sp>
      <p:sp>
        <p:nvSpPr>
          <p:cNvPr id="41" name="object 41"/>
          <p:cNvSpPr/>
          <p:nvPr/>
        </p:nvSpPr>
        <p:spPr>
          <a:xfrm>
            <a:off x="157162" y="2278062"/>
            <a:ext cx="2387600" cy="954086"/>
          </a:xfrm>
          <a:custGeom>
            <a:avLst/>
            <a:gdLst/>
            <a:ahLst/>
            <a:cxnLst/>
            <a:rect l="l" t="t" r="r" b="b"/>
            <a:pathLst>
              <a:path w="2387600" h="954086">
                <a:moveTo>
                  <a:pt x="0" y="0"/>
                </a:moveTo>
                <a:lnTo>
                  <a:pt x="2387600" y="0"/>
                </a:lnTo>
                <a:lnTo>
                  <a:pt x="2387600" y="954086"/>
                </a:lnTo>
                <a:lnTo>
                  <a:pt x="0" y="954086"/>
                </a:lnTo>
                <a:lnTo>
                  <a:pt x="0" y="0"/>
                </a:lnTo>
                <a:close/>
              </a:path>
            </a:pathLst>
          </a:custGeom>
          <a:solidFill>
            <a:srgbClr val="000000">
              <a:alpha val="0"/>
            </a:srgbClr>
          </a:solidFill>
        </p:spPr>
        <p:txBody>
          <a:bodyPr wrap="square" lIns="0" tIns="0" rIns="0" bIns="0" rtlCol="0">
            <a:noAutofit/>
          </a:bodyPr>
          <a:lstStyle/>
          <a:p>
            <a:endParaRPr/>
          </a:p>
        </p:txBody>
      </p:sp>
      <p:sp>
        <p:nvSpPr>
          <p:cNvPr id="42" name="object 42"/>
          <p:cNvSpPr/>
          <p:nvPr/>
        </p:nvSpPr>
        <p:spPr>
          <a:xfrm>
            <a:off x="2557462" y="23812"/>
            <a:ext cx="9502775" cy="6554786"/>
          </a:xfrm>
          <a:custGeom>
            <a:avLst/>
            <a:gdLst/>
            <a:ahLst/>
            <a:cxnLst/>
            <a:rect l="l" t="t" r="r" b="b"/>
            <a:pathLst>
              <a:path w="9502775" h="6554786">
                <a:moveTo>
                  <a:pt x="0" y="0"/>
                </a:moveTo>
                <a:lnTo>
                  <a:pt x="9502775" y="0"/>
                </a:lnTo>
                <a:lnTo>
                  <a:pt x="9502775" y="6554786"/>
                </a:lnTo>
                <a:lnTo>
                  <a:pt x="0" y="6554786"/>
                </a:lnTo>
                <a:lnTo>
                  <a:pt x="0" y="0"/>
                </a:lnTo>
                <a:close/>
              </a:path>
            </a:pathLst>
          </a:custGeom>
          <a:solidFill>
            <a:srgbClr val="000000">
              <a:alpha val="0"/>
            </a:srgbClr>
          </a:solidFill>
        </p:spPr>
        <p:txBody>
          <a:bodyPr wrap="square" lIns="0" tIns="0" rIns="0" bIns="0" rtlCol="0">
            <a:noAutofit/>
          </a:bodyPr>
          <a:lstStyle/>
          <a:p>
            <a:endParaRPr/>
          </a:p>
        </p:txBody>
      </p:sp>
      <p:sp>
        <p:nvSpPr>
          <p:cNvPr id="43" name="object 43"/>
          <p:cNvSpPr/>
          <p:nvPr/>
        </p:nvSpPr>
        <p:spPr>
          <a:xfrm>
            <a:off x="144462" y="3109912"/>
            <a:ext cx="2255837" cy="666749"/>
          </a:xfrm>
          <a:custGeom>
            <a:avLst/>
            <a:gdLst/>
            <a:ahLst/>
            <a:cxnLst/>
            <a:rect l="l" t="t" r="r" b="b"/>
            <a:pathLst>
              <a:path w="2255837" h="666749">
                <a:moveTo>
                  <a:pt x="0" y="0"/>
                </a:moveTo>
                <a:lnTo>
                  <a:pt x="2255837" y="0"/>
                </a:lnTo>
                <a:lnTo>
                  <a:pt x="2255837" y="666749"/>
                </a:lnTo>
                <a:lnTo>
                  <a:pt x="0" y="666749"/>
                </a:lnTo>
                <a:lnTo>
                  <a:pt x="0" y="0"/>
                </a:lnTo>
                <a:close/>
              </a:path>
            </a:pathLst>
          </a:custGeom>
          <a:solidFill>
            <a:srgbClr val="000000">
              <a:alpha val="0"/>
            </a:srgbClr>
          </a:solidFill>
        </p:spPr>
        <p:txBody>
          <a:bodyPr wrap="square" lIns="0" tIns="0" rIns="0" bIns="0" rtlCol="0">
            <a:noAutofit/>
          </a:bodyPr>
          <a:lstStyle/>
          <a:p>
            <a:endParaRPr/>
          </a:p>
        </p:txBody>
      </p:sp>
      <p:sp>
        <p:nvSpPr>
          <p:cNvPr id="44" name="object 44"/>
          <p:cNvSpPr/>
          <p:nvPr/>
        </p:nvSpPr>
        <p:spPr>
          <a:xfrm>
            <a:off x="0" y="3886200"/>
            <a:ext cx="2400300" cy="1384300"/>
          </a:xfrm>
          <a:custGeom>
            <a:avLst/>
            <a:gdLst/>
            <a:ahLst/>
            <a:cxnLst/>
            <a:rect l="l" t="t" r="r" b="b"/>
            <a:pathLst>
              <a:path w="2400300" h="1384300">
                <a:moveTo>
                  <a:pt x="0" y="0"/>
                </a:moveTo>
                <a:lnTo>
                  <a:pt x="2400300" y="0"/>
                </a:lnTo>
                <a:lnTo>
                  <a:pt x="2400300" y="1384300"/>
                </a:lnTo>
                <a:lnTo>
                  <a:pt x="0" y="1384300"/>
                </a:lnTo>
                <a:lnTo>
                  <a:pt x="0" y="0"/>
                </a:lnTo>
                <a:close/>
              </a:path>
            </a:pathLst>
          </a:custGeom>
          <a:solidFill>
            <a:srgbClr val="000000">
              <a:alpha val="0"/>
            </a:srgbClr>
          </a:solidFill>
        </p:spPr>
        <p:txBody>
          <a:bodyPr wrap="square" lIns="0" tIns="0" rIns="0" bIns="0" rtlCol="0">
            <a:noAutofit/>
          </a:bodyPr>
          <a:lstStyle/>
          <a:p>
            <a:endParaRPr/>
          </a:p>
        </p:txBody>
      </p:sp>
      <p:sp>
        <p:nvSpPr>
          <p:cNvPr id="32" name="object 32"/>
          <p:cNvSpPr/>
          <p:nvPr/>
        </p:nvSpPr>
        <p:spPr>
          <a:xfrm>
            <a:off x="2544762" y="0"/>
            <a:ext cx="9647237" cy="6858000"/>
          </a:xfrm>
          <a:custGeom>
            <a:avLst/>
            <a:gdLst/>
            <a:ahLst/>
            <a:cxnLst/>
            <a:rect l="l" t="t" r="r" b="b"/>
            <a:pathLst>
              <a:path w="9647237" h="6858000">
                <a:moveTo>
                  <a:pt x="9647237" y="0"/>
                </a:moveTo>
                <a:lnTo>
                  <a:pt x="0" y="0"/>
                </a:lnTo>
                <a:lnTo>
                  <a:pt x="0" y="6858000"/>
                </a:lnTo>
                <a:lnTo>
                  <a:pt x="9647237" y="6858000"/>
                </a:lnTo>
                <a:lnTo>
                  <a:pt x="9647237" y="0"/>
                </a:lnTo>
                <a:close/>
              </a:path>
            </a:pathLst>
          </a:custGeom>
          <a:solidFill>
            <a:schemeClr val="bg1"/>
          </a:solidFill>
        </p:spPr>
        <p:txBody>
          <a:bodyPr wrap="square" lIns="0" tIns="0" rIns="0" bIns="0" rtlCol="0">
            <a:noAutofit/>
          </a:bodyPr>
          <a:lstStyle/>
          <a:p>
            <a:endParaRPr/>
          </a:p>
        </p:txBody>
      </p:sp>
      <p:sp>
        <p:nvSpPr>
          <p:cNvPr id="31" name="object 31"/>
          <p:cNvSpPr txBox="1"/>
          <p:nvPr/>
        </p:nvSpPr>
        <p:spPr>
          <a:xfrm>
            <a:off x="2630487" y="93695"/>
            <a:ext cx="8857865" cy="1193800"/>
          </a:xfrm>
          <a:prstGeom prst="rect">
            <a:avLst/>
          </a:prstGeom>
        </p:spPr>
        <p:txBody>
          <a:bodyPr wrap="square" lIns="0" tIns="13335" rIns="0" bIns="0" rtlCol="0">
            <a:noAutofit/>
          </a:bodyPr>
          <a:lstStyle/>
          <a:p>
            <a:pPr marL="12700" marR="31111">
              <a:lnSpc>
                <a:spcPts val="2100"/>
              </a:lnSpc>
            </a:pPr>
            <a:r>
              <a:rPr sz="2000" b="1" spc="94" dirty="0" smtClean="0">
                <a:latin typeface="Times New Roman"/>
                <a:cs typeface="Times New Roman"/>
              </a:rPr>
              <a:t>Tujuan</a:t>
            </a:r>
            <a:endParaRPr sz="2000" dirty="0">
              <a:latin typeface="Times New Roman"/>
              <a:cs typeface="Times New Roman"/>
            </a:endParaRPr>
          </a:p>
          <a:p>
            <a:pPr marL="12700">
              <a:lnSpc>
                <a:spcPct val="100041"/>
              </a:lnSpc>
            </a:pPr>
            <a:r>
              <a:rPr sz="2000" spc="172" dirty="0" smtClean="0">
                <a:latin typeface="Times New Roman"/>
                <a:cs typeface="Times New Roman"/>
              </a:rPr>
              <a:t>Peserta</a:t>
            </a:r>
            <a:r>
              <a:rPr sz="2000" spc="19" dirty="0" smtClean="0">
                <a:latin typeface="Times New Roman"/>
                <a:cs typeface="Times New Roman"/>
              </a:rPr>
              <a:t> </a:t>
            </a:r>
            <a:r>
              <a:rPr sz="2000" spc="0" dirty="0" smtClean="0">
                <a:latin typeface="Times New Roman"/>
                <a:cs typeface="Times New Roman"/>
              </a:rPr>
              <a:t>didik</a:t>
            </a:r>
            <a:r>
              <a:rPr sz="2000" spc="389" dirty="0" smtClean="0">
                <a:latin typeface="Times New Roman"/>
                <a:cs typeface="Times New Roman"/>
              </a:rPr>
              <a:t> </a:t>
            </a:r>
            <a:r>
              <a:rPr sz="2000" spc="166" dirty="0" smtClean="0">
                <a:latin typeface="Times New Roman"/>
                <a:cs typeface="Times New Roman"/>
              </a:rPr>
              <a:t>mampu</a:t>
            </a:r>
            <a:r>
              <a:rPr sz="2000" spc="439" dirty="0" smtClean="0">
                <a:latin typeface="Times New Roman"/>
                <a:cs typeface="Times New Roman"/>
              </a:rPr>
              <a:t> </a:t>
            </a:r>
            <a:r>
              <a:rPr sz="2000" spc="137" dirty="0" smtClean="0">
                <a:latin typeface="Times New Roman"/>
                <a:cs typeface="Times New Roman"/>
              </a:rPr>
              <a:t>membekali</a:t>
            </a:r>
            <a:r>
              <a:rPr sz="2000" spc="197" dirty="0" smtClean="0">
                <a:latin typeface="Times New Roman"/>
                <a:cs typeface="Times New Roman"/>
              </a:rPr>
              <a:t> </a:t>
            </a:r>
            <a:r>
              <a:rPr sz="2000" spc="112" dirty="0" smtClean="0">
                <a:latin typeface="Times New Roman"/>
                <a:cs typeface="Times New Roman"/>
              </a:rPr>
              <a:t>dirinya</a:t>
            </a:r>
            <a:r>
              <a:rPr sz="2000" spc="-93" dirty="0" smtClean="0">
                <a:latin typeface="Times New Roman"/>
                <a:cs typeface="Times New Roman"/>
              </a:rPr>
              <a:t> </a:t>
            </a:r>
            <a:r>
              <a:rPr sz="2000" spc="118" dirty="0" smtClean="0">
                <a:latin typeface="Times New Roman"/>
                <a:cs typeface="Times New Roman"/>
              </a:rPr>
              <a:t>melalui</a:t>
            </a:r>
            <a:r>
              <a:rPr sz="2000" spc="-39" dirty="0" smtClean="0">
                <a:latin typeface="Times New Roman"/>
                <a:cs typeface="Times New Roman"/>
              </a:rPr>
              <a:t> </a:t>
            </a:r>
            <a:r>
              <a:rPr sz="2000" spc="127" dirty="0" smtClean="0">
                <a:latin typeface="Times New Roman"/>
                <a:cs typeface="Times New Roman"/>
              </a:rPr>
              <a:t>kompetensi</a:t>
            </a:r>
            <a:r>
              <a:rPr sz="2000" spc="388" dirty="0" smtClean="0">
                <a:latin typeface="Times New Roman"/>
                <a:cs typeface="Times New Roman"/>
              </a:rPr>
              <a:t> </a:t>
            </a:r>
            <a:r>
              <a:rPr sz="2000" spc="94" dirty="0" smtClean="0">
                <a:latin typeface="Times New Roman"/>
                <a:cs typeface="Times New Roman"/>
              </a:rPr>
              <a:t>literasi</a:t>
            </a:r>
            <a:r>
              <a:rPr sz="2000" spc="19" dirty="0" smtClean="0">
                <a:latin typeface="Times New Roman"/>
                <a:cs typeface="Times New Roman"/>
              </a:rPr>
              <a:t> </a:t>
            </a:r>
            <a:r>
              <a:rPr sz="2000" spc="101" dirty="0" smtClean="0">
                <a:latin typeface="Times New Roman"/>
                <a:cs typeface="Times New Roman"/>
              </a:rPr>
              <a:t>digital</a:t>
            </a:r>
            <a:r>
              <a:rPr sz="2000" spc="69" dirty="0" smtClean="0">
                <a:latin typeface="Times New Roman"/>
                <a:cs typeface="Times New Roman"/>
              </a:rPr>
              <a:t> </a:t>
            </a:r>
            <a:r>
              <a:rPr sz="2000" spc="172" dirty="0" smtClean="0">
                <a:latin typeface="Times New Roman"/>
                <a:cs typeface="Times New Roman"/>
              </a:rPr>
              <a:t>untuk</a:t>
            </a:r>
            <a:endParaRPr sz="2000" dirty="0">
              <a:latin typeface="Times New Roman"/>
              <a:cs typeface="Times New Roman"/>
            </a:endParaRPr>
          </a:p>
          <a:p>
            <a:pPr marL="12700" marR="31111">
              <a:lnSpc>
                <a:spcPct val="95825"/>
              </a:lnSpc>
            </a:pPr>
            <a:r>
              <a:rPr sz="2000" spc="156" dirty="0" smtClean="0">
                <a:latin typeface="Times New Roman"/>
                <a:cs typeface="Times New Roman"/>
              </a:rPr>
              <a:t>mendukung kegiatan usaha/pekerjaannya.</a:t>
            </a:r>
            <a:endParaRPr sz="2000" dirty="0">
              <a:latin typeface="Times New Roman"/>
              <a:cs typeface="Times New Roman"/>
            </a:endParaRPr>
          </a:p>
        </p:txBody>
      </p:sp>
      <p:sp>
        <p:nvSpPr>
          <p:cNvPr id="30" name="object 30"/>
          <p:cNvSpPr txBox="1"/>
          <p:nvPr/>
        </p:nvSpPr>
        <p:spPr>
          <a:xfrm>
            <a:off x="273483" y="323949"/>
            <a:ext cx="574802" cy="787400"/>
          </a:xfrm>
          <a:prstGeom prst="rect">
            <a:avLst/>
          </a:prstGeom>
        </p:spPr>
        <p:txBody>
          <a:bodyPr wrap="square" lIns="0" tIns="38766" rIns="0" bIns="0" rtlCol="0">
            <a:noAutofit/>
          </a:bodyPr>
          <a:lstStyle/>
          <a:p>
            <a:pPr marL="12700">
              <a:lnSpc>
                <a:spcPts val="6105"/>
              </a:lnSpc>
            </a:pPr>
            <a:r>
              <a:rPr sz="6000" b="1" spc="419" dirty="0" smtClean="0">
                <a:solidFill>
                  <a:srgbClr val="E74C22"/>
                </a:solidFill>
                <a:latin typeface="Times New Roman"/>
                <a:cs typeface="Times New Roman"/>
              </a:rPr>
              <a:t>2</a:t>
            </a:r>
            <a:endParaRPr sz="6000">
              <a:latin typeface="Times New Roman"/>
              <a:cs typeface="Times New Roman"/>
            </a:endParaRPr>
          </a:p>
        </p:txBody>
      </p:sp>
      <p:sp>
        <p:nvSpPr>
          <p:cNvPr id="29" name="object 29"/>
          <p:cNvSpPr txBox="1"/>
          <p:nvPr/>
        </p:nvSpPr>
        <p:spPr>
          <a:xfrm>
            <a:off x="217487" y="1191616"/>
            <a:ext cx="1014476" cy="330200"/>
          </a:xfrm>
          <a:prstGeom prst="rect">
            <a:avLst/>
          </a:prstGeom>
        </p:spPr>
        <p:txBody>
          <a:bodyPr wrap="square" lIns="0" tIns="15906" rIns="0" bIns="0" rtlCol="0">
            <a:noAutofit/>
          </a:bodyPr>
          <a:lstStyle/>
          <a:p>
            <a:pPr marL="12700">
              <a:lnSpc>
                <a:spcPts val="2505"/>
              </a:lnSpc>
            </a:pPr>
            <a:r>
              <a:rPr sz="2400" b="1" spc="140" dirty="0" smtClean="0">
                <a:solidFill>
                  <a:srgbClr val="FFFFFF"/>
                </a:solidFill>
                <a:latin typeface="Times New Roman"/>
                <a:cs typeface="Times New Roman"/>
              </a:rPr>
              <a:t>Bekali</a:t>
            </a:r>
            <a:endParaRPr sz="2400">
              <a:latin typeface="Times New Roman"/>
              <a:cs typeface="Times New Roman"/>
            </a:endParaRPr>
          </a:p>
        </p:txBody>
      </p:sp>
      <p:sp>
        <p:nvSpPr>
          <p:cNvPr id="28" name="object 28"/>
          <p:cNvSpPr txBox="1"/>
          <p:nvPr/>
        </p:nvSpPr>
        <p:spPr>
          <a:xfrm>
            <a:off x="1239786" y="1191616"/>
            <a:ext cx="718820" cy="330200"/>
          </a:xfrm>
          <a:prstGeom prst="rect">
            <a:avLst/>
          </a:prstGeom>
        </p:spPr>
        <p:txBody>
          <a:bodyPr wrap="square" lIns="0" tIns="15906" rIns="0" bIns="0" rtlCol="0">
            <a:noAutofit/>
          </a:bodyPr>
          <a:lstStyle/>
          <a:p>
            <a:pPr marL="12700">
              <a:lnSpc>
                <a:spcPts val="2505"/>
              </a:lnSpc>
            </a:pPr>
            <a:r>
              <a:rPr sz="2400" b="1" spc="28" dirty="0" smtClean="0">
                <a:solidFill>
                  <a:srgbClr val="FFFFFF"/>
                </a:solidFill>
                <a:latin typeface="Times New Roman"/>
                <a:cs typeface="Times New Roman"/>
              </a:rPr>
              <a:t>Diri-</a:t>
            </a:r>
            <a:endParaRPr sz="2400">
              <a:latin typeface="Times New Roman"/>
              <a:cs typeface="Times New Roman"/>
            </a:endParaRPr>
          </a:p>
        </p:txBody>
      </p:sp>
      <p:sp>
        <p:nvSpPr>
          <p:cNvPr id="27" name="object 27"/>
          <p:cNvSpPr txBox="1"/>
          <p:nvPr/>
        </p:nvSpPr>
        <p:spPr>
          <a:xfrm>
            <a:off x="217487" y="1557376"/>
            <a:ext cx="2286711" cy="330200"/>
          </a:xfrm>
          <a:prstGeom prst="rect">
            <a:avLst/>
          </a:prstGeom>
        </p:spPr>
        <p:txBody>
          <a:bodyPr wrap="square" lIns="0" tIns="15906" rIns="0" bIns="0" rtlCol="0">
            <a:noAutofit/>
          </a:bodyPr>
          <a:lstStyle/>
          <a:p>
            <a:pPr marL="12700">
              <a:lnSpc>
                <a:spcPts val="2505"/>
              </a:lnSpc>
            </a:pPr>
            <a:r>
              <a:rPr sz="2400" b="1" spc="112" dirty="0" smtClean="0">
                <a:solidFill>
                  <a:srgbClr val="FFFFFF"/>
                </a:solidFill>
                <a:latin typeface="Times New Roman"/>
                <a:cs typeface="Times New Roman"/>
              </a:rPr>
              <a:t>Literasi Digital</a:t>
            </a:r>
            <a:endParaRPr sz="2400">
              <a:latin typeface="Times New Roman"/>
              <a:cs typeface="Times New Roman"/>
            </a:endParaRPr>
          </a:p>
        </p:txBody>
      </p:sp>
      <p:sp>
        <p:nvSpPr>
          <p:cNvPr id="26" name="object 26"/>
          <p:cNvSpPr txBox="1"/>
          <p:nvPr/>
        </p:nvSpPr>
        <p:spPr>
          <a:xfrm>
            <a:off x="2630487" y="1617695"/>
            <a:ext cx="8724515" cy="889000"/>
          </a:xfrm>
          <a:prstGeom prst="rect">
            <a:avLst/>
          </a:prstGeom>
        </p:spPr>
        <p:txBody>
          <a:bodyPr wrap="square" lIns="0" tIns="13335" rIns="0" bIns="0" rtlCol="0">
            <a:noAutofit/>
          </a:bodyPr>
          <a:lstStyle/>
          <a:p>
            <a:pPr marL="12700" marR="31111">
              <a:lnSpc>
                <a:spcPts val="2100"/>
              </a:lnSpc>
            </a:pPr>
            <a:r>
              <a:rPr sz="2000" b="1" spc="150" dirty="0" smtClean="0">
                <a:latin typeface="Times New Roman"/>
                <a:cs typeface="Times New Roman"/>
              </a:rPr>
              <a:t>Persiapan</a:t>
            </a:r>
            <a:endParaRPr sz="2000">
              <a:latin typeface="Times New Roman"/>
              <a:cs typeface="Times New Roman"/>
            </a:endParaRPr>
          </a:p>
          <a:p>
            <a:pPr marL="12700">
              <a:lnSpc>
                <a:spcPct val="100041"/>
              </a:lnSpc>
            </a:pPr>
            <a:r>
              <a:rPr sz="2000" spc="144" dirty="0" smtClean="0">
                <a:latin typeface="Times New Roman"/>
                <a:cs typeface="Times New Roman"/>
              </a:rPr>
              <a:t>Guru  membekali diri dengan berbagai pengetahuan tentang kemampuan membekali diri,  khususnya bekal untuk masa depan peserta didik.</a:t>
            </a:r>
            <a:endParaRPr sz="2000">
              <a:latin typeface="Times New Roman"/>
              <a:cs typeface="Times New Roman"/>
            </a:endParaRPr>
          </a:p>
        </p:txBody>
      </p:sp>
      <p:sp>
        <p:nvSpPr>
          <p:cNvPr id="25" name="object 25"/>
          <p:cNvSpPr txBox="1"/>
          <p:nvPr/>
        </p:nvSpPr>
        <p:spPr>
          <a:xfrm>
            <a:off x="204787" y="2040284"/>
            <a:ext cx="1507299" cy="254000"/>
          </a:xfrm>
          <a:prstGeom prst="rect">
            <a:avLst/>
          </a:prstGeom>
        </p:spPr>
        <p:txBody>
          <a:bodyPr wrap="square" lIns="0" tIns="12065" rIns="0" bIns="0" rtlCol="0">
            <a:noAutofit/>
          </a:bodyPr>
          <a:lstStyle/>
          <a:p>
            <a:pPr marL="12700">
              <a:lnSpc>
                <a:spcPts val="1900"/>
              </a:lnSpc>
            </a:pPr>
            <a:r>
              <a:rPr sz="1800" b="1" spc="59" dirty="0" smtClean="0">
                <a:solidFill>
                  <a:srgbClr val="FFFFFF"/>
                </a:solidFill>
                <a:latin typeface="Times New Roman"/>
                <a:cs typeface="Times New Roman"/>
              </a:rPr>
              <a:t>Durasi : </a:t>
            </a:r>
            <a:r>
              <a:rPr sz="1800" spc="59" dirty="0" smtClean="0">
                <a:solidFill>
                  <a:srgbClr val="FFFFFF"/>
                </a:solidFill>
                <a:latin typeface="Times New Roman"/>
                <a:cs typeface="Times New Roman"/>
              </a:rPr>
              <a:t>24 JP</a:t>
            </a:r>
            <a:endParaRPr sz="1800">
              <a:latin typeface="Times New Roman"/>
              <a:cs typeface="Times New Roman"/>
            </a:endParaRPr>
          </a:p>
        </p:txBody>
      </p:sp>
      <p:sp>
        <p:nvSpPr>
          <p:cNvPr id="24" name="object 24"/>
          <p:cNvSpPr txBox="1"/>
          <p:nvPr/>
        </p:nvSpPr>
        <p:spPr>
          <a:xfrm>
            <a:off x="230187" y="2343496"/>
            <a:ext cx="2185552" cy="802640"/>
          </a:xfrm>
          <a:prstGeom prst="rect">
            <a:avLst/>
          </a:prstGeom>
        </p:spPr>
        <p:txBody>
          <a:bodyPr wrap="square" lIns="0" tIns="12065" rIns="0" bIns="0" rtlCol="0">
            <a:noAutofit/>
          </a:bodyPr>
          <a:lstStyle/>
          <a:p>
            <a:pPr marL="12700" marR="39430">
              <a:lnSpc>
                <a:spcPts val="1900"/>
              </a:lnSpc>
            </a:pPr>
            <a:r>
              <a:rPr sz="1800" b="1" spc="102" dirty="0" smtClean="0">
                <a:solidFill>
                  <a:srgbClr val="FFFFFF"/>
                </a:solidFill>
                <a:latin typeface="Times New Roman"/>
                <a:cs typeface="Times New Roman"/>
              </a:rPr>
              <a:t>Bahan :</a:t>
            </a:r>
            <a:endParaRPr sz="1800">
              <a:latin typeface="Times New Roman"/>
              <a:cs typeface="Times New Roman"/>
            </a:endParaRPr>
          </a:p>
          <a:p>
            <a:pPr marL="12700">
              <a:lnSpc>
                <a:spcPct val="95825"/>
              </a:lnSpc>
            </a:pPr>
            <a:r>
              <a:rPr sz="1800" spc="77" dirty="0" smtClean="0">
                <a:solidFill>
                  <a:srgbClr val="FFFFFF"/>
                </a:solidFill>
                <a:latin typeface="Times New Roman"/>
                <a:cs typeface="Times New Roman"/>
              </a:rPr>
              <a:t>Lembar Kerja Bekali</a:t>
            </a:r>
            <a:endParaRPr sz="1800">
              <a:latin typeface="Times New Roman"/>
              <a:cs typeface="Times New Roman"/>
            </a:endParaRPr>
          </a:p>
          <a:p>
            <a:pPr marL="12700" marR="39430">
              <a:lnSpc>
                <a:spcPct val="95825"/>
              </a:lnSpc>
              <a:spcBef>
                <a:spcPts val="90"/>
              </a:spcBef>
            </a:pPr>
            <a:r>
              <a:rPr sz="1800" spc="6" dirty="0" smtClean="0">
                <a:solidFill>
                  <a:srgbClr val="FFFFFF"/>
                </a:solidFill>
                <a:latin typeface="Times New Roman"/>
                <a:cs typeface="Times New Roman"/>
              </a:rPr>
              <a:t>Diri</a:t>
            </a:r>
            <a:endParaRPr sz="1800">
              <a:latin typeface="Times New Roman"/>
              <a:cs typeface="Times New Roman"/>
            </a:endParaRPr>
          </a:p>
        </p:txBody>
      </p:sp>
      <p:sp>
        <p:nvSpPr>
          <p:cNvPr id="23" name="object 23"/>
          <p:cNvSpPr txBox="1"/>
          <p:nvPr/>
        </p:nvSpPr>
        <p:spPr>
          <a:xfrm>
            <a:off x="2630487" y="2836895"/>
            <a:ext cx="1681226" cy="279400"/>
          </a:xfrm>
          <a:prstGeom prst="rect">
            <a:avLst/>
          </a:prstGeom>
        </p:spPr>
        <p:txBody>
          <a:bodyPr wrap="square" lIns="0" tIns="13335" rIns="0" bIns="0" rtlCol="0">
            <a:noAutofit/>
          </a:bodyPr>
          <a:lstStyle/>
          <a:p>
            <a:pPr marL="12700">
              <a:lnSpc>
                <a:spcPts val="2100"/>
              </a:lnSpc>
            </a:pPr>
            <a:r>
              <a:rPr sz="2000" b="1" spc="175" dirty="0" smtClean="0">
                <a:latin typeface="Times New Roman"/>
                <a:cs typeface="Times New Roman"/>
              </a:rPr>
              <a:t>Pelaksanaan</a:t>
            </a:r>
            <a:endParaRPr sz="2000">
              <a:latin typeface="Times New Roman"/>
              <a:cs typeface="Times New Roman"/>
            </a:endParaRPr>
          </a:p>
        </p:txBody>
      </p:sp>
      <p:sp>
        <p:nvSpPr>
          <p:cNvPr id="22" name="object 22"/>
          <p:cNvSpPr txBox="1"/>
          <p:nvPr/>
        </p:nvSpPr>
        <p:spPr>
          <a:xfrm>
            <a:off x="2437705" y="3141695"/>
            <a:ext cx="1151181" cy="288256"/>
          </a:xfrm>
          <a:prstGeom prst="rect">
            <a:avLst/>
          </a:prstGeom>
        </p:spPr>
        <p:txBody>
          <a:bodyPr wrap="square" lIns="0" tIns="14001" rIns="0" bIns="0" rtlCol="0">
            <a:noAutofit/>
          </a:bodyPr>
          <a:lstStyle/>
          <a:p>
            <a:pPr marL="12700">
              <a:lnSpc>
                <a:spcPts val="2205"/>
              </a:lnSpc>
            </a:pPr>
            <a:r>
              <a:rPr sz="2000" dirty="0" smtClean="0">
                <a:latin typeface="Calibri"/>
                <a:cs typeface="Calibri"/>
              </a:rPr>
              <a:t>1.</a:t>
            </a:r>
            <a:r>
              <a:rPr sz="2000" spc="172" dirty="0" smtClean="0">
                <a:latin typeface="Times New Roman"/>
                <a:cs typeface="Times New Roman"/>
              </a:rPr>
              <a:t>Peserta</a:t>
            </a:r>
            <a:endParaRPr sz="2000">
              <a:latin typeface="Times New Roman"/>
              <a:cs typeface="Times New Roman"/>
            </a:endParaRPr>
          </a:p>
        </p:txBody>
      </p:sp>
      <p:sp>
        <p:nvSpPr>
          <p:cNvPr id="21" name="object 21"/>
          <p:cNvSpPr txBox="1"/>
          <p:nvPr/>
        </p:nvSpPr>
        <p:spPr>
          <a:xfrm>
            <a:off x="3753929" y="3141695"/>
            <a:ext cx="635254" cy="279400"/>
          </a:xfrm>
          <a:prstGeom prst="rect">
            <a:avLst/>
          </a:prstGeom>
        </p:spPr>
        <p:txBody>
          <a:bodyPr wrap="square" lIns="0" tIns="13335" rIns="0" bIns="0" rtlCol="0">
            <a:noAutofit/>
          </a:bodyPr>
          <a:lstStyle/>
          <a:p>
            <a:pPr marL="12700">
              <a:lnSpc>
                <a:spcPts val="2100"/>
              </a:lnSpc>
            </a:pPr>
            <a:r>
              <a:rPr sz="2000" spc="72" dirty="0" smtClean="0">
                <a:latin typeface="Times New Roman"/>
                <a:cs typeface="Times New Roman"/>
              </a:rPr>
              <a:t>didik</a:t>
            </a:r>
            <a:endParaRPr sz="2000">
              <a:latin typeface="Times New Roman"/>
              <a:cs typeface="Times New Roman"/>
            </a:endParaRPr>
          </a:p>
        </p:txBody>
      </p:sp>
      <p:sp>
        <p:nvSpPr>
          <p:cNvPr id="20" name="object 20"/>
          <p:cNvSpPr txBox="1"/>
          <p:nvPr/>
        </p:nvSpPr>
        <p:spPr>
          <a:xfrm>
            <a:off x="4555553" y="3141695"/>
            <a:ext cx="1412494" cy="279400"/>
          </a:xfrm>
          <a:prstGeom prst="rect">
            <a:avLst/>
          </a:prstGeom>
        </p:spPr>
        <p:txBody>
          <a:bodyPr wrap="square" lIns="0" tIns="13335" rIns="0" bIns="0" rtlCol="0">
            <a:noAutofit/>
          </a:bodyPr>
          <a:lstStyle/>
          <a:p>
            <a:pPr marL="12700">
              <a:lnSpc>
                <a:spcPts val="2100"/>
              </a:lnSpc>
            </a:pPr>
            <a:r>
              <a:rPr sz="2000" spc="209" dirty="0" smtClean="0">
                <a:latin typeface="Times New Roman"/>
                <a:cs typeface="Times New Roman"/>
              </a:rPr>
              <a:t>memahami</a:t>
            </a:r>
            <a:endParaRPr sz="2000">
              <a:latin typeface="Times New Roman"/>
              <a:cs typeface="Times New Roman"/>
            </a:endParaRPr>
          </a:p>
        </p:txBody>
      </p:sp>
      <p:sp>
        <p:nvSpPr>
          <p:cNvPr id="19" name="object 19"/>
          <p:cNvSpPr txBox="1"/>
          <p:nvPr/>
        </p:nvSpPr>
        <p:spPr>
          <a:xfrm>
            <a:off x="6134417" y="3141695"/>
            <a:ext cx="859282" cy="279400"/>
          </a:xfrm>
          <a:prstGeom prst="rect">
            <a:avLst/>
          </a:prstGeom>
        </p:spPr>
        <p:txBody>
          <a:bodyPr wrap="square" lIns="0" tIns="13335" rIns="0" bIns="0" rtlCol="0">
            <a:noAutofit/>
          </a:bodyPr>
          <a:lstStyle/>
          <a:p>
            <a:pPr marL="12700">
              <a:lnSpc>
                <a:spcPts val="2100"/>
              </a:lnSpc>
            </a:pPr>
            <a:r>
              <a:rPr sz="2000" spc="186" dirty="0" smtClean="0">
                <a:latin typeface="Times New Roman"/>
                <a:cs typeface="Times New Roman"/>
              </a:rPr>
              <a:t>proses</a:t>
            </a:r>
            <a:endParaRPr sz="2000">
              <a:latin typeface="Times New Roman"/>
              <a:cs typeface="Times New Roman"/>
            </a:endParaRPr>
          </a:p>
        </p:txBody>
      </p:sp>
      <p:sp>
        <p:nvSpPr>
          <p:cNvPr id="18" name="object 18"/>
          <p:cNvSpPr txBox="1"/>
          <p:nvPr/>
        </p:nvSpPr>
        <p:spPr>
          <a:xfrm>
            <a:off x="7160069" y="3141695"/>
            <a:ext cx="744220" cy="279400"/>
          </a:xfrm>
          <a:prstGeom prst="rect">
            <a:avLst/>
          </a:prstGeom>
        </p:spPr>
        <p:txBody>
          <a:bodyPr wrap="square" lIns="0" tIns="13335" rIns="0" bIns="0" rtlCol="0">
            <a:noAutofit/>
          </a:bodyPr>
          <a:lstStyle/>
          <a:p>
            <a:pPr marL="12700">
              <a:lnSpc>
                <a:spcPts val="2100"/>
              </a:lnSpc>
            </a:pPr>
            <a:r>
              <a:rPr sz="2000" spc="107" dirty="0" smtClean="0">
                <a:latin typeface="Times New Roman"/>
                <a:cs typeface="Times New Roman"/>
              </a:rPr>
              <a:t>bisnis</a:t>
            </a:r>
            <a:endParaRPr sz="2000">
              <a:latin typeface="Times New Roman"/>
              <a:cs typeface="Times New Roman"/>
            </a:endParaRPr>
          </a:p>
        </p:txBody>
      </p:sp>
      <p:sp>
        <p:nvSpPr>
          <p:cNvPr id="17" name="object 17"/>
          <p:cNvSpPr txBox="1"/>
          <p:nvPr/>
        </p:nvSpPr>
        <p:spPr>
          <a:xfrm>
            <a:off x="8070659" y="3141695"/>
            <a:ext cx="624840" cy="279400"/>
          </a:xfrm>
          <a:prstGeom prst="rect">
            <a:avLst/>
          </a:prstGeom>
        </p:spPr>
        <p:txBody>
          <a:bodyPr wrap="square" lIns="0" tIns="13335" rIns="0" bIns="0" rtlCol="0">
            <a:noAutofit/>
          </a:bodyPr>
          <a:lstStyle/>
          <a:p>
            <a:pPr marL="12700">
              <a:lnSpc>
                <a:spcPts val="2100"/>
              </a:lnSpc>
            </a:pPr>
            <a:r>
              <a:rPr sz="2000" spc="125" dirty="0" smtClean="0">
                <a:latin typeface="Times New Roman"/>
                <a:cs typeface="Times New Roman"/>
              </a:rPr>
              <a:t>yang</a:t>
            </a:r>
            <a:endParaRPr sz="2000">
              <a:latin typeface="Times New Roman"/>
              <a:cs typeface="Times New Roman"/>
            </a:endParaRPr>
          </a:p>
        </p:txBody>
      </p:sp>
      <p:sp>
        <p:nvSpPr>
          <p:cNvPr id="16" name="object 16"/>
          <p:cNvSpPr txBox="1"/>
          <p:nvPr/>
        </p:nvSpPr>
        <p:spPr>
          <a:xfrm>
            <a:off x="8861869" y="3141695"/>
            <a:ext cx="1278382" cy="279400"/>
          </a:xfrm>
          <a:prstGeom prst="rect">
            <a:avLst/>
          </a:prstGeom>
        </p:spPr>
        <p:txBody>
          <a:bodyPr wrap="square" lIns="0" tIns="13335" rIns="0" bIns="0" rtlCol="0">
            <a:noAutofit/>
          </a:bodyPr>
          <a:lstStyle/>
          <a:p>
            <a:pPr marL="12700">
              <a:lnSpc>
                <a:spcPts val="2100"/>
              </a:lnSpc>
            </a:pPr>
            <a:r>
              <a:rPr sz="2000" spc="115" dirty="0" smtClean="0">
                <a:latin typeface="Times New Roman"/>
                <a:cs typeface="Times New Roman"/>
              </a:rPr>
              <a:t>dijalankan</a:t>
            </a:r>
            <a:endParaRPr sz="2000">
              <a:latin typeface="Times New Roman"/>
              <a:cs typeface="Times New Roman"/>
            </a:endParaRPr>
          </a:p>
        </p:txBody>
      </p:sp>
      <p:sp>
        <p:nvSpPr>
          <p:cNvPr id="15" name="object 15"/>
          <p:cNvSpPr txBox="1"/>
          <p:nvPr/>
        </p:nvSpPr>
        <p:spPr>
          <a:xfrm>
            <a:off x="10306621" y="3141695"/>
            <a:ext cx="527304" cy="279400"/>
          </a:xfrm>
          <a:prstGeom prst="rect">
            <a:avLst/>
          </a:prstGeom>
        </p:spPr>
        <p:txBody>
          <a:bodyPr wrap="square" lIns="0" tIns="13335" rIns="0" bIns="0" rtlCol="0">
            <a:noAutofit/>
          </a:bodyPr>
          <a:lstStyle/>
          <a:p>
            <a:pPr marL="12700">
              <a:lnSpc>
                <a:spcPts val="2100"/>
              </a:lnSpc>
            </a:pPr>
            <a:r>
              <a:rPr sz="2000" spc="131" dirty="0" smtClean="0">
                <a:latin typeface="Times New Roman"/>
                <a:cs typeface="Times New Roman"/>
              </a:rPr>
              <a:t>dari</a:t>
            </a:r>
            <a:endParaRPr sz="2000">
              <a:latin typeface="Times New Roman"/>
              <a:cs typeface="Times New Roman"/>
            </a:endParaRPr>
          </a:p>
        </p:txBody>
      </p:sp>
      <p:sp>
        <p:nvSpPr>
          <p:cNvPr id="14" name="object 14"/>
          <p:cNvSpPr txBox="1"/>
          <p:nvPr/>
        </p:nvSpPr>
        <p:spPr>
          <a:xfrm>
            <a:off x="11000295" y="3141695"/>
            <a:ext cx="1017524" cy="279400"/>
          </a:xfrm>
          <a:prstGeom prst="rect">
            <a:avLst/>
          </a:prstGeom>
        </p:spPr>
        <p:txBody>
          <a:bodyPr wrap="square" lIns="0" tIns="13335" rIns="0" bIns="0" rtlCol="0">
            <a:noAutofit/>
          </a:bodyPr>
          <a:lstStyle/>
          <a:p>
            <a:pPr marL="12700">
              <a:lnSpc>
                <a:spcPts val="2100"/>
              </a:lnSpc>
            </a:pPr>
            <a:r>
              <a:rPr sz="2000" spc="176" dirty="0" smtClean="0">
                <a:latin typeface="Times New Roman"/>
                <a:cs typeface="Times New Roman"/>
              </a:rPr>
              <a:t>seorang</a:t>
            </a:r>
            <a:endParaRPr sz="2000">
              <a:latin typeface="Times New Roman"/>
              <a:cs typeface="Times New Roman"/>
            </a:endParaRPr>
          </a:p>
        </p:txBody>
      </p:sp>
      <p:sp>
        <p:nvSpPr>
          <p:cNvPr id="13" name="object 13"/>
          <p:cNvSpPr txBox="1"/>
          <p:nvPr/>
        </p:nvSpPr>
        <p:spPr>
          <a:xfrm>
            <a:off x="217487" y="3175346"/>
            <a:ext cx="1483182" cy="254000"/>
          </a:xfrm>
          <a:prstGeom prst="rect">
            <a:avLst/>
          </a:prstGeom>
        </p:spPr>
        <p:txBody>
          <a:bodyPr wrap="square" lIns="0" tIns="12065" rIns="0" bIns="0" rtlCol="0">
            <a:noAutofit/>
          </a:bodyPr>
          <a:lstStyle/>
          <a:p>
            <a:pPr marL="12700">
              <a:lnSpc>
                <a:spcPts val="1900"/>
              </a:lnSpc>
            </a:pPr>
            <a:r>
              <a:rPr sz="1800" b="1" spc="76" dirty="0" smtClean="0">
                <a:solidFill>
                  <a:srgbClr val="FFFFFF"/>
                </a:solidFill>
                <a:latin typeface="Times New Roman"/>
                <a:cs typeface="Times New Roman"/>
              </a:rPr>
              <a:t>Peran Guru :</a:t>
            </a:r>
            <a:endParaRPr sz="1800">
              <a:latin typeface="Times New Roman"/>
              <a:cs typeface="Times New Roman"/>
            </a:endParaRPr>
          </a:p>
        </p:txBody>
      </p:sp>
      <p:sp>
        <p:nvSpPr>
          <p:cNvPr id="12" name="object 12"/>
          <p:cNvSpPr txBox="1"/>
          <p:nvPr/>
        </p:nvSpPr>
        <p:spPr>
          <a:xfrm>
            <a:off x="217487" y="3449666"/>
            <a:ext cx="1106449" cy="254000"/>
          </a:xfrm>
          <a:prstGeom prst="rect">
            <a:avLst/>
          </a:prstGeom>
        </p:spPr>
        <p:txBody>
          <a:bodyPr wrap="square" lIns="0" tIns="12065" rIns="0" bIns="0" rtlCol="0">
            <a:noAutofit/>
          </a:bodyPr>
          <a:lstStyle/>
          <a:p>
            <a:pPr marL="12700">
              <a:lnSpc>
                <a:spcPts val="1900"/>
              </a:lnSpc>
            </a:pPr>
            <a:r>
              <a:rPr sz="1800" spc="85" dirty="0" smtClean="0">
                <a:solidFill>
                  <a:srgbClr val="FFFFFF"/>
                </a:solidFill>
                <a:latin typeface="Times New Roman"/>
                <a:cs typeface="Times New Roman"/>
              </a:rPr>
              <a:t>Fasilitator</a:t>
            </a:r>
            <a:endParaRPr sz="1800">
              <a:latin typeface="Times New Roman"/>
              <a:cs typeface="Times New Roman"/>
            </a:endParaRPr>
          </a:p>
        </p:txBody>
      </p:sp>
      <p:sp>
        <p:nvSpPr>
          <p:cNvPr id="11" name="object 11"/>
          <p:cNvSpPr txBox="1"/>
          <p:nvPr/>
        </p:nvSpPr>
        <p:spPr>
          <a:xfrm>
            <a:off x="2630487" y="3446495"/>
            <a:ext cx="3607054" cy="279400"/>
          </a:xfrm>
          <a:prstGeom prst="rect">
            <a:avLst/>
          </a:prstGeom>
        </p:spPr>
        <p:txBody>
          <a:bodyPr wrap="square" lIns="0" tIns="13335" rIns="0" bIns="0" rtlCol="0">
            <a:noAutofit/>
          </a:bodyPr>
          <a:lstStyle/>
          <a:p>
            <a:pPr marL="12700">
              <a:lnSpc>
                <a:spcPts val="2100"/>
              </a:lnSpc>
            </a:pPr>
            <a:r>
              <a:rPr sz="2000" spc="152" dirty="0" smtClean="0">
                <a:latin typeface="Times New Roman"/>
                <a:cs typeface="Times New Roman"/>
              </a:rPr>
              <a:t>pengusaha melalui guru tamu</a:t>
            </a:r>
            <a:endParaRPr sz="2000">
              <a:latin typeface="Times New Roman"/>
              <a:cs typeface="Times New Roman"/>
            </a:endParaRPr>
          </a:p>
        </p:txBody>
      </p:sp>
      <p:sp>
        <p:nvSpPr>
          <p:cNvPr id="10" name="object 10"/>
          <p:cNvSpPr txBox="1"/>
          <p:nvPr/>
        </p:nvSpPr>
        <p:spPr>
          <a:xfrm>
            <a:off x="2437705" y="3751295"/>
            <a:ext cx="9581949" cy="288256"/>
          </a:xfrm>
          <a:prstGeom prst="rect">
            <a:avLst/>
          </a:prstGeom>
        </p:spPr>
        <p:txBody>
          <a:bodyPr wrap="square" lIns="0" tIns="14001" rIns="0" bIns="0" rtlCol="0">
            <a:noAutofit/>
          </a:bodyPr>
          <a:lstStyle/>
          <a:p>
            <a:pPr marL="12700">
              <a:lnSpc>
                <a:spcPts val="2205"/>
              </a:lnSpc>
            </a:pPr>
            <a:r>
              <a:rPr sz="2000" spc="120" dirty="0" smtClean="0">
                <a:latin typeface="Calibri"/>
                <a:cs typeface="Calibri"/>
              </a:rPr>
              <a:t>2.</a:t>
            </a:r>
            <a:r>
              <a:rPr sz="2000" spc="175" dirty="0" smtClean="0">
                <a:latin typeface="Times New Roman"/>
                <a:cs typeface="Times New Roman"/>
              </a:rPr>
              <a:t>Peserta didik  mendapatkan gambaran peluang usaha untuk lulusan SMK di</a:t>
            </a:r>
            <a:endParaRPr sz="2000">
              <a:latin typeface="Times New Roman"/>
              <a:cs typeface="Times New Roman"/>
            </a:endParaRPr>
          </a:p>
        </p:txBody>
      </p:sp>
      <p:sp>
        <p:nvSpPr>
          <p:cNvPr id="9" name="object 9"/>
          <p:cNvSpPr txBox="1"/>
          <p:nvPr/>
        </p:nvSpPr>
        <p:spPr>
          <a:xfrm>
            <a:off x="73025" y="3942738"/>
            <a:ext cx="2131273" cy="1483359"/>
          </a:xfrm>
          <a:prstGeom prst="rect">
            <a:avLst/>
          </a:prstGeom>
        </p:spPr>
        <p:txBody>
          <a:bodyPr wrap="square" lIns="0" tIns="9525" rIns="0" bIns="0" rtlCol="0">
            <a:noAutofit/>
          </a:bodyPr>
          <a:lstStyle/>
          <a:p>
            <a:pPr marL="12700" marR="17967">
              <a:lnSpc>
                <a:spcPts val="1500"/>
              </a:lnSpc>
            </a:pPr>
            <a:r>
              <a:rPr sz="1400" b="1" spc="110" dirty="0" smtClean="0">
                <a:solidFill>
                  <a:srgbClr val="FFFFFF"/>
                </a:solidFill>
                <a:latin typeface="Times New Roman"/>
                <a:cs typeface="Times New Roman"/>
              </a:rPr>
              <a:t>Dimensi</a:t>
            </a:r>
            <a:r>
              <a:rPr sz="1400" b="1" spc="14" dirty="0" smtClean="0">
                <a:solidFill>
                  <a:srgbClr val="FFFFFF"/>
                </a:solidFill>
                <a:latin typeface="Times New Roman"/>
                <a:cs typeface="Times New Roman"/>
              </a:rPr>
              <a:t> </a:t>
            </a:r>
            <a:r>
              <a:rPr sz="1400" b="1" spc="0" dirty="0" smtClean="0">
                <a:solidFill>
                  <a:srgbClr val="FFFFFF"/>
                </a:solidFill>
                <a:latin typeface="Times New Roman"/>
                <a:cs typeface="Times New Roman"/>
              </a:rPr>
              <a:t>Proﬁ  </a:t>
            </a:r>
            <a:r>
              <a:rPr sz="1400" b="1" spc="58" dirty="0" smtClean="0">
                <a:solidFill>
                  <a:srgbClr val="FFFFFF"/>
                </a:solidFill>
                <a:latin typeface="Times New Roman"/>
                <a:cs typeface="Times New Roman"/>
              </a:rPr>
              <a:t> </a:t>
            </a:r>
            <a:r>
              <a:rPr sz="1400" b="1" spc="73" dirty="0" smtClean="0">
                <a:solidFill>
                  <a:srgbClr val="FFFFFF"/>
                </a:solidFill>
                <a:latin typeface="Times New Roman"/>
                <a:cs typeface="Times New Roman"/>
              </a:rPr>
              <a:t>Pelajar</a:t>
            </a:r>
            <a:endParaRPr sz="1400">
              <a:latin typeface="Times New Roman"/>
              <a:cs typeface="Times New Roman"/>
            </a:endParaRPr>
          </a:p>
          <a:p>
            <a:pPr marL="12700">
              <a:lnSpc>
                <a:spcPct val="100041"/>
              </a:lnSpc>
            </a:pPr>
            <a:r>
              <a:rPr sz="1400" b="1" spc="89" dirty="0" smtClean="0">
                <a:solidFill>
                  <a:srgbClr val="FFFFFF"/>
                </a:solidFill>
                <a:latin typeface="Times New Roman"/>
                <a:cs typeface="Times New Roman"/>
              </a:rPr>
              <a:t>Pancasila : </a:t>
            </a:r>
            <a:r>
              <a:rPr sz="1400" spc="89" dirty="0" smtClean="0">
                <a:solidFill>
                  <a:srgbClr val="FFFFFF"/>
                </a:solidFill>
                <a:latin typeface="Times New Roman"/>
                <a:cs typeface="Times New Roman"/>
              </a:rPr>
              <a:t>Beriman, bertakwa  kepada Tuhan Yang Maha Esa,  dan berakhlak mulia,</a:t>
            </a:r>
            <a:endParaRPr sz="1400">
              <a:latin typeface="Times New Roman"/>
              <a:cs typeface="Times New Roman"/>
            </a:endParaRPr>
          </a:p>
          <a:p>
            <a:pPr marL="12700" marR="17967">
              <a:lnSpc>
                <a:spcPct val="95825"/>
              </a:lnSpc>
            </a:pPr>
            <a:r>
              <a:rPr sz="1400" spc="43" dirty="0" smtClean="0">
                <a:solidFill>
                  <a:srgbClr val="FFFFFF"/>
                </a:solidFill>
                <a:latin typeface="Times New Roman"/>
                <a:cs typeface="Times New Roman"/>
              </a:rPr>
              <a:t>Mandiri, Kreatif,  dan</a:t>
            </a:r>
            <a:endParaRPr sz="1400">
              <a:latin typeface="Times New Roman"/>
              <a:cs typeface="Times New Roman"/>
            </a:endParaRPr>
          </a:p>
          <a:p>
            <a:pPr marL="12700" marR="17967">
              <a:lnSpc>
                <a:spcPct val="95825"/>
              </a:lnSpc>
              <a:spcBef>
                <a:spcPts val="70"/>
              </a:spcBef>
            </a:pPr>
            <a:r>
              <a:rPr sz="1400" spc="68" dirty="0" smtClean="0">
                <a:solidFill>
                  <a:srgbClr val="FFFFFF"/>
                </a:solidFill>
                <a:latin typeface="Times New Roman"/>
                <a:cs typeface="Times New Roman"/>
              </a:rPr>
              <a:t>Bernalar Kritis.</a:t>
            </a:r>
            <a:endParaRPr sz="1400">
              <a:latin typeface="Times New Roman"/>
              <a:cs typeface="Times New Roman"/>
            </a:endParaRPr>
          </a:p>
        </p:txBody>
      </p:sp>
      <p:sp>
        <p:nvSpPr>
          <p:cNvPr id="8" name="object 8"/>
          <p:cNvSpPr txBox="1"/>
          <p:nvPr/>
        </p:nvSpPr>
        <p:spPr>
          <a:xfrm>
            <a:off x="2630487" y="4056095"/>
            <a:ext cx="1288542" cy="279400"/>
          </a:xfrm>
          <a:prstGeom prst="rect">
            <a:avLst/>
          </a:prstGeom>
        </p:spPr>
        <p:txBody>
          <a:bodyPr wrap="square" lIns="0" tIns="13335" rIns="0" bIns="0" rtlCol="0">
            <a:noAutofit/>
          </a:bodyPr>
          <a:lstStyle/>
          <a:p>
            <a:pPr marL="12700">
              <a:lnSpc>
                <a:spcPts val="2100"/>
              </a:lnSpc>
            </a:pPr>
            <a:r>
              <a:rPr sz="2000" spc="131" dirty="0" smtClean="0">
                <a:latin typeface="Times New Roman"/>
                <a:cs typeface="Times New Roman"/>
              </a:rPr>
              <a:t>Indonesia.</a:t>
            </a:r>
            <a:endParaRPr sz="2000">
              <a:latin typeface="Times New Roman"/>
              <a:cs typeface="Times New Roman"/>
            </a:endParaRPr>
          </a:p>
        </p:txBody>
      </p:sp>
      <p:sp>
        <p:nvSpPr>
          <p:cNvPr id="7" name="object 7"/>
          <p:cNvSpPr txBox="1"/>
          <p:nvPr/>
        </p:nvSpPr>
        <p:spPr>
          <a:xfrm>
            <a:off x="2437705" y="4360895"/>
            <a:ext cx="9074203" cy="288256"/>
          </a:xfrm>
          <a:prstGeom prst="rect">
            <a:avLst/>
          </a:prstGeom>
        </p:spPr>
        <p:txBody>
          <a:bodyPr wrap="square" lIns="0" tIns="14001" rIns="0" bIns="0" rtlCol="0">
            <a:noAutofit/>
          </a:bodyPr>
          <a:lstStyle/>
          <a:p>
            <a:pPr marL="12700">
              <a:lnSpc>
                <a:spcPts val="2205"/>
              </a:lnSpc>
            </a:pPr>
            <a:r>
              <a:rPr sz="2000" spc="120" dirty="0" smtClean="0">
                <a:latin typeface="Calibri"/>
                <a:cs typeface="Calibri"/>
              </a:rPr>
              <a:t>3.</a:t>
            </a:r>
            <a:r>
              <a:rPr sz="2000" spc="110" dirty="0" smtClean="0">
                <a:latin typeface="Times New Roman"/>
                <a:cs typeface="Times New Roman"/>
              </a:rPr>
              <a:t>Peserta didik dapat memahami sikap  dan nilai-nilai  untuk menjadi seorang</a:t>
            </a:r>
            <a:endParaRPr sz="2000">
              <a:latin typeface="Times New Roman"/>
              <a:cs typeface="Times New Roman"/>
            </a:endParaRPr>
          </a:p>
        </p:txBody>
      </p:sp>
      <p:sp>
        <p:nvSpPr>
          <p:cNvPr id="6" name="object 6"/>
          <p:cNvSpPr txBox="1"/>
          <p:nvPr/>
        </p:nvSpPr>
        <p:spPr>
          <a:xfrm>
            <a:off x="2630487" y="4665695"/>
            <a:ext cx="9138938" cy="584200"/>
          </a:xfrm>
          <a:prstGeom prst="rect">
            <a:avLst/>
          </a:prstGeom>
        </p:spPr>
        <p:txBody>
          <a:bodyPr wrap="square" lIns="0" tIns="13335" rIns="0" bIns="0" rtlCol="0">
            <a:noAutofit/>
          </a:bodyPr>
          <a:lstStyle/>
          <a:p>
            <a:pPr marL="12700">
              <a:lnSpc>
                <a:spcPts val="2100"/>
              </a:lnSpc>
            </a:pPr>
            <a:r>
              <a:rPr sz="2000" spc="124" dirty="0" smtClean="0">
                <a:latin typeface="Times New Roman"/>
                <a:cs typeface="Times New Roman"/>
              </a:rPr>
              <a:t>wirausaha (</a:t>
            </a:r>
            <a:r>
              <a:rPr sz="2000" i="1" spc="124" dirty="0" smtClean="0">
                <a:latin typeface="Times New Roman"/>
                <a:cs typeface="Times New Roman"/>
              </a:rPr>
              <a:t>entrepreuneur</a:t>
            </a:r>
            <a:r>
              <a:rPr sz="2000" spc="124" dirty="0" smtClean="0">
                <a:latin typeface="Times New Roman"/>
                <a:cs typeface="Times New Roman"/>
              </a:rPr>
              <a:t>). Dapat dilakukan dengan kegiatan esensial literasi</a:t>
            </a:r>
            <a:endParaRPr sz="2000">
              <a:latin typeface="Times New Roman"/>
              <a:cs typeface="Times New Roman"/>
            </a:endParaRPr>
          </a:p>
          <a:p>
            <a:pPr marL="12700" marR="38100">
              <a:lnSpc>
                <a:spcPct val="95825"/>
              </a:lnSpc>
            </a:pPr>
            <a:r>
              <a:rPr sz="2000" spc="69" dirty="0" smtClean="0">
                <a:latin typeface="Times New Roman"/>
                <a:cs typeface="Times New Roman"/>
              </a:rPr>
              <a:t>digital.</a:t>
            </a:r>
            <a:endParaRPr sz="2000">
              <a:latin typeface="Times New Roman"/>
              <a:cs typeface="Times New Roman"/>
            </a:endParaRPr>
          </a:p>
        </p:txBody>
      </p:sp>
      <p:sp>
        <p:nvSpPr>
          <p:cNvPr id="5" name="object 5"/>
          <p:cNvSpPr txBox="1"/>
          <p:nvPr/>
        </p:nvSpPr>
        <p:spPr>
          <a:xfrm>
            <a:off x="2437705" y="5275295"/>
            <a:ext cx="8964729" cy="288256"/>
          </a:xfrm>
          <a:prstGeom prst="rect">
            <a:avLst/>
          </a:prstGeom>
        </p:spPr>
        <p:txBody>
          <a:bodyPr wrap="square" lIns="0" tIns="14001" rIns="0" bIns="0" rtlCol="0">
            <a:noAutofit/>
          </a:bodyPr>
          <a:lstStyle/>
          <a:p>
            <a:pPr marL="12700">
              <a:lnSpc>
                <a:spcPts val="2205"/>
              </a:lnSpc>
            </a:pPr>
            <a:r>
              <a:rPr sz="2000" spc="120" dirty="0" smtClean="0">
                <a:latin typeface="Calibri"/>
                <a:cs typeface="Calibri"/>
              </a:rPr>
              <a:t>4.</a:t>
            </a:r>
            <a:r>
              <a:rPr sz="2000" spc="131" dirty="0" smtClean="0">
                <a:latin typeface="Times New Roman"/>
                <a:cs typeface="Times New Roman"/>
              </a:rPr>
              <a:t>Peserta didik dapat mengenali dan menyikapi berita-berita atau informasi</a:t>
            </a:r>
            <a:endParaRPr sz="2000">
              <a:latin typeface="Times New Roman"/>
              <a:cs typeface="Times New Roman"/>
            </a:endParaRPr>
          </a:p>
        </p:txBody>
      </p:sp>
      <p:sp>
        <p:nvSpPr>
          <p:cNvPr id="4" name="object 4"/>
          <p:cNvSpPr txBox="1"/>
          <p:nvPr/>
        </p:nvSpPr>
        <p:spPr>
          <a:xfrm>
            <a:off x="2630487" y="5580095"/>
            <a:ext cx="6678946" cy="279400"/>
          </a:xfrm>
          <a:prstGeom prst="rect">
            <a:avLst/>
          </a:prstGeom>
        </p:spPr>
        <p:txBody>
          <a:bodyPr wrap="square" lIns="0" tIns="13335" rIns="0" bIns="0" rtlCol="0">
            <a:noAutofit/>
          </a:bodyPr>
          <a:lstStyle/>
          <a:p>
            <a:pPr marL="12700">
              <a:lnSpc>
                <a:spcPts val="2100"/>
              </a:lnSpc>
            </a:pPr>
            <a:r>
              <a:rPr sz="2000" spc="115" dirty="0" smtClean="0">
                <a:latin typeface="Times New Roman"/>
                <a:cs typeface="Times New Roman"/>
              </a:rPr>
              <a:t>yang  sifatnya dapat dipercaya dan berita bohong (</a:t>
            </a:r>
            <a:r>
              <a:rPr sz="2000" i="1" spc="115" dirty="0" smtClean="0">
                <a:latin typeface="Times New Roman"/>
                <a:cs typeface="Times New Roman"/>
              </a:rPr>
              <a:t>hoax</a:t>
            </a:r>
            <a:r>
              <a:rPr sz="2000" spc="115" dirty="0" smtClean="0">
                <a:latin typeface="Times New Roman"/>
                <a:cs typeface="Times New Roman"/>
              </a:rPr>
              <a:t>).</a:t>
            </a:r>
            <a:endParaRPr sz="2000">
              <a:latin typeface="Times New Roman"/>
              <a:cs typeface="Times New Roman"/>
            </a:endParaRPr>
          </a:p>
        </p:txBody>
      </p:sp>
      <p:sp>
        <p:nvSpPr>
          <p:cNvPr id="3" name="object 3"/>
          <p:cNvSpPr txBox="1"/>
          <p:nvPr/>
        </p:nvSpPr>
        <p:spPr>
          <a:xfrm>
            <a:off x="2437705" y="5884895"/>
            <a:ext cx="7472987" cy="288256"/>
          </a:xfrm>
          <a:prstGeom prst="rect">
            <a:avLst/>
          </a:prstGeom>
        </p:spPr>
        <p:txBody>
          <a:bodyPr wrap="square" lIns="0" tIns="14001" rIns="0" bIns="0" rtlCol="0">
            <a:noAutofit/>
          </a:bodyPr>
          <a:lstStyle/>
          <a:p>
            <a:pPr marL="12700">
              <a:lnSpc>
                <a:spcPts val="2205"/>
              </a:lnSpc>
            </a:pPr>
            <a:r>
              <a:rPr sz="2000" spc="120" dirty="0" smtClean="0">
                <a:latin typeface="Calibri"/>
                <a:cs typeface="Calibri"/>
              </a:rPr>
              <a:t>5.</a:t>
            </a:r>
            <a:r>
              <a:rPr sz="2000" spc="127" dirty="0" smtClean="0">
                <a:latin typeface="Times New Roman"/>
                <a:cs typeface="Times New Roman"/>
              </a:rPr>
              <a:t>Peserta didik dapat membuat konten digital  secara langsung.</a:t>
            </a:r>
            <a:endParaRPr sz="2000">
              <a:latin typeface="Times New Roman"/>
              <a:cs typeface="Times New Roman"/>
            </a:endParaRPr>
          </a:p>
        </p:txBody>
      </p:sp>
      <p:sp>
        <p:nvSpPr>
          <p:cNvPr id="2" name="object 2"/>
          <p:cNvSpPr txBox="1"/>
          <p:nvPr/>
        </p:nvSpPr>
        <p:spPr>
          <a:xfrm>
            <a:off x="2630487" y="6494495"/>
            <a:ext cx="800354" cy="279400"/>
          </a:xfrm>
          <a:prstGeom prst="rect">
            <a:avLst/>
          </a:prstGeom>
        </p:spPr>
        <p:txBody>
          <a:bodyPr wrap="square" lIns="0" tIns="13335" rIns="0" bIns="0" rtlCol="0">
            <a:noAutofit/>
          </a:bodyPr>
          <a:lstStyle/>
          <a:p>
            <a:pPr marL="12700">
              <a:lnSpc>
                <a:spcPts val="2100"/>
              </a:lnSpc>
            </a:pPr>
            <a:r>
              <a:rPr sz="2000" b="1" spc="113" dirty="0" smtClean="0">
                <a:latin typeface="Times New Roman"/>
                <a:cs typeface="Times New Roman"/>
              </a:rPr>
              <a:t>Tugas</a:t>
            </a:r>
            <a:endParaRPr sz="20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7" name="object 37"/>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8" name="object 38"/>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9" name="object 39"/>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40" name="object 40"/>
          <p:cNvSpPr/>
          <p:nvPr/>
        </p:nvSpPr>
        <p:spPr>
          <a:xfrm>
            <a:off x="593725" y="641350"/>
            <a:ext cx="1939925" cy="859725"/>
          </a:xfrm>
          <a:custGeom>
            <a:avLst/>
            <a:gdLst/>
            <a:ahLst/>
            <a:cxnLst/>
            <a:rect l="l" t="t" r="r" b="b"/>
            <a:pathLst>
              <a:path w="1939925" h="859725">
                <a:moveTo>
                  <a:pt x="0" y="0"/>
                </a:moveTo>
                <a:lnTo>
                  <a:pt x="1939925" y="0"/>
                </a:lnTo>
                <a:lnTo>
                  <a:pt x="1939925" y="859725"/>
                </a:lnTo>
                <a:lnTo>
                  <a:pt x="0" y="859725"/>
                </a:lnTo>
                <a:lnTo>
                  <a:pt x="0" y="0"/>
                </a:lnTo>
                <a:close/>
              </a:path>
            </a:pathLst>
          </a:custGeom>
          <a:solidFill>
            <a:srgbClr val="E74C22"/>
          </a:solidFill>
        </p:spPr>
        <p:txBody>
          <a:bodyPr wrap="square" lIns="0" tIns="0" rIns="0" bIns="0" rtlCol="0">
            <a:noAutofit/>
          </a:bodyPr>
          <a:lstStyle/>
          <a:p>
            <a:endParaRPr/>
          </a:p>
        </p:txBody>
      </p:sp>
      <p:sp>
        <p:nvSpPr>
          <p:cNvPr id="41" name="object 41"/>
          <p:cNvSpPr/>
          <p:nvPr/>
        </p:nvSpPr>
        <p:spPr>
          <a:xfrm>
            <a:off x="2533650" y="641350"/>
            <a:ext cx="2338375" cy="859725"/>
          </a:xfrm>
          <a:custGeom>
            <a:avLst/>
            <a:gdLst/>
            <a:ahLst/>
            <a:cxnLst/>
            <a:rect l="l" t="t" r="r" b="b"/>
            <a:pathLst>
              <a:path w="2338375" h="859725">
                <a:moveTo>
                  <a:pt x="0" y="0"/>
                </a:moveTo>
                <a:lnTo>
                  <a:pt x="2338375" y="0"/>
                </a:lnTo>
                <a:lnTo>
                  <a:pt x="2338375" y="859725"/>
                </a:lnTo>
                <a:lnTo>
                  <a:pt x="0" y="859725"/>
                </a:lnTo>
                <a:lnTo>
                  <a:pt x="0" y="0"/>
                </a:lnTo>
                <a:close/>
              </a:path>
            </a:pathLst>
          </a:custGeom>
          <a:solidFill>
            <a:srgbClr val="E74C22"/>
          </a:solidFill>
        </p:spPr>
        <p:txBody>
          <a:bodyPr wrap="square" lIns="0" tIns="0" rIns="0" bIns="0" rtlCol="0">
            <a:noAutofit/>
          </a:bodyPr>
          <a:lstStyle/>
          <a:p>
            <a:endParaRPr/>
          </a:p>
        </p:txBody>
      </p:sp>
      <p:sp>
        <p:nvSpPr>
          <p:cNvPr id="42" name="object 42"/>
          <p:cNvSpPr/>
          <p:nvPr/>
        </p:nvSpPr>
        <p:spPr>
          <a:xfrm>
            <a:off x="4872025" y="641350"/>
            <a:ext cx="2338375" cy="859725"/>
          </a:xfrm>
          <a:custGeom>
            <a:avLst/>
            <a:gdLst/>
            <a:ahLst/>
            <a:cxnLst/>
            <a:rect l="l" t="t" r="r" b="b"/>
            <a:pathLst>
              <a:path w="2338375" h="859725">
                <a:moveTo>
                  <a:pt x="0" y="0"/>
                </a:moveTo>
                <a:lnTo>
                  <a:pt x="2338375" y="0"/>
                </a:lnTo>
                <a:lnTo>
                  <a:pt x="2338375" y="859725"/>
                </a:lnTo>
                <a:lnTo>
                  <a:pt x="0" y="859725"/>
                </a:lnTo>
                <a:lnTo>
                  <a:pt x="0" y="0"/>
                </a:lnTo>
                <a:close/>
              </a:path>
            </a:pathLst>
          </a:custGeom>
          <a:solidFill>
            <a:srgbClr val="E74C22"/>
          </a:solidFill>
        </p:spPr>
        <p:txBody>
          <a:bodyPr wrap="square" lIns="0" tIns="0" rIns="0" bIns="0" rtlCol="0">
            <a:noAutofit/>
          </a:bodyPr>
          <a:lstStyle/>
          <a:p>
            <a:endParaRPr/>
          </a:p>
        </p:txBody>
      </p:sp>
      <p:sp>
        <p:nvSpPr>
          <p:cNvPr id="43" name="object 43"/>
          <p:cNvSpPr/>
          <p:nvPr/>
        </p:nvSpPr>
        <p:spPr>
          <a:xfrm>
            <a:off x="7210400" y="641350"/>
            <a:ext cx="2338375" cy="859725"/>
          </a:xfrm>
          <a:custGeom>
            <a:avLst/>
            <a:gdLst/>
            <a:ahLst/>
            <a:cxnLst/>
            <a:rect l="l" t="t" r="r" b="b"/>
            <a:pathLst>
              <a:path w="2338375" h="859725">
                <a:moveTo>
                  <a:pt x="0" y="0"/>
                </a:moveTo>
                <a:lnTo>
                  <a:pt x="2338375" y="0"/>
                </a:lnTo>
                <a:lnTo>
                  <a:pt x="2338375" y="859725"/>
                </a:lnTo>
                <a:lnTo>
                  <a:pt x="0" y="859725"/>
                </a:lnTo>
                <a:lnTo>
                  <a:pt x="0" y="0"/>
                </a:lnTo>
                <a:close/>
              </a:path>
            </a:pathLst>
          </a:custGeom>
          <a:solidFill>
            <a:srgbClr val="E74C22"/>
          </a:solidFill>
        </p:spPr>
        <p:txBody>
          <a:bodyPr wrap="square" lIns="0" tIns="0" rIns="0" bIns="0" rtlCol="0">
            <a:noAutofit/>
          </a:bodyPr>
          <a:lstStyle/>
          <a:p>
            <a:endParaRPr/>
          </a:p>
        </p:txBody>
      </p:sp>
      <p:sp>
        <p:nvSpPr>
          <p:cNvPr id="44" name="object 44"/>
          <p:cNvSpPr/>
          <p:nvPr/>
        </p:nvSpPr>
        <p:spPr>
          <a:xfrm>
            <a:off x="9548775" y="641350"/>
            <a:ext cx="2338375" cy="859725"/>
          </a:xfrm>
          <a:custGeom>
            <a:avLst/>
            <a:gdLst/>
            <a:ahLst/>
            <a:cxnLst/>
            <a:rect l="l" t="t" r="r" b="b"/>
            <a:pathLst>
              <a:path w="2338375" h="859725">
                <a:moveTo>
                  <a:pt x="0" y="0"/>
                </a:moveTo>
                <a:lnTo>
                  <a:pt x="2338375" y="0"/>
                </a:lnTo>
                <a:lnTo>
                  <a:pt x="2338375" y="859725"/>
                </a:lnTo>
                <a:lnTo>
                  <a:pt x="0" y="859725"/>
                </a:lnTo>
                <a:lnTo>
                  <a:pt x="0" y="0"/>
                </a:lnTo>
                <a:close/>
              </a:path>
            </a:pathLst>
          </a:custGeom>
          <a:solidFill>
            <a:srgbClr val="E74C22"/>
          </a:solidFill>
        </p:spPr>
        <p:txBody>
          <a:bodyPr wrap="square" lIns="0" tIns="0" rIns="0" bIns="0" rtlCol="0">
            <a:noAutofit/>
          </a:bodyPr>
          <a:lstStyle/>
          <a:p>
            <a:endParaRPr/>
          </a:p>
        </p:txBody>
      </p:sp>
      <p:sp>
        <p:nvSpPr>
          <p:cNvPr id="45" name="object 45"/>
          <p:cNvSpPr/>
          <p:nvPr/>
        </p:nvSpPr>
        <p:spPr>
          <a:xfrm>
            <a:off x="593725" y="1501075"/>
            <a:ext cx="1939925" cy="3336500"/>
          </a:xfrm>
          <a:custGeom>
            <a:avLst/>
            <a:gdLst/>
            <a:ahLst/>
            <a:cxnLst/>
            <a:rect l="l" t="t" r="r" b="b"/>
            <a:pathLst>
              <a:path w="1939925" h="3336500">
                <a:moveTo>
                  <a:pt x="0" y="0"/>
                </a:moveTo>
                <a:lnTo>
                  <a:pt x="1939925" y="0"/>
                </a:lnTo>
                <a:lnTo>
                  <a:pt x="1939925" y="3336500"/>
                </a:lnTo>
                <a:lnTo>
                  <a:pt x="0" y="3336500"/>
                </a:lnTo>
                <a:lnTo>
                  <a:pt x="0" y="0"/>
                </a:lnTo>
                <a:close/>
              </a:path>
            </a:pathLst>
          </a:custGeom>
          <a:solidFill>
            <a:srgbClr val="F6D0CC"/>
          </a:solidFill>
        </p:spPr>
        <p:txBody>
          <a:bodyPr wrap="square" lIns="0" tIns="0" rIns="0" bIns="0" rtlCol="0">
            <a:noAutofit/>
          </a:bodyPr>
          <a:lstStyle/>
          <a:p>
            <a:endParaRPr/>
          </a:p>
        </p:txBody>
      </p:sp>
      <p:sp>
        <p:nvSpPr>
          <p:cNvPr id="46" name="object 46"/>
          <p:cNvSpPr/>
          <p:nvPr/>
        </p:nvSpPr>
        <p:spPr>
          <a:xfrm>
            <a:off x="2533650" y="1501075"/>
            <a:ext cx="2338375" cy="3336500"/>
          </a:xfrm>
          <a:custGeom>
            <a:avLst/>
            <a:gdLst/>
            <a:ahLst/>
            <a:cxnLst/>
            <a:rect l="l" t="t" r="r" b="b"/>
            <a:pathLst>
              <a:path w="2338375" h="3336500">
                <a:moveTo>
                  <a:pt x="0" y="0"/>
                </a:moveTo>
                <a:lnTo>
                  <a:pt x="2338375" y="0"/>
                </a:lnTo>
                <a:lnTo>
                  <a:pt x="2338375" y="3336500"/>
                </a:lnTo>
                <a:lnTo>
                  <a:pt x="0" y="3336500"/>
                </a:lnTo>
                <a:lnTo>
                  <a:pt x="0" y="0"/>
                </a:lnTo>
                <a:close/>
              </a:path>
            </a:pathLst>
          </a:custGeom>
          <a:solidFill>
            <a:srgbClr val="F6D0CC"/>
          </a:solidFill>
        </p:spPr>
        <p:txBody>
          <a:bodyPr wrap="square" lIns="0" tIns="0" rIns="0" bIns="0" rtlCol="0">
            <a:noAutofit/>
          </a:bodyPr>
          <a:lstStyle/>
          <a:p>
            <a:endParaRPr/>
          </a:p>
        </p:txBody>
      </p:sp>
      <p:sp>
        <p:nvSpPr>
          <p:cNvPr id="47" name="object 47"/>
          <p:cNvSpPr/>
          <p:nvPr/>
        </p:nvSpPr>
        <p:spPr>
          <a:xfrm>
            <a:off x="4872025" y="1501075"/>
            <a:ext cx="2338375" cy="3336500"/>
          </a:xfrm>
          <a:custGeom>
            <a:avLst/>
            <a:gdLst/>
            <a:ahLst/>
            <a:cxnLst/>
            <a:rect l="l" t="t" r="r" b="b"/>
            <a:pathLst>
              <a:path w="2338375" h="3336500">
                <a:moveTo>
                  <a:pt x="0" y="0"/>
                </a:moveTo>
                <a:lnTo>
                  <a:pt x="2338375" y="0"/>
                </a:lnTo>
                <a:lnTo>
                  <a:pt x="2338375" y="3336500"/>
                </a:lnTo>
                <a:lnTo>
                  <a:pt x="0" y="3336500"/>
                </a:lnTo>
                <a:lnTo>
                  <a:pt x="0" y="0"/>
                </a:lnTo>
                <a:close/>
              </a:path>
            </a:pathLst>
          </a:custGeom>
          <a:solidFill>
            <a:srgbClr val="F6D0CC"/>
          </a:solidFill>
        </p:spPr>
        <p:txBody>
          <a:bodyPr wrap="square" lIns="0" tIns="0" rIns="0" bIns="0" rtlCol="0">
            <a:noAutofit/>
          </a:bodyPr>
          <a:lstStyle/>
          <a:p>
            <a:endParaRPr/>
          </a:p>
        </p:txBody>
      </p:sp>
      <p:sp>
        <p:nvSpPr>
          <p:cNvPr id="48" name="object 48"/>
          <p:cNvSpPr/>
          <p:nvPr/>
        </p:nvSpPr>
        <p:spPr>
          <a:xfrm>
            <a:off x="7210400" y="1501075"/>
            <a:ext cx="2338375" cy="3336500"/>
          </a:xfrm>
          <a:custGeom>
            <a:avLst/>
            <a:gdLst/>
            <a:ahLst/>
            <a:cxnLst/>
            <a:rect l="l" t="t" r="r" b="b"/>
            <a:pathLst>
              <a:path w="2338375" h="3336500">
                <a:moveTo>
                  <a:pt x="0" y="0"/>
                </a:moveTo>
                <a:lnTo>
                  <a:pt x="2338375" y="0"/>
                </a:lnTo>
                <a:lnTo>
                  <a:pt x="2338375" y="3336500"/>
                </a:lnTo>
                <a:lnTo>
                  <a:pt x="0" y="3336500"/>
                </a:lnTo>
                <a:lnTo>
                  <a:pt x="0" y="0"/>
                </a:lnTo>
                <a:close/>
              </a:path>
            </a:pathLst>
          </a:custGeom>
          <a:solidFill>
            <a:srgbClr val="F6D0CC"/>
          </a:solidFill>
        </p:spPr>
        <p:txBody>
          <a:bodyPr wrap="square" lIns="0" tIns="0" rIns="0" bIns="0" rtlCol="0">
            <a:noAutofit/>
          </a:bodyPr>
          <a:lstStyle/>
          <a:p>
            <a:endParaRPr/>
          </a:p>
        </p:txBody>
      </p:sp>
      <p:sp>
        <p:nvSpPr>
          <p:cNvPr id="49" name="object 49"/>
          <p:cNvSpPr/>
          <p:nvPr/>
        </p:nvSpPr>
        <p:spPr>
          <a:xfrm>
            <a:off x="9548775" y="1501075"/>
            <a:ext cx="2338375" cy="3336500"/>
          </a:xfrm>
          <a:custGeom>
            <a:avLst/>
            <a:gdLst/>
            <a:ahLst/>
            <a:cxnLst/>
            <a:rect l="l" t="t" r="r" b="b"/>
            <a:pathLst>
              <a:path w="2338375" h="3336500">
                <a:moveTo>
                  <a:pt x="0" y="0"/>
                </a:moveTo>
                <a:lnTo>
                  <a:pt x="2338375" y="0"/>
                </a:lnTo>
                <a:lnTo>
                  <a:pt x="2338375" y="3336500"/>
                </a:lnTo>
                <a:lnTo>
                  <a:pt x="0" y="3336500"/>
                </a:lnTo>
                <a:lnTo>
                  <a:pt x="0" y="0"/>
                </a:lnTo>
                <a:close/>
              </a:path>
            </a:pathLst>
          </a:custGeom>
          <a:solidFill>
            <a:srgbClr val="F6D0CC"/>
          </a:solidFill>
        </p:spPr>
        <p:txBody>
          <a:bodyPr wrap="square" lIns="0" tIns="0" rIns="0" bIns="0" rtlCol="0">
            <a:noAutofit/>
          </a:bodyPr>
          <a:lstStyle/>
          <a:p>
            <a:endParaRPr/>
          </a:p>
        </p:txBody>
      </p:sp>
      <p:sp>
        <p:nvSpPr>
          <p:cNvPr id="50" name="object 50"/>
          <p:cNvSpPr/>
          <p:nvPr/>
        </p:nvSpPr>
        <p:spPr>
          <a:xfrm>
            <a:off x="593725" y="4837575"/>
            <a:ext cx="1939925" cy="2559250"/>
          </a:xfrm>
          <a:custGeom>
            <a:avLst/>
            <a:gdLst/>
            <a:ahLst/>
            <a:cxnLst/>
            <a:rect l="l" t="t" r="r" b="b"/>
            <a:pathLst>
              <a:path w="1939925" h="2559250">
                <a:moveTo>
                  <a:pt x="1939925" y="0"/>
                </a:moveTo>
                <a:lnTo>
                  <a:pt x="0" y="0"/>
                </a:lnTo>
                <a:lnTo>
                  <a:pt x="0" y="2020424"/>
                </a:lnTo>
                <a:lnTo>
                  <a:pt x="1939925" y="2020424"/>
                </a:lnTo>
                <a:lnTo>
                  <a:pt x="1939925" y="0"/>
                </a:lnTo>
                <a:close/>
              </a:path>
            </a:pathLst>
          </a:custGeom>
          <a:solidFill>
            <a:srgbClr val="FAE9E7"/>
          </a:solidFill>
        </p:spPr>
        <p:txBody>
          <a:bodyPr wrap="square" lIns="0" tIns="0" rIns="0" bIns="0" rtlCol="0">
            <a:noAutofit/>
          </a:bodyPr>
          <a:lstStyle/>
          <a:p>
            <a:endParaRPr/>
          </a:p>
        </p:txBody>
      </p:sp>
      <p:sp>
        <p:nvSpPr>
          <p:cNvPr id="51" name="object 51"/>
          <p:cNvSpPr/>
          <p:nvPr/>
        </p:nvSpPr>
        <p:spPr>
          <a:xfrm>
            <a:off x="2533650" y="4837575"/>
            <a:ext cx="2338375" cy="2559250"/>
          </a:xfrm>
          <a:custGeom>
            <a:avLst/>
            <a:gdLst/>
            <a:ahLst/>
            <a:cxnLst/>
            <a:rect l="l" t="t" r="r" b="b"/>
            <a:pathLst>
              <a:path w="2338375" h="2559250">
                <a:moveTo>
                  <a:pt x="2338375" y="0"/>
                </a:moveTo>
                <a:lnTo>
                  <a:pt x="0" y="0"/>
                </a:lnTo>
                <a:lnTo>
                  <a:pt x="0" y="2020424"/>
                </a:lnTo>
                <a:lnTo>
                  <a:pt x="2338375" y="2020424"/>
                </a:lnTo>
                <a:lnTo>
                  <a:pt x="2338375" y="0"/>
                </a:lnTo>
                <a:close/>
              </a:path>
            </a:pathLst>
          </a:custGeom>
          <a:solidFill>
            <a:srgbClr val="FAE9E7"/>
          </a:solidFill>
        </p:spPr>
        <p:txBody>
          <a:bodyPr wrap="square" lIns="0" tIns="0" rIns="0" bIns="0" rtlCol="0">
            <a:noAutofit/>
          </a:bodyPr>
          <a:lstStyle/>
          <a:p>
            <a:endParaRPr/>
          </a:p>
        </p:txBody>
      </p:sp>
      <p:sp>
        <p:nvSpPr>
          <p:cNvPr id="52" name="object 52"/>
          <p:cNvSpPr/>
          <p:nvPr/>
        </p:nvSpPr>
        <p:spPr>
          <a:xfrm>
            <a:off x="4872025" y="4837575"/>
            <a:ext cx="2338375" cy="2559250"/>
          </a:xfrm>
          <a:custGeom>
            <a:avLst/>
            <a:gdLst/>
            <a:ahLst/>
            <a:cxnLst/>
            <a:rect l="l" t="t" r="r" b="b"/>
            <a:pathLst>
              <a:path w="2338375" h="2559250">
                <a:moveTo>
                  <a:pt x="2338375" y="0"/>
                </a:moveTo>
                <a:lnTo>
                  <a:pt x="0" y="0"/>
                </a:lnTo>
                <a:lnTo>
                  <a:pt x="0" y="2020424"/>
                </a:lnTo>
                <a:lnTo>
                  <a:pt x="2338375" y="2020424"/>
                </a:lnTo>
                <a:lnTo>
                  <a:pt x="2338375" y="0"/>
                </a:lnTo>
                <a:close/>
              </a:path>
            </a:pathLst>
          </a:custGeom>
          <a:solidFill>
            <a:srgbClr val="FAE9E7"/>
          </a:solidFill>
        </p:spPr>
        <p:txBody>
          <a:bodyPr wrap="square" lIns="0" tIns="0" rIns="0" bIns="0" rtlCol="0">
            <a:noAutofit/>
          </a:bodyPr>
          <a:lstStyle/>
          <a:p>
            <a:endParaRPr/>
          </a:p>
        </p:txBody>
      </p:sp>
      <p:sp>
        <p:nvSpPr>
          <p:cNvPr id="53" name="object 53"/>
          <p:cNvSpPr/>
          <p:nvPr/>
        </p:nvSpPr>
        <p:spPr>
          <a:xfrm>
            <a:off x="7210400" y="4837575"/>
            <a:ext cx="2338375" cy="2559250"/>
          </a:xfrm>
          <a:custGeom>
            <a:avLst/>
            <a:gdLst/>
            <a:ahLst/>
            <a:cxnLst/>
            <a:rect l="l" t="t" r="r" b="b"/>
            <a:pathLst>
              <a:path w="2338375" h="2559250">
                <a:moveTo>
                  <a:pt x="2338375" y="0"/>
                </a:moveTo>
                <a:lnTo>
                  <a:pt x="0" y="0"/>
                </a:lnTo>
                <a:lnTo>
                  <a:pt x="0" y="2020424"/>
                </a:lnTo>
                <a:lnTo>
                  <a:pt x="2338375" y="2020424"/>
                </a:lnTo>
                <a:lnTo>
                  <a:pt x="2338375" y="0"/>
                </a:lnTo>
                <a:close/>
              </a:path>
            </a:pathLst>
          </a:custGeom>
          <a:solidFill>
            <a:srgbClr val="FAE9E7"/>
          </a:solidFill>
        </p:spPr>
        <p:txBody>
          <a:bodyPr wrap="square" lIns="0" tIns="0" rIns="0" bIns="0" rtlCol="0">
            <a:noAutofit/>
          </a:bodyPr>
          <a:lstStyle/>
          <a:p>
            <a:endParaRPr/>
          </a:p>
        </p:txBody>
      </p:sp>
      <p:sp>
        <p:nvSpPr>
          <p:cNvPr id="54" name="object 54"/>
          <p:cNvSpPr/>
          <p:nvPr/>
        </p:nvSpPr>
        <p:spPr>
          <a:xfrm>
            <a:off x="9548775" y="4837575"/>
            <a:ext cx="2338375" cy="2559250"/>
          </a:xfrm>
          <a:custGeom>
            <a:avLst/>
            <a:gdLst/>
            <a:ahLst/>
            <a:cxnLst/>
            <a:rect l="l" t="t" r="r" b="b"/>
            <a:pathLst>
              <a:path w="2338375" h="2559250">
                <a:moveTo>
                  <a:pt x="2338375" y="0"/>
                </a:moveTo>
                <a:lnTo>
                  <a:pt x="0" y="0"/>
                </a:lnTo>
                <a:lnTo>
                  <a:pt x="0" y="2020424"/>
                </a:lnTo>
                <a:lnTo>
                  <a:pt x="2338375" y="2020424"/>
                </a:lnTo>
                <a:lnTo>
                  <a:pt x="2338375" y="0"/>
                </a:lnTo>
                <a:close/>
              </a:path>
            </a:pathLst>
          </a:custGeom>
          <a:solidFill>
            <a:srgbClr val="FAE9E7"/>
          </a:solidFill>
        </p:spPr>
        <p:txBody>
          <a:bodyPr wrap="square" lIns="0" tIns="0" rIns="0" bIns="0" rtlCol="0">
            <a:noAutofit/>
          </a:bodyPr>
          <a:lstStyle/>
          <a:p>
            <a:endParaRPr/>
          </a:p>
        </p:txBody>
      </p:sp>
      <p:sp>
        <p:nvSpPr>
          <p:cNvPr id="55" name="object 55"/>
          <p:cNvSpPr/>
          <p:nvPr/>
        </p:nvSpPr>
        <p:spPr>
          <a:xfrm>
            <a:off x="593725" y="635000"/>
            <a:ext cx="0" cy="6768175"/>
          </a:xfrm>
          <a:custGeom>
            <a:avLst/>
            <a:gdLst/>
            <a:ahLst/>
            <a:cxnLst/>
            <a:rect l="l" t="t" r="r" b="b"/>
            <a:pathLst>
              <a:path h="6768175">
                <a:moveTo>
                  <a:pt x="0" y="0"/>
                </a:moveTo>
                <a:lnTo>
                  <a:pt x="0" y="6222999"/>
                </a:lnTo>
              </a:path>
            </a:pathLst>
          </a:custGeom>
          <a:ln w="12700">
            <a:solidFill>
              <a:srgbClr val="FFFFFF"/>
            </a:solidFill>
          </a:ln>
        </p:spPr>
        <p:txBody>
          <a:bodyPr wrap="square" lIns="0" tIns="0" rIns="0" bIns="0" rtlCol="0">
            <a:noAutofit/>
          </a:bodyPr>
          <a:lstStyle/>
          <a:p>
            <a:endParaRPr/>
          </a:p>
        </p:txBody>
      </p:sp>
      <p:sp>
        <p:nvSpPr>
          <p:cNvPr id="56" name="object 56"/>
          <p:cNvSpPr/>
          <p:nvPr/>
        </p:nvSpPr>
        <p:spPr>
          <a:xfrm>
            <a:off x="2533650" y="635000"/>
            <a:ext cx="0" cy="6768175"/>
          </a:xfrm>
          <a:custGeom>
            <a:avLst/>
            <a:gdLst/>
            <a:ahLst/>
            <a:cxnLst/>
            <a:rect l="l" t="t" r="r" b="b"/>
            <a:pathLst>
              <a:path h="6768175">
                <a:moveTo>
                  <a:pt x="0" y="0"/>
                </a:moveTo>
                <a:lnTo>
                  <a:pt x="0" y="6222999"/>
                </a:lnTo>
              </a:path>
            </a:pathLst>
          </a:custGeom>
          <a:ln w="12700">
            <a:solidFill>
              <a:srgbClr val="FFFFFF"/>
            </a:solidFill>
          </a:ln>
        </p:spPr>
        <p:txBody>
          <a:bodyPr wrap="square" lIns="0" tIns="0" rIns="0" bIns="0" rtlCol="0">
            <a:noAutofit/>
          </a:bodyPr>
          <a:lstStyle/>
          <a:p>
            <a:endParaRPr/>
          </a:p>
        </p:txBody>
      </p:sp>
      <p:sp>
        <p:nvSpPr>
          <p:cNvPr id="57" name="object 57"/>
          <p:cNvSpPr/>
          <p:nvPr/>
        </p:nvSpPr>
        <p:spPr>
          <a:xfrm>
            <a:off x="4872025" y="635000"/>
            <a:ext cx="0" cy="6768175"/>
          </a:xfrm>
          <a:custGeom>
            <a:avLst/>
            <a:gdLst/>
            <a:ahLst/>
            <a:cxnLst/>
            <a:rect l="l" t="t" r="r" b="b"/>
            <a:pathLst>
              <a:path h="6768175">
                <a:moveTo>
                  <a:pt x="0" y="0"/>
                </a:moveTo>
                <a:lnTo>
                  <a:pt x="0" y="6222999"/>
                </a:lnTo>
              </a:path>
            </a:pathLst>
          </a:custGeom>
          <a:ln w="12700">
            <a:solidFill>
              <a:srgbClr val="FFFFFF"/>
            </a:solidFill>
          </a:ln>
        </p:spPr>
        <p:txBody>
          <a:bodyPr wrap="square" lIns="0" tIns="0" rIns="0" bIns="0" rtlCol="0">
            <a:noAutofit/>
          </a:bodyPr>
          <a:lstStyle/>
          <a:p>
            <a:endParaRPr/>
          </a:p>
        </p:txBody>
      </p:sp>
      <p:sp>
        <p:nvSpPr>
          <p:cNvPr id="58" name="object 58"/>
          <p:cNvSpPr/>
          <p:nvPr/>
        </p:nvSpPr>
        <p:spPr>
          <a:xfrm>
            <a:off x="7210400" y="635000"/>
            <a:ext cx="0" cy="6768175"/>
          </a:xfrm>
          <a:custGeom>
            <a:avLst/>
            <a:gdLst/>
            <a:ahLst/>
            <a:cxnLst/>
            <a:rect l="l" t="t" r="r" b="b"/>
            <a:pathLst>
              <a:path h="6768175">
                <a:moveTo>
                  <a:pt x="0" y="0"/>
                </a:moveTo>
                <a:lnTo>
                  <a:pt x="0" y="6222999"/>
                </a:lnTo>
              </a:path>
            </a:pathLst>
          </a:custGeom>
          <a:ln w="12700">
            <a:solidFill>
              <a:srgbClr val="FFFFFF"/>
            </a:solidFill>
          </a:ln>
        </p:spPr>
        <p:txBody>
          <a:bodyPr wrap="square" lIns="0" tIns="0" rIns="0" bIns="0" rtlCol="0">
            <a:noAutofit/>
          </a:bodyPr>
          <a:lstStyle/>
          <a:p>
            <a:endParaRPr/>
          </a:p>
        </p:txBody>
      </p:sp>
      <p:sp>
        <p:nvSpPr>
          <p:cNvPr id="59" name="object 59"/>
          <p:cNvSpPr/>
          <p:nvPr/>
        </p:nvSpPr>
        <p:spPr>
          <a:xfrm>
            <a:off x="9548775" y="635000"/>
            <a:ext cx="0" cy="6768175"/>
          </a:xfrm>
          <a:custGeom>
            <a:avLst/>
            <a:gdLst/>
            <a:ahLst/>
            <a:cxnLst/>
            <a:rect l="l" t="t" r="r" b="b"/>
            <a:pathLst>
              <a:path h="6768175">
                <a:moveTo>
                  <a:pt x="0" y="0"/>
                </a:moveTo>
                <a:lnTo>
                  <a:pt x="0" y="6222999"/>
                </a:lnTo>
              </a:path>
            </a:pathLst>
          </a:custGeom>
          <a:ln w="12700">
            <a:solidFill>
              <a:srgbClr val="FFFFFF"/>
            </a:solidFill>
          </a:ln>
        </p:spPr>
        <p:txBody>
          <a:bodyPr wrap="square" lIns="0" tIns="0" rIns="0" bIns="0" rtlCol="0">
            <a:noAutofit/>
          </a:bodyPr>
          <a:lstStyle/>
          <a:p>
            <a:endParaRPr/>
          </a:p>
        </p:txBody>
      </p:sp>
      <p:sp>
        <p:nvSpPr>
          <p:cNvPr id="60" name="object 60"/>
          <p:cNvSpPr/>
          <p:nvPr/>
        </p:nvSpPr>
        <p:spPr>
          <a:xfrm>
            <a:off x="11887150" y="635000"/>
            <a:ext cx="0" cy="6768175"/>
          </a:xfrm>
          <a:custGeom>
            <a:avLst/>
            <a:gdLst/>
            <a:ahLst/>
            <a:cxnLst/>
            <a:rect l="l" t="t" r="r" b="b"/>
            <a:pathLst>
              <a:path h="6768175">
                <a:moveTo>
                  <a:pt x="0" y="0"/>
                </a:moveTo>
                <a:lnTo>
                  <a:pt x="0" y="6222999"/>
                </a:lnTo>
              </a:path>
            </a:pathLst>
          </a:custGeom>
          <a:ln w="12700">
            <a:solidFill>
              <a:srgbClr val="FFFFFF"/>
            </a:solidFill>
          </a:ln>
        </p:spPr>
        <p:txBody>
          <a:bodyPr wrap="square" lIns="0" tIns="0" rIns="0" bIns="0" rtlCol="0">
            <a:noAutofit/>
          </a:bodyPr>
          <a:lstStyle/>
          <a:p>
            <a:endParaRPr/>
          </a:p>
        </p:txBody>
      </p:sp>
      <p:sp>
        <p:nvSpPr>
          <p:cNvPr id="61" name="object 61"/>
          <p:cNvSpPr/>
          <p:nvPr/>
        </p:nvSpPr>
        <p:spPr>
          <a:xfrm>
            <a:off x="587375" y="1501075"/>
            <a:ext cx="11306125" cy="0"/>
          </a:xfrm>
          <a:custGeom>
            <a:avLst/>
            <a:gdLst/>
            <a:ahLst/>
            <a:cxnLst/>
            <a:rect l="l" t="t" r="r" b="b"/>
            <a:pathLst>
              <a:path w="11306125">
                <a:moveTo>
                  <a:pt x="0" y="0"/>
                </a:moveTo>
                <a:lnTo>
                  <a:pt x="11306125" y="0"/>
                </a:lnTo>
              </a:path>
            </a:pathLst>
          </a:custGeom>
          <a:ln w="38100">
            <a:solidFill>
              <a:srgbClr val="FFFFFF"/>
            </a:solidFill>
          </a:ln>
        </p:spPr>
        <p:txBody>
          <a:bodyPr wrap="square" lIns="0" tIns="0" rIns="0" bIns="0" rtlCol="0">
            <a:noAutofit/>
          </a:bodyPr>
          <a:lstStyle/>
          <a:p>
            <a:endParaRPr/>
          </a:p>
        </p:txBody>
      </p:sp>
      <p:sp>
        <p:nvSpPr>
          <p:cNvPr id="62" name="object 62"/>
          <p:cNvSpPr/>
          <p:nvPr/>
        </p:nvSpPr>
        <p:spPr>
          <a:xfrm>
            <a:off x="587375" y="4837575"/>
            <a:ext cx="11306125" cy="0"/>
          </a:xfrm>
          <a:custGeom>
            <a:avLst/>
            <a:gdLst/>
            <a:ahLst/>
            <a:cxnLst/>
            <a:rect l="l" t="t" r="r" b="b"/>
            <a:pathLst>
              <a:path w="11306125">
                <a:moveTo>
                  <a:pt x="0" y="0"/>
                </a:moveTo>
                <a:lnTo>
                  <a:pt x="11306125" y="0"/>
                </a:lnTo>
              </a:path>
            </a:pathLst>
          </a:custGeom>
          <a:ln w="12700">
            <a:solidFill>
              <a:srgbClr val="FFFFFF"/>
            </a:solidFill>
          </a:ln>
        </p:spPr>
        <p:txBody>
          <a:bodyPr wrap="square" lIns="0" tIns="0" rIns="0" bIns="0" rtlCol="0">
            <a:noAutofit/>
          </a:bodyPr>
          <a:lstStyle/>
          <a:p>
            <a:endParaRPr/>
          </a:p>
        </p:txBody>
      </p:sp>
      <p:sp>
        <p:nvSpPr>
          <p:cNvPr id="35" name="object 35"/>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34" name="object 34"/>
          <p:cNvSpPr txBox="1"/>
          <p:nvPr/>
        </p:nvSpPr>
        <p:spPr>
          <a:xfrm>
            <a:off x="4390211" y="299865"/>
            <a:ext cx="3461561" cy="355600"/>
          </a:xfrm>
          <a:prstGeom prst="rect">
            <a:avLst/>
          </a:prstGeom>
        </p:spPr>
        <p:txBody>
          <a:bodyPr wrap="square" lIns="0" tIns="16573" rIns="0" bIns="0" rtlCol="0">
            <a:noAutofit/>
          </a:bodyPr>
          <a:lstStyle/>
          <a:p>
            <a:pPr marL="12700">
              <a:lnSpc>
                <a:spcPts val="2610"/>
              </a:lnSpc>
            </a:pPr>
            <a:r>
              <a:rPr sz="2600" spc="-555" dirty="0" smtClean="0">
                <a:solidFill>
                  <a:srgbClr val="404040"/>
                </a:solidFill>
                <a:latin typeface="Times New Roman"/>
                <a:cs typeface="Times New Roman"/>
              </a:rPr>
              <a:t>RUBRIK PENILAIAN </a:t>
            </a:r>
            <a:r>
              <a:rPr sz="2600" spc="-555" dirty="0" smtClean="0">
                <a:solidFill>
                  <a:srgbClr val="933E00"/>
                </a:solidFill>
                <a:latin typeface="Times New Roman"/>
                <a:cs typeface="Times New Roman"/>
              </a:rPr>
              <a:t>BEKALI DIRI (1)</a:t>
            </a:r>
            <a:endParaRPr sz="2600">
              <a:latin typeface="Times New Roman"/>
              <a:cs typeface="Times New Roman"/>
            </a:endParaRPr>
          </a:p>
        </p:txBody>
      </p:sp>
      <p:sp>
        <p:nvSpPr>
          <p:cNvPr id="33" name="object 33"/>
          <p:cNvSpPr txBox="1"/>
          <p:nvPr/>
        </p:nvSpPr>
        <p:spPr>
          <a:xfrm>
            <a:off x="7679707" y="707703"/>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32" name="object 32"/>
          <p:cNvSpPr txBox="1"/>
          <p:nvPr/>
        </p:nvSpPr>
        <p:spPr>
          <a:xfrm>
            <a:off x="10018082" y="1096323"/>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31" name="object 31"/>
          <p:cNvSpPr txBox="1"/>
          <p:nvPr/>
        </p:nvSpPr>
        <p:spPr>
          <a:xfrm>
            <a:off x="742950" y="1630960"/>
            <a:ext cx="968235" cy="241300"/>
          </a:xfrm>
          <a:prstGeom prst="rect">
            <a:avLst/>
          </a:prstGeom>
        </p:spPr>
        <p:txBody>
          <a:bodyPr wrap="square" lIns="0" tIns="11430" rIns="0" bIns="0" rtlCol="0">
            <a:noAutofit/>
          </a:bodyPr>
          <a:lstStyle/>
          <a:p>
            <a:pPr marL="12700">
              <a:lnSpc>
                <a:spcPts val="1800"/>
              </a:lnSpc>
            </a:pPr>
            <a:r>
              <a:rPr sz="1700" spc="108" dirty="0" smtClean="0">
                <a:latin typeface="Times New Roman"/>
                <a:cs typeface="Times New Roman"/>
              </a:rPr>
              <a:t>Beriman,</a:t>
            </a:r>
            <a:endParaRPr sz="1700">
              <a:latin typeface="Times New Roman"/>
              <a:cs typeface="Times New Roman"/>
            </a:endParaRPr>
          </a:p>
        </p:txBody>
      </p:sp>
      <p:sp>
        <p:nvSpPr>
          <p:cNvPr id="30" name="object 30"/>
          <p:cNvSpPr txBox="1"/>
          <p:nvPr/>
        </p:nvSpPr>
        <p:spPr>
          <a:xfrm>
            <a:off x="2682875" y="1630960"/>
            <a:ext cx="1544040" cy="241300"/>
          </a:xfrm>
          <a:prstGeom prst="rect">
            <a:avLst/>
          </a:prstGeom>
        </p:spPr>
        <p:txBody>
          <a:bodyPr wrap="square" lIns="0" tIns="11430" rIns="0" bIns="0" rtlCol="0">
            <a:noAutofit/>
          </a:bodyPr>
          <a:lstStyle/>
          <a:p>
            <a:pPr marL="12700">
              <a:lnSpc>
                <a:spcPts val="1800"/>
              </a:lnSpc>
            </a:pPr>
            <a:r>
              <a:rPr sz="1700" spc="147" dirty="0" smtClean="0">
                <a:latin typeface="Times New Roman"/>
                <a:cs typeface="Times New Roman"/>
              </a:rPr>
              <a:t>Belum mampu</a:t>
            </a:r>
            <a:endParaRPr sz="1700">
              <a:latin typeface="Times New Roman"/>
              <a:cs typeface="Times New Roman"/>
            </a:endParaRPr>
          </a:p>
        </p:txBody>
      </p:sp>
      <p:sp>
        <p:nvSpPr>
          <p:cNvPr id="29" name="object 29"/>
          <p:cNvSpPr txBox="1"/>
          <p:nvPr/>
        </p:nvSpPr>
        <p:spPr>
          <a:xfrm>
            <a:off x="5021250" y="1630960"/>
            <a:ext cx="1909559" cy="241300"/>
          </a:xfrm>
          <a:prstGeom prst="rect">
            <a:avLst/>
          </a:prstGeom>
        </p:spPr>
        <p:txBody>
          <a:bodyPr wrap="square" lIns="0" tIns="11430" rIns="0" bIns="0" rtlCol="0">
            <a:noAutofit/>
          </a:bodyPr>
          <a:lstStyle/>
          <a:p>
            <a:pPr marL="12700">
              <a:lnSpc>
                <a:spcPts val="1800"/>
              </a:lnSpc>
            </a:pPr>
            <a:r>
              <a:rPr sz="1700" spc="113" dirty="0" smtClean="0">
                <a:latin typeface="Times New Roman"/>
                <a:cs typeface="Times New Roman"/>
              </a:rPr>
              <a:t>Mengenali potensi</a:t>
            </a:r>
            <a:endParaRPr sz="1700">
              <a:latin typeface="Times New Roman"/>
              <a:cs typeface="Times New Roman"/>
            </a:endParaRPr>
          </a:p>
        </p:txBody>
      </p:sp>
      <p:sp>
        <p:nvSpPr>
          <p:cNvPr id="28" name="object 28"/>
          <p:cNvSpPr txBox="1"/>
          <p:nvPr/>
        </p:nvSpPr>
        <p:spPr>
          <a:xfrm>
            <a:off x="7359625" y="1630960"/>
            <a:ext cx="1848675" cy="241300"/>
          </a:xfrm>
          <a:prstGeom prst="rect">
            <a:avLst/>
          </a:prstGeom>
        </p:spPr>
        <p:txBody>
          <a:bodyPr wrap="square" lIns="0" tIns="11430" rIns="0" bIns="0" rtlCol="0">
            <a:noAutofit/>
          </a:bodyPr>
          <a:lstStyle/>
          <a:p>
            <a:pPr marL="12700">
              <a:lnSpc>
                <a:spcPts val="1800"/>
              </a:lnSpc>
            </a:pPr>
            <a:r>
              <a:rPr sz="1700" spc="121" dirty="0" smtClean="0">
                <a:latin typeface="Times New Roman"/>
                <a:cs typeface="Times New Roman"/>
              </a:rPr>
              <a:t>Potensi dan Bekal</a:t>
            </a:r>
            <a:endParaRPr sz="1700">
              <a:latin typeface="Times New Roman"/>
              <a:cs typeface="Times New Roman"/>
            </a:endParaRPr>
          </a:p>
        </p:txBody>
      </p:sp>
      <p:sp>
        <p:nvSpPr>
          <p:cNvPr id="27" name="object 27"/>
          <p:cNvSpPr txBox="1"/>
          <p:nvPr/>
        </p:nvSpPr>
        <p:spPr>
          <a:xfrm>
            <a:off x="9697999" y="1630960"/>
            <a:ext cx="1848675" cy="241300"/>
          </a:xfrm>
          <a:prstGeom prst="rect">
            <a:avLst/>
          </a:prstGeom>
        </p:spPr>
        <p:txBody>
          <a:bodyPr wrap="square" lIns="0" tIns="11430" rIns="0" bIns="0" rtlCol="0">
            <a:noAutofit/>
          </a:bodyPr>
          <a:lstStyle/>
          <a:p>
            <a:pPr marL="12700">
              <a:lnSpc>
                <a:spcPts val="1800"/>
              </a:lnSpc>
            </a:pPr>
            <a:r>
              <a:rPr sz="1700" spc="121" dirty="0" smtClean="0">
                <a:latin typeface="Times New Roman"/>
                <a:cs typeface="Times New Roman"/>
              </a:rPr>
              <a:t>Potensi dan Bekal</a:t>
            </a:r>
            <a:endParaRPr sz="1700">
              <a:latin typeface="Times New Roman"/>
              <a:cs typeface="Times New Roman"/>
            </a:endParaRPr>
          </a:p>
        </p:txBody>
      </p:sp>
      <p:sp>
        <p:nvSpPr>
          <p:cNvPr id="26" name="object 26"/>
          <p:cNvSpPr txBox="1"/>
          <p:nvPr/>
        </p:nvSpPr>
        <p:spPr>
          <a:xfrm>
            <a:off x="7359625" y="4480840"/>
            <a:ext cx="548957" cy="241300"/>
          </a:xfrm>
          <a:prstGeom prst="rect">
            <a:avLst/>
          </a:prstGeom>
        </p:spPr>
        <p:txBody>
          <a:bodyPr wrap="square" lIns="0" tIns="11430" rIns="0" bIns="0" rtlCol="0">
            <a:noAutofit/>
          </a:bodyPr>
          <a:lstStyle/>
          <a:p>
            <a:pPr marL="12700">
              <a:lnSpc>
                <a:spcPts val="1800"/>
              </a:lnSpc>
            </a:pPr>
            <a:r>
              <a:rPr sz="1700" dirty="0" smtClean="0">
                <a:latin typeface="Times New Roman"/>
                <a:cs typeface="Times New Roman"/>
              </a:rPr>
              <a:t>YME.</a:t>
            </a:r>
            <a:endParaRPr sz="1700">
              <a:latin typeface="Times New Roman"/>
              <a:cs typeface="Times New Roman"/>
            </a:endParaRPr>
          </a:p>
        </p:txBody>
      </p:sp>
      <p:sp>
        <p:nvSpPr>
          <p:cNvPr id="25" name="object 25"/>
          <p:cNvSpPr txBox="1"/>
          <p:nvPr/>
        </p:nvSpPr>
        <p:spPr>
          <a:xfrm>
            <a:off x="742950" y="4967461"/>
            <a:ext cx="1485315" cy="241300"/>
          </a:xfrm>
          <a:prstGeom prst="rect">
            <a:avLst/>
          </a:prstGeom>
        </p:spPr>
        <p:txBody>
          <a:bodyPr wrap="square" lIns="0" tIns="11430" rIns="0" bIns="0" rtlCol="0">
            <a:noAutofit/>
          </a:bodyPr>
          <a:lstStyle/>
          <a:p>
            <a:pPr marL="12700">
              <a:lnSpc>
                <a:spcPts val="1800"/>
              </a:lnSpc>
            </a:pPr>
            <a:r>
              <a:rPr sz="1700" spc="86" dirty="0" smtClean="0">
                <a:latin typeface="Times New Roman"/>
                <a:cs typeface="Times New Roman"/>
              </a:rPr>
              <a:t>Bernalar Kritis</a:t>
            </a:r>
            <a:endParaRPr sz="1700">
              <a:latin typeface="Times New Roman"/>
              <a:cs typeface="Times New Roman"/>
            </a:endParaRPr>
          </a:p>
        </p:txBody>
      </p:sp>
      <p:sp>
        <p:nvSpPr>
          <p:cNvPr id="24" name="object 24"/>
          <p:cNvSpPr txBox="1"/>
          <p:nvPr/>
        </p:nvSpPr>
        <p:spPr>
          <a:xfrm>
            <a:off x="2682875" y="4967461"/>
            <a:ext cx="2054644" cy="241300"/>
          </a:xfrm>
          <a:prstGeom prst="rect">
            <a:avLst/>
          </a:prstGeom>
        </p:spPr>
        <p:txBody>
          <a:bodyPr wrap="square" lIns="0" tIns="11430" rIns="0" bIns="0" rtlCol="0">
            <a:noAutofit/>
          </a:bodyPr>
          <a:lstStyle/>
          <a:p>
            <a:pPr marL="12700">
              <a:lnSpc>
                <a:spcPts val="1800"/>
              </a:lnSpc>
            </a:pPr>
            <a:r>
              <a:rPr sz="1700" spc="112" dirty="0" smtClean="0">
                <a:latin typeface="Times New Roman"/>
                <a:cs typeface="Times New Roman"/>
              </a:rPr>
              <a:t>Peserta didik belum</a:t>
            </a:r>
            <a:endParaRPr sz="1700">
              <a:latin typeface="Times New Roman"/>
              <a:cs typeface="Times New Roman"/>
            </a:endParaRPr>
          </a:p>
        </p:txBody>
      </p:sp>
      <p:sp>
        <p:nvSpPr>
          <p:cNvPr id="23" name="object 23"/>
          <p:cNvSpPr txBox="1"/>
          <p:nvPr/>
        </p:nvSpPr>
        <p:spPr>
          <a:xfrm>
            <a:off x="5021250" y="4967461"/>
            <a:ext cx="2034349" cy="241300"/>
          </a:xfrm>
          <a:prstGeom prst="rect">
            <a:avLst/>
          </a:prstGeom>
        </p:spPr>
        <p:txBody>
          <a:bodyPr wrap="square" lIns="0" tIns="11430" rIns="0" bIns="0" rtlCol="0">
            <a:noAutofit/>
          </a:bodyPr>
          <a:lstStyle/>
          <a:p>
            <a:pPr marL="12700">
              <a:lnSpc>
                <a:spcPts val="1800"/>
              </a:lnSpc>
            </a:pPr>
            <a:r>
              <a:rPr sz="1700" spc="117" dirty="0" smtClean="0">
                <a:latin typeface="Times New Roman"/>
                <a:cs typeface="Times New Roman"/>
              </a:rPr>
              <a:t>Peserta didik sudah</a:t>
            </a:r>
            <a:endParaRPr sz="1700">
              <a:latin typeface="Times New Roman"/>
              <a:cs typeface="Times New Roman"/>
            </a:endParaRPr>
          </a:p>
        </p:txBody>
      </p:sp>
      <p:sp>
        <p:nvSpPr>
          <p:cNvPr id="22" name="object 22"/>
          <p:cNvSpPr txBox="1"/>
          <p:nvPr/>
        </p:nvSpPr>
        <p:spPr>
          <a:xfrm>
            <a:off x="7359625" y="4967461"/>
            <a:ext cx="1919706" cy="241300"/>
          </a:xfrm>
          <a:prstGeom prst="rect">
            <a:avLst/>
          </a:prstGeom>
        </p:spPr>
        <p:txBody>
          <a:bodyPr wrap="square" lIns="0" tIns="11430" rIns="0" bIns="0" rtlCol="0">
            <a:noAutofit/>
          </a:bodyPr>
          <a:lstStyle/>
          <a:p>
            <a:pPr marL="12700">
              <a:lnSpc>
                <a:spcPts val="1800"/>
              </a:lnSpc>
            </a:pPr>
            <a:r>
              <a:rPr sz="1700" spc="106" dirty="0" smtClean="0">
                <a:latin typeface="Times New Roman"/>
                <a:cs typeface="Times New Roman"/>
              </a:rPr>
              <a:t>Peserta didik telah</a:t>
            </a:r>
            <a:endParaRPr sz="1700">
              <a:latin typeface="Times New Roman"/>
              <a:cs typeface="Times New Roman"/>
            </a:endParaRPr>
          </a:p>
        </p:txBody>
      </p:sp>
      <p:sp>
        <p:nvSpPr>
          <p:cNvPr id="21" name="object 21"/>
          <p:cNvSpPr txBox="1"/>
          <p:nvPr/>
        </p:nvSpPr>
        <p:spPr>
          <a:xfrm>
            <a:off x="9697999" y="4967461"/>
            <a:ext cx="1919706" cy="241300"/>
          </a:xfrm>
          <a:prstGeom prst="rect">
            <a:avLst/>
          </a:prstGeom>
        </p:spPr>
        <p:txBody>
          <a:bodyPr wrap="square" lIns="0" tIns="11430" rIns="0" bIns="0" rtlCol="0">
            <a:noAutofit/>
          </a:bodyPr>
          <a:lstStyle/>
          <a:p>
            <a:pPr marL="12700">
              <a:lnSpc>
                <a:spcPts val="1800"/>
              </a:lnSpc>
            </a:pPr>
            <a:r>
              <a:rPr sz="1700" spc="106" dirty="0" smtClean="0">
                <a:latin typeface="Times New Roman"/>
                <a:cs typeface="Times New Roman"/>
              </a:rPr>
              <a:t>Peserta didik telah</a:t>
            </a:r>
            <a:endParaRPr sz="1700">
              <a:latin typeface="Times New Roman"/>
              <a:cs typeface="Times New Roman"/>
            </a:endParaRPr>
          </a:p>
        </p:txBody>
      </p:sp>
      <p:sp>
        <p:nvSpPr>
          <p:cNvPr id="20" name="object 20"/>
          <p:cNvSpPr txBox="1"/>
          <p:nvPr/>
        </p:nvSpPr>
        <p:spPr>
          <a:xfrm>
            <a:off x="2682875" y="6521940"/>
            <a:ext cx="1460487" cy="241300"/>
          </a:xfrm>
          <a:prstGeom prst="rect">
            <a:avLst/>
          </a:prstGeom>
        </p:spPr>
        <p:txBody>
          <a:bodyPr wrap="square" lIns="0" tIns="11430" rIns="0" bIns="0" rtlCol="0">
            <a:noAutofit/>
          </a:bodyPr>
          <a:lstStyle/>
          <a:p>
            <a:pPr marL="12700">
              <a:lnSpc>
                <a:spcPts val="1800"/>
              </a:lnSpc>
            </a:pPr>
            <a:r>
              <a:rPr sz="1700" spc="131" dirty="0" smtClean="0">
                <a:latin typeface="Times New Roman"/>
                <a:cs typeface="Times New Roman"/>
              </a:rPr>
              <a:t>suatu ide atas</a:t>
            </a:r>
            <a:endParaRPr sz="1700">
              <a:latin typeface="Times New Roman"/>
              <a:cs typeface="Times New Roman"/>
            </a:endParaRPr>
          </a:p>
        </p:txBody>
      </p:sp>
      <p:sp>
        <p:nvSpPr>
          <p:cNvPr id="19" name="object 19"/>
          <p:cNvSpPr txBox="1"/>
          <p:nvPr/>
        </p:nvSpPr>
        <p:spPr>
          <a:xfrm>
            <a:off x="5021250" y="6521940"/>
            <a:ext cx="1695818" cy="241300"/>
          </a:xfrm>
          <a:prstGeom prst="rect">
            <a:avLst/>
          </a:prstGeom>
        </p:spPr>
        <p:txBody>
          <a:bodyPr wrap="square" lIns="0" tIns="11430" rIns="0" bIns="0" rtlCol="0">
            <a:noAutofit/>
          </a:bodyPr>
          <a:lstStyle/>
          <a:p>
            <a:pPr marL="12700">
              <a:lnSpc>
                <a:spcPts val="1800"/>
              </a:lnSpc>
            </a:pPr>
            <a:r>
              <a:rPr sz="1700" spc="152" dirty="0" smtClean="0">
                <a:latin typeface="Times New Roman"/>
                <a:cs typeface="Times New Roman"/>
              </a:rPr>
              <a:t>dasar penalaran</a:t>
            </a:r>
            <a:endParaRPr sz="1700">
              <a:latin typeface="Times New Roman"/>
              <a:cs typeface="Times New Roman"/>
            </a:endParaRPr>
          </a:p>
        </p:txBody>
      </p:sp>
      <p:sp>
        <p:nvSpPr>
          <p:cNvPr id="18" name="object 18"/>
          <p:cNvSpPr txBox="1"/>
          <p:nvPr/>
        </p:nvSpPr>
        <p:spPr>
          <a:xfrm>
            <a:off x="7359625" y="6521940"/>
            <a:ext cx="1695818" cy="241300"/>
          </a:xfrm>
          <a:prstGeom prst="rect">
            <a:avLst/>
          </a:prstGeom>
        </p:spPr>
        <p:txBody>
          <a:bodyPr wrap="square" lIns="0" tIns="11430" rIns="0" bIns="0" rtlCol="0">
            <a:noAutofit/>
          </a:bodyPr>
          <a:lstStyle/>
          <a:p>
            <a:pPr marL="12700">
              <a:lnSpc>
                <a:spcPts val="1800"/>
              </a:lnSpc>
            </a:pPr>
            <a:r>
              <a:rPr sz="1700" spc="152" dirty="0" smtClean="0">
                <a:latin typeface="Times New Roman"/>
                <a:cs typeface="Times New Roman"/>
              </a:rPr>
              <a:t>dasar penalaran</a:t>
            </a:r>
            <a:endParaRPr sz="1700">
              <a:latin typeface="Times New Roman"/>
              <a:cs typeface="Times New Roman"/>
            </a:endParaRPr>
          </a:p>
        </p:txBody>
      </p:sp>
      <p:sp>
        <p:nvSpPr>
          <p:cNvPr id="17" name="object 17"/>
          <p:cNvSpPr txBox="1"/>
          <p:nvPr/>
        </p:nvSpPr>
        <p:spPr>
          <a:xfrm>
            <a:off x="9697999" y="6521940"/>
            <a:ext cx="1621548" cy="241300"/>
          </a:xfrm>
          <a:prstGeom prst="rect">
            <a:avLst/>
          </a:prstGeom>
        </p:spPr>
        <p:txBody>
          <a:bodyPr wrap="square" lIns="0" tIns="11430" rIns="0" bIns="0" rtlCol="0">
            <a:noAutofit/>
          </a:bodyPr>
          <a:lstStyle/>
          <a:p>
            <a:pPr marL="12700">
              <a:lnSpc>
                <a:spcPts val="1800"/>
              </a:lnSpc>
            </a:pPr>
            <a:r>
              <a:rPr sz="1700" spc="119" dirty="0" smtClean="0">
                <a:latin typeface="Times New Roman"/>
                <a:cs typeface="Times New Roman"/>
              </a:rPr>
              <a:t>banyak ide atas</a:t>
            </a:r>
            <a:endParaRPr sz="1700">
              <a:latin typeface="Times New Roman"/>
              <a:cs typeface="Times New Roman"/>
            </a:endParaRPr>
          </a:p>
        </p:txBody>
      </p:sp>
      <p:sp>
        <p:nvSpPr>
          <p:cNvPr id="16" name="object 16"/>
          <p:cNvSpPr txBox="1"/>
          <p:nvPr/>
        </p:nvSpPr>
        <p:spPr>
          <a:xfrm>
            <a:off x="593725" y="635000"/>
            <a:ext cx="1939925" cy="866075"/>
          </a:xfrm>
          <a:prstGeom prst="rect">
            <a:avLst/>
          </a:prstGeom>
        </p:spPr>
        <p:txBody>
          <a:bodyPr wrap="square" lIns="0" tIns="0" rIns="0" bIns="0" rtlCol="0">
            <a:noAutofit/>
          </a:bodyPr>
          <a:lstStyle/>
          <a:p>
            <a:pPr>
              <a:lnSpc>
                <a:spcPts val="1000"/>
              </a:lnSpc>
            </a:pPr>
            <a:endParaRPr sz="1000"/>
          </a:p>
          <a:p>
            <a:pPr marL="529983">
              <a:lnSpc>
                <a:spcPct val="95825"/>
              </a:lnSpc>
              <a:spcBef>
                <a:spcPts val="1459"/>
              </a:spcBef>
            </a:pPr>
            <a:r>
              <a:rPr sz="1700" b="1" spc="134" dirty="0" smtClean="0">
                <a:solidFill>
                  <a:srgbClr val="FFFFFF"/>
                </a:solidFill>
                <a:latin typeface="Times New Roman"/>
                <a:cs typeface="Times New Roman"/>
              </a:rPr>
              <a:t>Dimensi</a:t>
            </a:r>
            <a:endParaRPr sz="1700">
              <a:latin typeface="Times New Roman"/>
              <a:cs typeface="Times New Roman"/>
            </a:endParaRPr>
          </a:p>
        </p:txBody>
      </p:sp>
      <p:sp>
        <p:nvSpPr>
          <p:cNvPr id="15" name="object 15"/>
          <p:cNvSpPr txBox="1"/>
          <p:nvPr/>
        </p:nvSpPr>
        <p:spPr>
          <a:xfrm>
            <a:off x="2533650" y="635000"/>
            <a:ext cx="2338375" cy="866075"/>
          </a:xfrm>
          <a:prstGeom prst="rect">
            <a:avLst/>
          </a:prstGeom>
        </p:spPr>
        <p:txBody>
          <a:bodyPr wrap="square" lIns="0" tIns="5033" rIns="0" bIns="0" rtlCol="0">
            <a:noAutofit/>
          </a:bodyPr>
          <a:lstStyle/>
          <a:p>
            <a:pPr>
              <a:lnSpc>
                <a:spcPts val="1400"/>
              </a:lnSpc>
            </a:pPr>
            <a:endParaRPr sz="1400"/>
          </a:p>
          <a:p>
            <a:pPr marL="791827" marR="792164" algn="ctr">
              <a:lnSpc>
                <a:spcPct val="95825"/>
              </a:lnSpc>
            </a:pPr>
            <a:r>
              <a:rPr sz="1700" b="1" spc="140" dirty="0" smtClean="0">
                <a:solidFill>
                  <a:srgbClr val="FFFFFF"/>
                </a:solidFill>
                <a:latin typeface="Times New Roman"/>
                <a:cs typeface="Times New Roman"/>
              </a:rPr>
              <a:t>Belum</a:t>
            </a:r>
            <a:endParaRPr sz="1700">
              <a:latin typeface="Times New Roman"/>
              <a:cs typeface="Times New Roman"/>
            </a:endParaRPr>
          </a:p>
          <a:p>
            <a:pPr marL="453114" marR="453703" algn="ctr">
              <a:lnSpc>
                <a:spcPct val="95825"/>
              </a:lnSpc>
              <a:spcBef>
                <a:spcPts val="85"/>
              </a:spcBef>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14" name="object 14"/>
          <p:cNvSpPr txBox="1"/>
          <p:nvPr/>
        </p:nvSpPr>
        <p:spPr>
          <a:xfrm>
            <a:off x="4872025" y="635000"/>
            <a:ext cx="2338375" cy="866075"/>
          </a:xfrm>
          <a:prstGeom prst="rect">
            <a:avLst/>
          </a:prstGeom>
        </p:spPr>
        <p:txBody>
          <a:bodyPr wrap="square" lIns="0" tIns="0" rIns="0" bIns="0" rtlCol="0">
            <a:noAutofit/>
          </a:bodyPr>
          <a:lstStyle/>
          <a:p>
            <a:pPr>
              <a:lnSpc>
                <a:spcPts val="1000"/>
              </a:lnSpc>
            </a:pPr>
            <a:endParaRPr sz="1000"/>
          </a:p>
          <a:p>
            <a:pPr marL="150298">
              <a:lnSpc>
                <a:spcPct val="95825"/>
              </a:lnSpc>
              <a:spcBef>
                <a:spcPts val="1459"/>
              </a:spcBef>
            </a:pPr>
            <a:r>
              <a:rPr sz="1700" b="1" spc="83" dirty="0" smtClean="0">
                <a:solidFill>
                  <a:srgbClr val="FFFFFF"/>
                </a:solidFill>
                <a:latin typeface="Times New Roman"/>
                <a:cs typeface="Times New Roman"/>
              </a:rPr>
              <a:t>Mulai  Berkembang</a:t>
            </a:r>
            <a:endParaRPr sz="1700">
              <a:latin typeface="Times New Roman"/>
              <a:cs typeface="Times New Roman"/>
            </a:endParaRPr>
          </a:p>
        </p:txBody>
      </p:sp>
      <p:sp>
        <p:nvSpPr>
          <p:cNvPr id="13" name="object 13"/>
          <p:cNvSpPr txBox="1"/>
          <p:nvPr/>
        </p:nvSpPr>
        <p:spPr>
          <a:xfrm>
            <a:off x="7210400" y="635000"/>
            <a:ext cx="2338375" cy="866075"/>
          </a:xfrm>
          <a:prstGeom prst="rect">
            <a:avLst/>
          </a:prstGeom>
        </p:spPr>
        <p:txBody>
          <a:bodyPr wrap="square" lIns="0" tIns="0" rIns="0" bIns="0" rtlCol="0">
            <a:noAutofit/>
          </a:bodyPr>
          <a:lstStyle/>
          <a:p>
            <a:pPr>
              <a:lnSpc>
                <a:spcPts val="1000"/>
              </a:lnSpc>
            </a:pPr>
            <a:endParaRPr sz="1000"/>
          </a:p>
          <a:p>
            <a:pPr marL="792038" marR="792168" algn="ctr">
              <a:lnSpc>
                <a:spcPct val="95825"/>
              </a:lnSpc>
              <a:spcBef>
                <a:spcPts val="1459"/>
              </a:spcBef>
            </a:pPr>
            <a:r>
              <a:rPr sz="1700" b="1" spc="130" dirty="0" smtClean="0">
                <a:solidFill>
                  <a:srgbClr val="FFFFFF"/>
                </a:solidFill>
                <a:latin typeface="Times New Roman"/>
                <a:cs typeface="Times New Roman"/>
              </a:rPr>
              <a:t>Sesuai</a:t>
            </a:r>
            <a:endParaRPr sz="1700">
              <a:latin typeface="Times New Roman"/>
              <a:cs typeface="Times New Roman"/>
            </a:endParaRPr>
          </a:p>
          <a:p>
            <a:pPr marL="674026" marR="673875" algn="ctr">
              <a:lnSpc>
                <a:spcPct val="95825"/>
              </a:lnSpc>
              <a:spcBef>
                <a:spcPts val="85"/>
              </a:spcBef>
            </a:pPr>
            <a:r>
              <a:rPr sz="1700" b="1" spc="110" dirty="0" smtClean="0">
                <a:solidFill>
                  <a:srgbClr val="FFFFFF"/>
                </a:solidFill>
                <a:latin typeface="Times New Roman"/>
                <a:cs typeface="Times New Roman"/>
              </a:rPr>
              <a:t>Harapan</a:t>
            </a:r>
            <a:endParaRPr sz="1700">
              <a:latin typeface="Times New Roman"/>
              <a:cs typeface="Times New Roman"/>
            </a:endParaRPr>
          </a:p>
        </p:txBody>
      </p:sp>
      <p:sp>
        <p:nvSpPr>
          <p:cNvPr id="12" name="object 12"/>
          <p:cNvSpPr txBox="1"/>
          <p:nvPr/>
        </p:nvSpPr>
        <p:spPr>
          <a:xfrm>
            <a:off x="9548775" y="635000"/>
            <a:ext cx="2338375" cy="866075"/>
          </a:xfrm>
          <a:prstGeom prst="rect">
            <a:avLst/>
          </a:prstGeom>
        </p:spPr>
        <p:txBody>
          <a:bodyPr wrap="square" lIns="0" tIns="5033" rIns="0" bIns="0" rtlCol="0">
            <a:noAutofit/>
          </a:bodyPr>
          <a:lstStyle/>
          <a:p>
            <a:pPr>
              <a:lnSpc>
                <a:spcPts val="1400"/>
              </a:lnSpc>
            </a:pPr>
            <a:endParaRPr sz="1400"/>
          </a:p>
          <a:p>
            <a:pPr marL="762095" marR="762197" algn="ctr">
              <a:lnSpc>
                <a:spcPct val="95825"/>
              </a:lnSpc>
            </a:pPr>
            <a:r>
              <a:rPr sz="1700" b="1" spc="125" dirty="0" smtClean="0">
                <a:solidFill>
                  <a:srgbClr val="FFFFFF"/>
                </a:solidFill>
                <a:latin typeface="Times New Roman"/>
                <a:cs typeface="Times New Roman"/>
              </a:rPr>
              <a:t>Sangat</a:t>
            </a:r>
            <a:endParaRPr sz="1700">
              <a:latin typeface="Times New Roman"/>
              <a:cs typeface="Times New Roman"/>
            </a:endParaRPr>
          </a:p>
        </p:txBody>
      </p:sp>
      <p:sp>
        <p:nvSpPr>
          <p:cNvPr id="11" name="object 11"/>
          <p:cNvSpPr txBox="1"/>
          <p:nvPr/>
        </p:nvSpPr>
        <p:spPr>
          <a:xfrm>
            <a:off x="593725" y="1501075"/>
            <a:ext cx="1939925" cy="3336500"/>
          </a:xfrm>
          <a:prstGeom prst="rect">
            <a:avLst/>
          </a:prstGeom>
        </p:spPr>
        <p:txBody>
          <a:bodyPr wrap="square" lIns="0" tIns="1256" rIns="0" bIns="0" rtlCol="0">
            <a:noAutofit/>
          </a:bodyPr>
          <a:lstStyle/>
          <a:p>
            <a:pPr>
              <a:lnSpc>
                <a:spcPts val="900"/>
              </a:lnSpc>
            </a:pPr>
            <a:endParaRPr sz="900"/>
          </a:p>
          <a:p>
            <a:pPr marL="161924" marR="174837">
              <a:lnSpc>
                <a:spcPct val="100041"/>
              </a:lnSpc>
              <a:spcBef>
                <a:spcPts val="2000"/>
              </a:spcBef>
            </a:pPr>
            <a:r>
              <a:rPr sz="1700" spc="107" dirty="0" smtClean="0">
                <a:latin typeface="Times New Roman"/>
                <a:cs typeface="Times New Roman"/>
              </a:rPr>
              <a:t>Bertakwa kepada Tuhan Yang Maha Esa, dan Berakhlak Mulia</a:t>
            </a:r>
            <a:endParaRPr sz="1700">
              <a:latin typeface="Times New Roman"/>
              <a:cs typeface="Times New Roman"/>
            </a:endParaRPr>
          </a:p>
        </p:txBody>
      </p:sp>
      <p:sp>
        <p:nvSpPr>
          <p:cNvPr id="10" name="object 10"/>
          <p:cNvSpPr txBox="1"/>
          <p:nvPr/>
        </p:nvSpPr>
        <p:spPr>
          <a:xfrm>
            <a:off x="2533650" y="1501075"/>
            <a:ext cx="2338375" cy="3336500"/>
          </a:xfrm>
          <a:prstGeom prst="rect">
            <a:avLst/>
          </a:prstGeom>
        </p:spPr>
        <p:txBody>
          <a:bodyPr wrap="square" lIns="0" tIns="1256" rIns="0" bIns="0" rtlCol="0">
            <a:noAutofit/>
          </a:bodyPr>
          <a:lstStyle/>
          <a:p>
            <a:pPr>
              <a:lnSpc>
                <a:spcPts val="900"/>
              </a:lnSpc>
            </a:pPr>
            <a:endParaRPr sz="900"/>
          </a:p>
          <a:p>
            <a:pPr marL="161925" marR="281822">
              <a:lnSpc>
                <a:spcPct val="100041"/>
              </a:lnSpc>
              <a:spcBef>
                <a:spcPts val="2000"/>
              </a:spcBef>
            </a:pPr>
            <a:r>
              <a:rPr sz="1700" spc="109" dirty="0" smtClean="0">
                <a:latin typeface="Times New Roman"/>
                <a:cs typeface="Times New Roman"/>
              </a:rPr>
              <a:t>mengenali potensi diri.</a:t>
            </a:r>
            <a:endParaRPr sz="1700">
              <a:latin typeface="Times New Roman"/>
              <a:cs typeface="Times New Roman"/>
            </a:endParaRPr>
          </a:p>
        </p:txBody>
      </p:sp>
      <p:sp>
        <p:nvSpPr>
          <p:cNvPr id="9" name="object 9"/>
          <p:cNvSpPr txBox="1"/>
          <p:nvPr/>
        </p:nvSpPr>
        <p:spPr>
          <a:xfrm>
            <a:off x="4872025" y="1501075"/>
            <a:ext cx="2338375" cy="3336500"/>
          </a:xfrm>
          <a:prstGeom prst="rect">
            <a:avLst/>
          </a:prstGeom>
        </p:spPr>
        <p:txBody>
          <a:bodyPr wrap="square" lIns="0" tIns="1256" rIns="0" bIns="0" rtlCol="0">
            <a:noAutofit/>
          </a:bodyPr>
          <a:lstStyle/>
          <a:p>
            <a:pPr>
              <a:lnSpc>
                <a:spcPts val="900"/>
              </a:lnSpc>
            </a:pPr>
            <a:endParaRPr sz="900"/>
          </a:p>
          <a:p>
            <a:pPr marL="161925" marR="348319">
              <a:lnSpc>
                <a:spcPct val="100041"/>
              </a:lnSpc>
              <a:spcBef>
                <a:spcPts val="2000"/>
              </a:spcBef>
            </a:pPr>
            <a:r>
              <a:rPr sz="1700" spc="127" dirty="0" smtClean="0">
                <a:latin typeface="Times New Roman"/>
                <a:cs typeface="Times New Roman"/>
              </a:rPr>
              <a:t>diri dan sudah mulai dapat mewujudkan rasa syukurnya</a:t>
            </a:r>
            <a:endParaRPr sz="1700">
              <a:latin typeface="Times New Roman"/>
              <a:cs typeface="Times New Roman"/>
            </a:endParaRPr>
          </a:p>
        </p:txBody>
      </p:sp>
      <p:sp>
        <p:nvSpPr>
          <p:cNvPr id="8" name="object 8"/>
          <p:cNvSpPr txBox="1"/>
          <p:nvPr/>
        </p:nvSpPr>
        <p:spPr>
          <a:xfrm>
            <a:off x="7210400" y="1501075"/>
            <a:ext cx="2338375" cy="3336500"/>
          </a:xfrm>
          <a:prstGeom prst="rect">
            <a:avLst/>
          </a:prstGeom>
        </p:spPr>
        <p:txBody>
          <a:bodyPr wrap="square" lIns="0" tIns="1256" rIns="0" bIns="0" rtlCol="0">
            <a:noAutofit/>
          </a:bodyPr>
          <a:lstStyle/>
          <a:p>
            <a:pPr>
              <a:lnSpc>
                <a:spcPts val="900"/>
              </a:lnSpc>
            </a:pPr>
            <a:endParaRPr sz="900"/>
          </a:p>
          <a:p>
            <a:pPr marL="161925" marR="453031">
              <a:lnSpc>
                <a:spcPct val="100041"/>
              </a:lnSpc>
              <a:spcBef>
                <a:spcPts val="2000"/>
              </a:spcBef>
            </a:pPr>
            <a:r>
              <a:rPr sz="1700" dirty="0" smtClean="0">
                <a:latin typeface="Times New Roman"/>
                <a:cs typeface="Times New Roman"/>
              </a:rPr>
              <a:t>diri</a:t>
            </a:r>
            <a:r>
              <a:rPr sz="1700" spc="227" dirty="0" smtClean="0">
                <a:latin typeface="Times New Roman"/>
                <a:cs typeface="Times New Roman"/>
              </a:rPr>
              <a:t> </a:t>
            </a:r>
            <a:r>
              <a:rPr sz="1700" spc="136" dirty="0" smtClean="0">
                <a:latin typeface="Times New Roman"/>
                <a:cs typeface="Times New Roman"/>
              </a:rPr>
              <a:t>semakin</a:t>
            </a:r>
            <a:r>
              <a:rPr sz="1700" spc="71" dirty="0" smtClean="0">
                <a:latin typeface="Times New Roman"/>
                <a:cs typeface="Times New Roman"/>
              </a:rPr>
              <a:t> </a:t>
            </a:r>
            <a:r>
              <a:rPr sz="1700" spc="190" dirty="0" smtClean="0">
                <a:latin typeface="Times New Roman"/>
                <a:cs typeface="Times New Roman"/>
              </a:rPr>
              <a:t>bertambah</a:t>
            </a:r>
            <a:r>
              <a:rPr sz="1700" spc="-56" dirty="0" smtClean="0">
                <a:latin typeface="Times New Roman"/>
                <a:cs typeface="Times New Roman"/>
              </a:rPr>
              <a:t> </a:t>
            </a:r>
            <a:r>
              <a:rPr sz="1700" spc="152" dirty="0" smtClean="0">
                <a:latin typeface="Times New Roman"/>
                <a:cs typeface="Times New Roman"/>
              </a:rPr>
              <a:t>serta</a:t>
            </a:r>
            <a:r>
              <a:rPr sz="1700" spc="101" dirty="0" smtClean="0">
                <a:latin typeface="Times New Roman"/>
                <a:cs typeface="Times New Roman"/>
              </a:rPr>
              <a:t> </a:t>
            </a:r>
            <a:r>
              <a:rPr sz="1700" spc="212" dirty="0" smtClean="0">
                <a:latin typeface="Times New Roman"/>
                <a:cs typeface="Times New Roman"/>
              </a:rPr>
              <a:t>mampu</a:t>
            </a:r>
            <a:r>
              <a:rPr sz="1700" spc="88" dirty="0" smtClean="0">
                <a:latin typeface="Times New Roman"/>
                <a:cs typeface="Times New Roman"/>
              </a:rPr>
              <a:t> </a:t>
            </a:r>
            <a:r>
              <a:rPr sz="1700" spc="126" dirty="0" smtClean="0">
                <a:latin typeface="Times New Roman"/>
                <a:cs typeface="Times New Roman"/>
              </a:rPr>
              <a:t>menjadikannya</a:t>
            </a:r>
            <a:r>
              <a:rPr sz="1700" spc="67" dirty="0" smtClean="0">
                <a:latin typeface="Times New Roman"/>
                <a:cs typeface="Times New Roman"/>
              </a:rPr>
              <a:t> </a:t>
            </a:r>
            <a:r>
              <a:rPr sz="1700" spc="115" dirty="0" smtClean="0">
                <a:latin typeface="Times New Roman"/>
                <a:cs typeface="Times New Roman"/>
              </a:rPr>
              <a:t>sebagai</a:t>
            </a:r>
            <a:r>
              <a:rPr sz="1700" spc="116" dirty="0" smtClean="0">
                <a:latin typeface="Times New Roman"/>
                <a:cs typeface="Times New Roman"/>
              </a:rPr>
              <a:t> </a:t>
            </a:r>
            <a:r>
              <a:rPr sz="1700" spc="104" dirty="0" smtClean="0">
                <a:latin typeface="Times New Roman"/>
                <a:cs typeface="Times New Roman"/>
              </a:rPr>
              <a:t>solusi</a:t>
            </a:r>
            <a:r>
              <a:rPr sz="1700" spc="67" dirty="0" smtClean="0">
                <a:latin typeface="Times New Roman"/>
                <a:cs typeface="Times New Roman"/>
              </a:rPr>
              <a:t> </a:t>
            </a:r>
            <a:r>
              <a:rPr sz="1700" spc="153" dirty="0" smtClean="0">
                <a:latin typeface="Times New Roman"/>
                <a:cs typeface="Times New Roman"/>
              </a:rPr>
              <a:t>untuk</a:t>
            </a:r>
            <a:r>
              <a:rPr sz="1700" spc="-23" dirty="0" smtClean="0">
                <a:latin typeface="Times New Roman"/>
                <a:cs typeface="Times New Roman"/>
              </a:rPr>
              <a:t> </a:t>
            </a:r>
            <a:r>
              <a:rPr sz="1700" spc="157" dirty="0" smtClean="0">
                <a:latin typeface="Times New Roman"/>
                <a:cs typeface="Times New Roman"/>
              </a:rPr>
              <a:t>masalah</a:t>
            </a:r>
            <a:r>
              <a:rPr sz="1700" spc="84" dirty="0" smtClean="0">
                <a:latin typeface="Times New Roman"/>
                <a:cs typeface="Times New Roman"/>
              </a:rPr>
              <a:t> </a:t>
            </a:r>
            <a:r>
              <a:rPr sz="1700" spc="0" dirty="0" smtClean="0">
                <a:latin typeface="Times New Roman"/>
                <a:cs typeface="Times New Roman"/>
              </a:rPr>
              <a:t>yang </a:t>
            </a:r>
            <a:r>
              <a:rPr sz="1700" spc="19" dirty="0" smtClean="0">
                <a:latin typeface="Times New Roman"/>
                <a:cs typeface="Times New Roman"/>
              </a:rPr>
              <a:t> </a:t>
            </a:r>
            <a:r>
              <a:rPr sz="1700" spc="130" dirty="0" smtClean="0">
                <a:latin typeface="Times New Roman"/>
                <a:cs typeface="Times New Roman"/>
              </a:rPr>
              <a:t>dihadapi</a:t>
            </a:r>
            <a:endParaRPr sz="1700">
              <a:latin typeface="Times New Roman"/>
              <a:cs typeface="Times New Roman"/>
            </a:endParaRPr>
          </a:p>
          <a:p>
            <a:pPr marL="161925" marR="159839">
              <a:lnSpc>
                <a:spcPct val="100041"/>
              </a:lnSpc>
            </a:pPr>
            <a:r>
              <a:rPr sz="1700" spc="122" dirty="0" smtClean="0">
                <a:latin typeface="Times New Roman"/>
                <a:cs typeface="Times New Roman"/>
              </a:rPr>
              <a:t>sebagai</a:t>
            </a:r>
            <a:r>
              <a:rPr sz="1700" spc="65" dirty="0" smtClean="0">
                <a:latin typeface="Times New Roman"/>
                <a:cs typeface="Times New Roman"/>
              </a:rPr>
              <a:t> </a:t>
            </a:r>
            <a:r>
              <a:rPr sz="1700" spc="118" dirty="0" smtClean="0">
                <a:latin typeface="Times New Roman"/>
                <a:cs typeface="Times New Roman"/>
              </a:rPr>
              <a:t>manifestasi</a:t>
            </a:r>
            <a:r>
              <a:rPr sz="1700" spc="71" dirty="0" smtClean="0">
                <a:latin typeface="Times New Roman"/>
                <a:cs typeface="Times New Roman"/>
              </a:rPr>
              <a:t> </a:t>
            </a:r>
            <a:r>
              <a:rPr sz="1700" spc="128" dirty="0" smtClean="0">
                <a:latin typeface="Times New Roman"/>
                <a:cs typeface="Times New Roman"/>
              </a:rPr>
              <a:t>rasa</a:t>
            </a:r>
            <a:r>
              <a:rPr sz="1700" spc="150" dirty="0" smtClean="0">
                <a:latin typeface="Times New Roman"/>
                <a:cs typeface="Times New Roman"/>
              </a:rPr>
              <a:t> </a:t>
            </a:r>
            <a:r>
              <a:rPr sz="1700" spc="145" dirty="0" smtClean="0">
                <a:latin typeface="Times New Roman"/>
                <a:cs typeface="Times New Roman"/>
              </a:rPr>
              <a:t>syukur</a:t>
            </a:r>
            <a:r>
              <a:rPr sz="1700" spc="79" dirty="0" smtClean="0">
                <a:latin typeface="Times New Roman"/>
                <a:cs typeface="Times New Roman"/>
              </a:rPr>
              <a:t> </a:t>
            </a:r>
            <a:r>
              <a:rPr sz="1700" spc="137" dirty="0" smtClean="0">
                <a:latin typeface="Times New Roman"/>
                <a:cs typeface="Times New Roman"/>
              </a:rPr>
              <a:t>terhadap</a:t>
            </a:r>
            <a:r>
              <a:rPr sz="1700" spc="306" dirty="0" smtClean="0">
                <a:latin typeface="Times New Roman"/>
                <a:cs typeface="Times New Roman"/>
              </a:rPr>
              <a:t> </a:t>
            </a:r>
            <a:r>
              <a:rPr sz="1700" spc="163" dirty="0" smtClean="0">
                <a:latin typeface="Times New Roman"/>
                <a:cs typeface="Times New Roman"/>
              </a:rPr>
              <a:t>Tuhan</a:t>
            </a:r>
            <a:endParaRPr sz="1700">
              <a:latin typeface="Times New Roman"/>
              <a:cs typeface="Times New Roman"/>
            </a:endParaRPr>
          </a:p>
        </p:txBody>
      </p:sp>
      <p:sp>
        <p:nvSpPr>
          <p:cNvPr id="7" name="object 7"/>
          <p:cNvSpPr txBox="1"/>
          <p:nvPr/>
        </p:nvSpPr>
        <p:spPr>
          <a:xfrm>
            <a:off x="9548775" y="1501075"/>
            <a:ext cx="2338375" cy="3336500"/>
          </a:xfrm>
          <a:prstGeom prst="rect">
            <a:avLst/>
          </a:prstGeom>
        </p:spPr>
        <p:txBody>
          <a:bodyPr wrap="square" lIns="0" tIns="1256" rIns="0" bIns="0" rtlCol="0">
            <a:noAutofit/>
          </a:bodyPr>
          <a:lstStyle/>
          <a:p>
            <a:pPr>
              <a:lnSpc>
                <a:spcPts val="900"/>
              </a:lnSpc>
            </a:pPr>
            <a:endParaRPr sz="900"/>
          </a:p>
          <a:p>
            <a:pPr marL="161924" marR="149260">
              <a:lnSpc>
                <a:spcPct val="100041"/>
              </a:lnSpc>
              <a:spcBef>
                <a:spcPts val="2000"/>
              </a:spcBef>
            </a:pPr>
            <a:r>
              <a:rPr sz="1700" spc="125" dirty="0" smtClean="0">
                <a:latin typeface="Times New Roman"/>
                <a:cs typeface="Times New Roman"/>
              </a:rPr>
              <a:t>diri berkembang sangat pesat serta terwujud ke dalam kebermanfaatan dirinya bagi sesama sebagai manifestasi rasa syukur terhadap Tuhan YME.</a:t>
            </a:r>
            <a:endParaRPr sz="1700">
              <a:latin typeface="Times New Roman"/>
              <a:cs typeface="Times New Roman"/>
            </a:endParaRPr>
          </a:p>
        </p:txBody>
      </p:sp>
      <p:sp>
        <p:nvSpPr>
          <p:cNvPr id="6" name="object 6"/>
          <p:cNvSpPr txBox="1"/>
          <p:nvPr/>
        </p:nvSpPr>
        <p:spPr>
          <a:xfrm>
            <a:off x="593725" y="4837575"/>
            <a:ext cx="1939925" cy="2020424"/>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2533650" y="4837575"/>
            <a:ext cx="2338375" cy="2020424"/>
          </a:xfrm>
          <a:prstGeom prst="rect">
            <a:avLst/>
          </a:prstGeom>
        </p:spPr>
        <p:txBody>
          <a:bodyPr wrap="square" lIns="0" tIns="1256" rIns="0" bIns="0" rtlCol="0">
            <a:noAutofit/>
          </a:bodyPr>
          <a:lstStyle/>
          <a:p>
            <a:pPr>
              <a:lnSpc>
                <a:spcPts val="900"/>
              </a:lnSpc>
            </a:pPr>
            <a:endParaRPr sz="900"/>
          </a:p>
          <a:p>
            <a:pPr marL="161925" marR="416544">
              <a:lnSpc>
                <a:spcPct val="100041"/>
              </a:lnSpc>
              <a:spcBef>
                <a:spcPts val="2000"/>
              </a:spcBef>
            </a:pPr>
            <a:r>
              <a:rPr sz="1700" spc="153" dirty="0" smtClean="0">
                <a:latin typeface="Times New Roman"/>
                <a:cs typeface="Times New Roman"/>
              </a:rPr>
              <a:t>sepenuhnya mampu mengemukakan, atau menyetujui, atau menyangkal</a:t>
            </a:r>
            <a:endParaRPr sz="1700">
              <a:latin typeface="Times New Roman"/>
              <a:cs typeface="Times New Roman"/>
            </a:endParaRPr>
          </a:p>
        </p:txBody>
      </p:sp>
      <p:sp>
        <p:nvSpPr>
          <p:cNvPr id="4" name="object 4"/>
          <p:cNvSpPr txBox="1"/>
          <p:nvPr/>
        </p:nvSpPr>
        <p:spPr>
          <a:xfrm>
            <a:off x="4872025" y="4837575"/>
            <a:ext cx="2338375" cy="2020424"/>
          </a:xfrm>
          <a:prstGeom prst="rect">
            <a:avLst/>
          </a:prstGeom>
        </p:spPr>
        <p:txBody>
          <a:bodyPr wrap="square" lIns="0" tIns="1256" rIns="0" bIns="0" rtlCol="0">
            <a:noAutofit/>
          </a:bodyPr>
          <a:lstStyle/>
          <a:p>
            <a:pPr>
              <a:lnSpc>
                <a:spcPts val="900"/>
              </a:lnSpc>
            </a:pPr>
            <a:endParaRPr sz="900"/>
          </a:p>
          <a:p>
            <a:pPr marL="161925" marR="334934">
              <a:lnSpc>
                <a:spcPct val="100041"/>
              </a:lnSpc>
              <a:spcBef>
                <a:spcPts val="2000"/>
              </a:spcBef>
            </a:pPr>
            <a:r>
              <a:rPr sz="1700" spc="151" dirty="0" smtClean="0">
                <a:latin typeface="Times New Roman"/>
                <a:cs typeface="Times New Roman"/>
              </a:rPr>
              <a:t>mampu mengemukakan, atau menyetujui, atau menyangkal beberapa ide atas</a:t>
            </a:r>
            <a:endParaRPr sz="1700">
              <a:latin typeface="Times New Roman"/>
              <a:cs typeface="Times New Roman"/>
            </a:endParaRPr>
          </a:p>
        </p:txBody>
      </p:sp>
      <p:sp>
        <p:nvSpPr>
          <p:cNvPr id="3" name="object 3"/>
          <p:cNvSpPr txBox="1"/>
          <p:nvPr/>
        </p:nvSpPr>
        <p:spPr>
          <a:xfrm>
            <a:off x="7210400" y="4837575"/>
            <a:ext cx="2338375" cy="2020424"/>
          </a:xfrm>
          <a:prstGeom prst="rect">
            <a:avLst/>
          </a:prstGeom>
        </p:spPr>
        <p:txBody>
          <a:bodyPr wrap="square" lIns="0" tIns="1256" rIns="0" bIns="0" rtlCol="0">
            <a:noAutofit/>
          </a:bodyPr>
          <a:lstStyle/>
          <a:p>
            <a:pPr>
              <a:lnSpc>
                <a:spcPts val="900"/>
              </a:lnSpc>
            </a:pPr>
            <a:endParaRPr sz="900"/>
          </a:p>
          <a:p>
            <a:pPr marL="161925" marR="416544">
              <a:lnSpc>
                <a:spcPct val="100041"/>
              </a:lnSpc>
              <a:spcBef>
                <a:spcPts val="2000"/>
              </a:spcBef>
            </a:pPr>
            <a:r>
              <a:rPr sz="1700" spc="150" dirty="0" smtClean="0">
                <a:latin typeface="Times New Roman"/>
                <a:cs typeface="Times New Roman"/>
              </a:rPr>
              <a:t>mampu mengemukakan, atau menyetujui, atau menyangkal banyak ide atas</a:t>
            </a:r>
            <a:endParaRPr sz="1700">
              <a:latin typeface="Times New Roman"/>
              <a:cs typeface="Times New Roman"/>
            </a:endParaRPr>
          </a:p>
        </p:txBody>
      </p:sp>
      <p:sp>
        <p:nvSpPr>
          <p:cNvPr id="2" name="object 2"/>
          <p:cNvSpPr txBox="1"/>
          <p:nvPr/>
        </p:nvSpPr>
        <p:spPr>
          <a:xfrm>
            <a:off x="9548775" y="4837575"/>
            <a:ext cx="2338375" cy="2020424"/>
          </a:xfrm>
          <a:prstGeom prst="rect">
            <a:avLst/>
          </a:prstGeom>
        </p:spPr>
        <p:txBody>
          <a:bodyPr wrap="square" lIns="0" tIns="1256" rIns="0" bIns="0" rtlCol="0">
            <a:noAutofit/>
          </a:bodyPr>
          <a:lstStyle/>
          <a:p>
            <a:pPr>
              <a:lnSpc>
                <a:spcPts val="900"/>
              </a:lnSpc>
            </a:pPr>
            <a:endParaRPr sz="900"/>
          </a:p>
          <a:p>
            <a:pPr marL="161924" marR="416544">
              <a:lnSpc>
                <a:spcPct val="100041"/>
              </a:lnSpc>
              <a:spcBef>
                <a:spcPts val="2000"/>
              </a:spcBef>
            </a:pPr>
            <a:r>
              <a:rPr sz="1700" spc="153" dirty="0" smtClean="0">
                <a:latin typeface="Times New Roman"/>
                <a:cs typeface="Times New Roman"/>
              </a:rPr>
              <a:t>sepenuhnya mampu mengemukakan, atau menyetujui, atau menyangkal</a:t>
            </a:r>
            <a:endParaRPr sz="17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0"/>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1" name="object 31"/>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29" name="object 29"/>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28" name="object 28"/>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6" name="object 16"/>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17" name="object 17"/>
          <p:cNvSpPr/>
          <p:nvPr/>
        </p:nvSpPr>
        <p:spPr>
          <a:xfrm>
            <a:off x="569912" y="773112"/>
            <a:ext cx="2209800" cy="859625"/>
          </a:xfrm>
          <a:custGeom>
            <a:avLst/>
            <a:gdLst/>
            <a:ahLst/>
            <a:cxnLst/>
            <a:rect l="l" t="t" r="r" b="b"/>
            <a:pathLst>
              <a:path w="2209800" h="859625">
                <a:moveTo>
                  <a:pt x="0" y="0"/>
                </a:moveTo>
                <a:lnTo>
                  <a:pt x="2209800" y="0"/>
                </a:lnTo>
                <a:lnTo>
                  <a:pt x="2209800" y="859625"/>
                </a:lnTo>
                <a:lnTo>
                  <a:pt x="0" y="859625"/>
                </a:lnTo>
                <a:lnTo>
                  <a:pt x="0" y="0"/>
                </a:lnTo>
                <a:close/>
              </a:path>
            </a:pathLst>
          </a:custGeom>
          <a:solidFill>
            <a:srgbClr val="E74C22"/>
          </a:solidFill>
        </p:spPr>
        <p:txBody>
          <a:bodyPr wrap="square" lIns="0" tIns="0" rIns="0" bIns="0" rtlCol="0">
            <a:noAutofit/>
          </a:bodyPr>
          <a:lstStyle/>
          <a:p>
            <a:endParaRPr/>
          </a:p>
        </p:txBody>
      </p:sp>
      <p:sp>
        <p:nvSpPr>
          <p:cNvPr id="18" name="object 18"/>
          <p:cNvSpPr/>
          <p:nvPr/>
        </p:nvSpPr>
        <p:spPr>
          <a:xfrm>
            <a:off x="2779712" y="773112"/>
            <a:ext cx="2211374" cy="859625"/>
          </a:xfrm>
          <a:custGeom>
            <a:avLst/>
            <a:gdLst/>
            <a:ahLst/>
            <a:cxnLst/>
            <a:rect l="l" t="t" r="r" b="b"/>
            <a:pathLst>
              <a:path w="2211374" h="859625">
                <a:moveTo>
                  <a:pt x="0" y="0"/>
                </a:moveTo>
                <a:lnTo>
                  <a:pt x="2211374" y="0"/>
                </a:lnTo>
                <a:lnTo>
                  <a:pt x="2211374" y="859625"/>
                </a:lnTo>
                <a:lnTo>
                  <a:pt x="0" y="859625"/>
                </a:lnTo>
                <a:lnTo>
                  <a:pt x="0" y="0"/>
                </a:lnTo>
                <a:close/>
              </a:path>
            </a:pathLst>
          </a:custGeom>
          <a:solidFill>
            <a:srgbClr val="E74C22"/>
          </a:solidFill>
        </p:spPr>
        <p:txBody>
          <a:bodyPr wrap="square" lIns="0" tIns="0" rIns="0" bIns="0" rtlCol="0">
            <a:noAutofit/>
          </a:bodyPr>
          <a:lstStyle/>
          <a:p>
            <a:endParaRPr/>
          </a:p>
        </p:txBody>
      </p:sp>
      <p:sp>
        <p:nvSpPr>
          <p:cNvPr id="19" name="object 19"/>
          <p:cNvSpPr/>
          <p:nvPr/>
        </p:nvSpPr>
        <p:spPr>
          <a:xfrm>
            <a:off x="4991087" y="773112"/>
            <a:ext cx="2209799" cy="859625"/>
          </a:xfrm>
          <a:custGeom>
            <a:avLst/>
            <a:gdLst/>
            <a:ahLst/>
            <a:cxnLst/>
            <a:rect l="l" t="t" r="r" b="b"/>
            <a:pathLst>
              <a:path w="2209799" h="859625">
                <a:moveTo>
                  <a:pt x="0" y="0"/>
                </a:moveTo>
                <a:lnTo>
                  <a:pt x="2209799" y="0"/>
                </a:lnTo>
                <a:lnTo>
                  <a:pt x="2209799" y="859625"/>
                </a:lnTo>
                <a:lnTo>
                  <a:pt x="0" y="859625"/>
                </a:lnTo>
                <a:lnTo>
                  <a:pt x="0" y="0"/>
                </a:lnTo>
                <a:close/>
              </a:path>
            </a:pathLst>
          </a:custGeom>
          <a:solidFill>
            <a:srgbClr val="E74C22"/>
          </a:solidFill>
        </p:spPr>
        <p:txBody>
          <a:bodyPr wrap="square" lIns="0" tIns="0" rIns="0" bIns="0" rtlCol="0">
            <a:noAutofit/>
          </a:bodyPr>
          <a:lstStyle/>
          <a:p>
            <a:endParaRPr/>
          </a:p>
        </p:txBody>
      </p:sp>
      <p:sp>
        <p:nvSpPr>
          <p:cNvPr id="20" name="object 20"/>
          <p:cNvSpPr/>
          <p:nvPr/>
        </p:nvSpPr>
        <p:spPr>
          <a:xfrm>
            <a:off x="7200886" y="773112"/>
            <a:ext cx="2211375" cy="859625"/>
          </a:xfrm>
          <a:custGeom>
            <a:avLst/>
            <a:gdLst/>
            <a:ahLst/>
            <a:cxnLst/>
            <a:rect l="l" t="t" r="r" b="b"/>
            <a:pathLst>
              <a:path w="2211375" h="859625">
                <a:moveTo>
                  <a:pt x="0" y="0"/>
                </a:moveTo>
                <a:lnTo>
                  <a:pt x="2211375" y="0"/>
                </a:lnTo>
                <a:lnTo>
                  <a:pt x="2211375" y="859625"/>
                </a:lnTo>
                <a:lnTo>
                  <a:pt x="0" y="859625"/>
                </a:lnTo>
                <a:lnTo>
                  <a:pt x="0" y="0"/>
                </a:lnTo>
                <a:close/>
              </a:path>
            </a:pathLst>
          </a:custGeom>
          <a:solidFill>
            <a:srgbClr val="E74C22"/>
          </a:solidFill>
        </p:spPr>
        <p:txBody>
          <a:bodyPr wrap="square" lIns="0" tIns="0" rIns="0" bIns="0" rtlCol="0">
            <a:noAutofit/>
          </a:bodyPr>
          <a:lstStyle/>
          <a:p>
            <a:endParaRPr/>
          </a:p>
        </p:txBody>
      </p:sp>
      <p:sp>
        <p:nvSpPr>
          <p:cNvPr id="21" name="object 21"/>
          <p:cNvSpPr/>
          <p:nvPr/>
        </p:nvSpPr>
        <p:spPr>
          <a:xfrm>
            <a:off x="9412262" y="773112"/>
            <a:ext cx="2209800" cy="859625"/>
          </a:xfrm>
          <a:custGeom>
            <a:avLst/>
            <a:gdLst/>
            <a:ahLst/>
            <a:cxnLst/>
            <a:rect l="l" t="t" r="r" b="b"/>
            <a:pathLst>
              <a:path w="2209800" h="859625">
                <a:moveTo>
                  <a:pt x="0" y="0"/>
                </a:moveTo>
                <a:lnTo>
                  <a:pt x="2209800" y="0"/>
                </a:lnTo>
                <a:lnTo>
                  <a:pt x="2209800" y="859625"/>
                </a:lnTo>
                <a:lnTo>
                  <a:pt x="0" y="859625"/>
                </a:lnTo>
                <a:lnTo>
                  <a:pt x="0" y="0"/>
                </a:lnTo>
                <a:close/>
              </a:path>
            </a:pathLst>
          </a:custGeom>
          <a:solidFill>
            <a:srgbClr val="E74C22"/>
          </a:solidFill>
        </p:spPr>
        <p:txBody>
          <a:bodyPr wrap="square" lIns="0" tIns="0" rIns="0" bIns="0" rtlCol="0">
            <a:noAutofit/>
          </a:bodyPr>
          <a:lstStyle/>
          <a:p>
            <a:endParaRPr/>
          </a:p>
        </p:txBody>
      </p:sp>
      <p:sp>
        <p:nvSpPr>
          <p:cNvPr id="22" name="object 22"/>
          <p:cNvSpPr/>
          <p:nvPr/>
        </p:nvSpPr>
        <p:spPr>
          <a:xfrm>
            <a:off x="569912" y="1632737"/>
            <a:ext cx="2209800" cy="2818025"/>
          </a:xfrm>
          <a:custGeom>
            <a:avLst/>
            <a:gdLst/>
            <a:ahLst/>
            <a:cxnLst/>
            <a:rect l="l" t="t" r="r" b="b"/>
            <a:pathLst>
              <a:path w="2209800" h="2818025">
                <a:moveTo>
                  <a:pt x="0" y="0"/>
                </a:moveTo>
                <a:lnTo>
                  <a:pt x="2209800" y="0"/>
                </a:lnTo>
                <a:lnTo>
                  <a:pt x="2209800" y="2818025"/>
                </a:lnTo>
                <a:lnTo>
                  <a:pt x="0" y="2818025"/>
                </a:lnTo>
                <a:lnTo>
                  <a:pt x="0" y="0"/>
                </a:lnTo>
                <a:close/>
              </a:path>
            </a:pathLst>
          </a:custGeom>
          <a:solidFill>
            <a:srgbClr val="F6D0CC"/>
          </a:solidFill>
        </p:spPr>
        <p:txBody>
          <a:bodyPr wrap="square" lIns="0" tIns="0" rIns="0" bIns="0" rtlCol="0">
            <a:noAutofit/>
          </a:bodyPr>
          <a:lstStyle/>
          <a:p>
            <a:endParaRPr/>
          </a:p>
        </p:txBody>
      </p:sp>
      <p:sp>
        <p:nvSpPr>
          <p:cNvPr id="23" name="object 23"/>
          <p:cNvSpPr/>
          <p:nvPr/>
        </p:nvSpPr>
        <p:spPr>
          <a:xfrm>
            <a:off x="2779712" y="1632737"/>
            <a:ext cx="2211374" cy="2818025"/>
          </a:xfrm>
          <a:custGeom>
            <a:avLst/>
            <a:gdLst/>
            <a:ahLst/>
            <a:cxnLst/>
            <a:rect l="l" t="t" r="r" b="b"/>
            <a:pathLst>
              <a:path w="2211374" h="2818025">
                <a:moveTo>
                  <a:pt x="0" y="0"/>
                </a:moveTo>
                <a:lnTo>
                  <a:pt x="2211374" y="0"/>
                </a:lnTo>
                <a:lnTo>
                  <a:pt x="2211374" y="2818025"/>
                </a:lnTo>
                <a:lnTo>
                  <a:pt x="0" y="2818025"/>
                </a:lnTo>
                <a:lnTo>
                  <a:pt x="0" y="0"/>
                </a:lnTo>
                <a:close/>
              </a:path>
            </a:pathLst>
          </a:custGeom>
          <a:solidFill>
            <a:srgbClr val="F6D0CC"/>
          </a:solidFill>
        </p:spPr>
        <p:txBody>
          <a:bodyPr wrap="square" lIns="0" tIns="0" rIns="0" bIns="0" rtlCol="0">
            <a:noAutofit/>
          </a:bodyPr>
          <a:lstStyle/>
          <a:p>
            <a:endParaRPr/>
          </a:p>
        </p:txBody>
      </p:sp>
      <p:sp>
        <p:nvSpPr>
          <p:cNvPr id="24" name="object 24"/>
          <p:cNvSpPr/>
          <p:nvPr/>
        </p:nvSpPr>
        <p:spPr>
          <a:xfrm>
            <a:off x="4991087" y="1632737"/>
            <a:ext cx="2209799" cy="2818025"/>
          </a:xfrm>
          <a:custGeom>
            <a:avLst/>
            <a:gdLst/>
            <a:ahLst/>
            <a:cxnLst/>
            <a:rect l="l" t="t" r="r" b="b"/>
            <a:pathLst>
              <a:path w="2209799" h="2818025">
                <a:moveTo>
                  <a:pt x="0" y="0"/>
                </a:moveTo>
                <a:lnTo>
                  <a:pt x="2209799" y="0"/>
                </a:lnTo>
                <a:lnTo>
                  <a:pt x="2209799" y="2818025"/>
                </a:lnTo>
                <a:lnTo>
                  <a:pt x="0" y="2818025"/>
                </a:lnTo>
                <a:lnTo>
                  <a:pt x="0" y="0"/>
                </a:lnTo>
                <a:close/>
              </a:path>
            </a:pathLst>
          </a:custGeom>
          <a:solidFill>
            <a:srgbClr val="F6D0CC"/>
          </a:solidFill>
        </p:spPr>
        <p:txBody>
          <a:bodyPr wrap="square" lIns="0" tIns="0" rIns="0" bIns="0" rtlCol="0">
            <a:noAutofit/>
          </a:bodyPr>
          <a:lstStyle/>
          <a:p>
            <a:endParaRPr/>
          </a:p>
        </p:txBody>
      </p:sp>
      <p:sp>
        <p:nvSpPr>
          <p:cNvPr id="25" name="object 25"/>
          <p:cNvSpPr/>
          <p:nvPr/>
        </p:nvSpPr>
        <p:spPr>
          <a:xfrm>
            <a:off x="7200886" y="1632737"/>
            <a:ext cx="2211375" cy="2818025"/>
          </a:xfrm>
          <a:custGeom>
            <a:avLst/>
            <a:gdLst/>
            <a:ahLst/>
            <a:cxnLst/>
            <a:rect l="l" t="t" r="r" b="b"/>
            <a:pathLst>
              <a:path w="2211375" h="2818025">
                <a:moveTo>
                  <a:pt x="0" y="0"/>
                </a:moveTo>
                <a:lnTo>
                  <a:pt x="2211375" y="0"/>
                </a:lnTo>
                <a:lnTo>
                  <a:pt x="2211375" y="2818025"/>
                </a:lnTo>
                <a:lnTo>
                  <a:pt x="0" y="2818025"/>
                </a:lnTo>
                <a:lnTo>
                  <a:pt x="0" y="0"/>
                </a:lnTo>
                <a:close/>
              </a:path>
            </a:pathLst>
          </a:custGeom>
          <a:solidFill>
            <a:srgbClr val="F6D0CC"/>
          </a:solidFill>
        </p:spPr>
        <p:txBody>
          <a:bodyPr wrap="square" lIns="0" tIns="0" rIns="0" bIns="0" rtlCol="0">
            <a:noAutofit/>
          </a:bodyPr>
          <a:lstStyle/>
          <a:p>
            <a:endParaRPr/>
          </a:p>
        </p:txBody>
      </p:sp>
      <p:sp>
        <p:nvSpPr>
          <p:cNvPr id="26" name="object 26"/>
          <p:cNvSpPr/>
          <p:nvPr/>
        </p:nvSpPr>
        <p:spPr>
          <a:xfrm>
            <a:off x="9412262" y="1632737"/>
            <a:ext cx="2209800" cy="2818025"/>
          </a:xfrm>
          <a:custGeom>
            <a:avLst/>
            <a:gdLst/>
            <a:ahLst/>
            <a:cxnLst/>
            <a:rect l="l" t="t" r="r" b="b"/>
            <a:pathLst>
              <a:path w="2209800" h="2818025">
                <a:moveTo>
                  <a:pt x="0" y="0"/>
                </a:moveTo>
                <a:lnTo>
                  <a:pt x="2209800" y="0"/>
                </a:lnTo>
                <a:lnTo>
                  <a:pt x="2209800" y="2818025"/>
                </a:lnTo>
                <a:lnTo>
                  <a:pt x="0" y="2818025"/>
                </a:lnTo>
                <a:lnTo>
                  <a:pt x="0" y="0"/>
                </a:lnTo>
                <a:close/>
              </a:path>
            </a:pathLst>
          </a:custGeom>
          <a:solidFill>
            <a:srgbClr val="F6D0CC"/>
          </a:solidFill>
        </p:spPr>
        <p:txBody>
          <a:bodyPr wrap="square" lIns="0" tIns="0" rIns="0" bIns="0" rtlCol="0">
            <a:noAutofit/>
          </a:bodyPr>
          <a:lstStyle/>
          <a:p>
            <a:endParaRPr/>
          </a:p>
        </p:txBody>
      </p:sp>
      <p:sp>
        <p:nvSpPr>
          <p:cNvPr id="27" name="object 27"/>
          <p:cNvSpPr/>
          <p:nvPr/>
        </p:nvSpPr>
        <p:spPr>
          <a:xfrm>
            <a:off x="563562" y="1632737"/>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15" name="object 15"/>
          <p:cNvSpPr txBox="1"/>
          <p:nvPr/>
        </p:nvSpPr>
        <p:spPr>
          <a:xfrm>
            <a:off x="4390211" y="299865"/>
            <a:ext cx="3461561" cy="355600"/>
          </a:xfrm>
          <a:prstGeom prst="rect">
            <a:avLst/>
          </a:prstGeom>
        </p:spPr>
        <p:txBody>
          <a:bodyPr wrap="square" lIns="0" tIns="16573" rIns="0" bIns="0" rtlCol="0">
            <a:noAutofit/>
          </a:bodyPr>
          <a:lstStyle/>
          <a:p>
            <a:pPr marL="12700">
              <a:lnSpc>
                <a:spcPts val="2610"/>
              </a:lnSpc>
            </a:pPr>
            <a:r>
              <a:rPr sz="2600" spc="-555" dirty="0" smtClean="0">
                <a:solidFill>
                  <a:srgbClr val="404040"/>
                </a:solidFill>
                <a:latin typeface="Times New Roman"/>
                <a:cs typeface="Times New Roman"/>
              </a:rPr>
              <a:t>RUBRIK PENILAIAN </a:t>
            </a:r>
            <a:r>
              <a:rPr sz="2600" spc="-555" dirty="0" smtClean="0">
                <a:solidFill>
                  <a:srgbClr val="933E00"/>
                </a:solidFill>
                <a:latin typeface="Times New Roman"/>
                <a:cs typeface="Times New Roman"/>
              </a:rPr>
              <a:t>BEKALI DIRI (2)</a:t>
            </a:r>
            <a:endParaRPr sz="2600">
              <a:latin typeface="Times New Roman"/>
              <a:cs typeface="Times New Roman"/>
            </a:endParaRPr>
          </a:p>
        </p:txBody>
      </p:sp>
      <p:sp>
        <p:nvSpPr>
          <p:cNvPr id="14" name="object 14"/>
          <p:cNvSpPr txBox="1"/>
          <p:nvPr/>
        </p:nvSpPr>
        <p:spPr>
          <a:xfrm>
            <a:off x="7606694" y="839415"/>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13" name="object 13"/>
          <p:cNvSpPr txBox="1"/>
          <p:nvPr/>
        </p:nvSpPr>
        <p:spPr>
          <a:xfrm>
            <a:off x="3185519" y="1228035"/>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12" name="object 12"/>
          <p:cNvSpPr txBox="1"/>
          <p:nvPr/>
        </p:nvSpPr>
        <p:spPr>
          <a:xfrm>
            <a:off x="5396107" y="1228035"/>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11" name="object 11"/>
          <p:cNvSpPr txBox="1"/>
          <p:nvPr/>
        </p:nvSpPr>
        <p:spPr>
          <a:xfrm>
            <a:off x="9817282" y="1228035"/>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10" name="object 10"/>
          <p:cNvSpPr txBox="1"/>
          <p:nvPr/>
        </p:nvSpPr>
        <p:spPr>
          <a:xfrm>
            <a:off x="7827606" y="1357575"/>
            <a:ext cx="990473" cy="241300"/>
          </a:xfrm>
          <a:prstGeom prst="rect">
            <a:avLst/>
          </a:prstGeom>
        </p:spPr>
        <p:txBody>
          <a:bodyPr wrap="square" lIns="0" tIns="11430" rIns="0" bIns="0" rtlCol="0">
            <a:noAutofit/>
          </a:bodyPr>
          <a:lstStyle/>
          <a:p>
            <a:pPr marL="12700">
              <a:lnSpc>
                <a:spcPts val="1800"/>
              </a:lnSpc>
            </a:pPr>
            <a:r>
              <a:rPr sz="1700" b="1" spc="110" dirty="0" smtClean="0">
                <a:solidFill>
                  <a:srgbClr val="FFFFFF"/>
                </a:solidFill>
                <a:latin typeface="Times New Roman"/>
                <a:cs typeface="Times New Roman"/>
              </a:rPr>
              <a:t>Harapan</a:t>
            </a:r>
            <a:endParaRPr sz="1700">
              <a:latin typeface="Times New Roman"/>
              <a:cs typeface="Times New Roman"/>
            </a:endParaRPr>
          </a:p>
        </p:txBody>
      </p:sp>
      <p:sp>
        <p:nvSpPr>
          <p:cNvPr id="9" name="object 9"/>
          <p:cNvSpPr txBox="1"/>
          <p:nvPr/>
        </p:nvSpPr>
        <p:spPr>
          <a:xfrm>
            <a:off x="719137" y="1762622"/>
            <a:ext cx="722757" cy="241300"/>
          </a:xfrm>
          <a:prstGeom prst="rect">
            <a:avLst/>
          </a:prstGeom>
        </p:spPr>
        <p:txBody>
          <a:bodyPr wrap="square" lIns="0" tIns="11430" rIns="0" bIns="0" rtlCol="0">
            <a:noAutofit/>
          </a:bodyPr>
          <a:lstStyle/>
          <a:p>
            <a:pPr marL="12700">
              <a:lnSpc>
                <a:spcPts val="1800"/>
              </a:lnSpc>
            </a:pPr>
            <a:r>
              <a:rPr sz="1700" spc="53" dirty="0" smtClean="0">
                <a:latin typeface="Times New Roman"/>
                <a:cs typeface="Times New Roman"/>
              </a:rPr>
              <a:t>Kreatif</a:t>
            </a:r>
            <a:endParaRPr sz="1700">
              <a:latin typeface="Times New Roman"/>
              <a:cs typeface="Times New Roman"/>
            </a:endParaRPr>
          </a:p>
        </p:txBody>
      </p:sp>
      <p:sp>
        <p:nvSpPr>
          <p:cNvPr id="8" name="object 8"/>
          <p:cNvSpPr txBox="1"/>
          <p:nvPr/>
        </p:nvSpPr>
        <p:spPr>
          <a:xfrm>
            <a:off x="2928937" y="176262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7" name="object 7"/>
          <p:cNvSpPr txBox="1"/>
          <p:nvPr/>
        </p:nvSpPr>
        <p:spPr>
          <a:xfrm>
            <a:off x="5140312" y="176262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6" name="object 6"/>
          <p:cNvSpPr txBox="1"/>
          <p:nvPr/>
        </p:nvSpPr>
        <p:spPr>
          <a:xfrm>
            <a:off x="7350112" y="176262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5" name="object 5"/>
          <p:cNvSpPr txBox="1"/>
          <p:nvPr/>
        </p:nvSpPr>
        <p:spPr>
          <a:xfrm>
            <a:off x="9561487" y="1762622"/>
            <a:ext cx="1824062" cy="241300"/>
          </a:xfrm>
          <a:prstGeom prst="rect">
            <a:avLst/>
          </a:prstGeom>
        </p:spPr>
        <p:txBody>
          <a:bodyPr wrap="square" lIns="0" tIns="11430" rIns="0" bIns="0" rtlCol="0">
            <a:noAutofit/>
          </a:bodyPr>
          <a:lstStyle/>
          <a:p>
            <a:pPr marL="12700">
              <a:lnSpc>
                <a:spcPts val="1800"/>
              </a:lnSpc>
            </a:pPr>
            <a:r>
              <a:rPr sz="1700" spc="101" dirty="0" smtClean="0">
                <a:latin typeface="Times New Roman"/>
                <a:cs typeface="Times New Roman"/>
              </a:rPr>
              <a:t>Peserta didik bisa</a:t>
            </a:r>
            <a:endParaRPr sz="1700">
              <a:latin typeface="Times New Roman"/>
              <a:cs typeface="Times New Roman"/>
            </a:endParaRPr>
          </a:p>
        </p:txBody>
      </p:sp>
      <p:sp>
        <p:nvSpPr>
          <p:cNvPr id="4" name="object 4"/>
          <p:cNvSpPr txBox="1"/>
          <p:nvPr/>
        </p:nvSpPr>
        <p:spPr>
          <a:xfrm>
            <a:off x="7350112" y="4094342"/>
            <a:ext cx="1540802" cy="241300"/>
          </a:xfrm>
          <a:prstGeom prst="rect">
            <a:avLst/>
          </a:prstGeom>
        </p:spPr>
        <p:txBody>
          <a:bodyPr wrap="square" lIns="0" tIns="11430" rIns="0" bIns="0" rtlCol="0">
            <a:noAutofit/>
          </a:bodyPr>
          <a:lstStyle/>
          <a:p>
            <a:pPr marL="12700">
              <a:lnSpc>
                <a:spcPts val="1800"/>
              </a:lnSpc>
            </a:pPr>
            <a:r>
              <a:rPr sz="1700" spc="116" dirty="0" smtClean="0">
                <a:latin typeface="Times New Roman"/>
                <a:cs typeface="Times New Roman"/>
              </a:rPr>
              <a:t>menjadi nyata.</a:t>
            </a:r>
            <a:endParaRPr sz="1700">
              <a:latin typeface="Times New Roman"/>
              <a:cs typeface="Times New Roman"/>
            </a:endParaRPr>
          </a:p>
        </p:txBody>
      </p:sp>
      <p:sp>
        <p:nvSpPr>
          <p:cNvPr id="3" name="object 3"/>
          <p:cNvSpPr txBox="1"/>
          <p:nvPr/>
        </p:nvSpPr>
        <p:spPr>
          <a:xfrm>
            <a:off x="569912" y="773112"/>
            <a:ext cx="11052150" cy="859625"/>
          </a:xfrm>
          <a:prstGeom prst="rect">
            <a:avLst/>
          </a:prstGeom>
        </p:spPr>
        <p:txBody>
          <a:bodyPr wrap="square" lIns="0" tIns="11333" rIns="0" bIns="0" rtlCol="0">
            <a:noAutofit/>
          </a:bodyPr>
          <a:lstStyle/>
          <a:p>
            <a:pPr>
              <a:lnSpc>
                <a:spcPts val="1300"/>
              </a:lnSpc>
            </a:pPr>
            <a:endParaRPr sz="1300"/>
          </a:p>
          <a:p>
            <a:pPr marL="664921">
              <a:lnSpc>
                <a:spcPts val="1954"/>
              </a:lnSpc>
            </a:pPr>
            <a:r>
              <a:rPr sz="2550" b="1" spc="126" baseline="-34103" dirty="0" smtClean="0">
                <a:solidFill>
                  <a:srgbClr val="FFFFFF"/>
                </a:solidFill>
                <a:latin typeface="Times New Roman"/>
                <a:cs typeface="Times New Roman"/>
              </a:rPr>
              <a:t>Dimensi</a:t>
            </a:r>
            <a:r>
              <a:rPr sz="2550" b="1" spc="62" baseline="-34103" dirty="0" smtClean="0">
                <a:solidFill>
                  <a:srgbClr val="FFFFFF"/>
                </a:solidFill>
                <a:latin typeface="Times New Roman"/>
                <a:cs typeface="Times New Roman"/>
              </a:rPr>
              <a:t>                      </a:t>
            </a:r>
            <a:r>
              <a:rPr sz="2550" b="1" spc="101" baseline="-34103" dirty="0" smtClean="0">
                <a:solidFill>
                  <a:srgbClr val="FFFFFF"/>
                </a:solidFill>
                <a:latin typeface="Times New Roman"/>
                <a:cs typeface="Times New Roman"/>
              </a:rPr>
              <a:t> </a:t>
            </a:r>
            <a:r>
              <a:rPr sz="1700" b="1" spc="140" dirty="0" smtClean="0">
                <a:solidFill>
                  <a:srgbClr val="FFFFFF"/>
                </a:solidFill>
                <a:latin typeface="Times New Roman"/>
                <a:cs typeface="Times New Roman"/>
              </a:rPr>
              <a:t>Belum</a:t>
            </a:r>
            <a:r>
              <a:rPr sz="1700" b="1" spc="62" dirty="0" smtClean="0">
                <a:solidFill>
                  <a:srgbClr val="FFFFFF"/>
                </a:solidFill>
                <a:latin typeface="Times New Roman"/>
                <a:cs typeface="Times New Roman"/>
              </a:rPr>
              <a:t>                        </a:t>
            </a:r>
            <a:r>
              <a:rPr sz="1700" b="1" spc="139" dirty="0" smtClean="0">
                <a:solidFill>
                  <a:srgbClr val="FFFFFF"/>
                </a:solidFill>
                <a:latin typeface="Times New Roman"/>
                <a:cs typeface="Times New Roman"/>
              </a:rPr>
              <a:t> </a:t>
            </a:r>
            <a:r>
              <a:rPr sz="1700" b="1" spc="0" dirty="0" smtClean="0">
                <a:solidFill>
                  <a:srgbClr val="FFFFFF"/>
                </a:solidFill>
                <a:latin typeface="Times New Roman"/>
                <a:cs typeface="Times New Roman"/>
              </a:rPr>
              <a:t>Mulai                            </a:t>
            </a:r>
            <a:r>
              <a:rPr sz="1700" b="1" spc="399" dirty="0" smtClean="0">
                <a:solidFill>
                  <a:srgbClr val="FFFFFF"/>
                </a:solidFill>
                <a:latin typeface="Times New Roman"/>
                <a:cs typeface="Times New Roman"/>
              </a:rPr>
              <a:t> </a:t>
            </a:r>
            <a:r>
              <a:rPr sz="2550" b="1" spc="122" baseline="-34103" dirty="0" smtClean="0">
                <a:solidFill>
                  <a:srgbClr val="FFFFFF"/>
                </a:solidFill>
                <a:latin typeface="Times New Roman"/>
                <a:cs typeface="Times New Roman"/>
              </a:rPr>
              <a:t>Sesuai</a:t>
            </a:r>
            <a:r>
              <a:rPr sz="2550" b="1" spc="66" baseline="-34103" dirty="0" smtClean="0">
                <a:solidFill>
                  <a:srgbClr val="FFFFFF"/>
                </a:solidFill>
                <a:latin typeface="Times New Roman"/>
                <a:cs typeface="Times New Roman"/>
              </a:rPr>
              <a:t>                      </a:t>
            </a:r>
            <a:r>
              <a:rPr sz="2550" b="1" spc="560" baseline="-34103" dirty="0" smtClean="0">
                <a:solidFill>
                  <a:srgbClr val="FFFFFF"/>
                </a:solidFill>
                <a:latin typeface="Times New Roman"/>
                <a:cs typeface="Times New Roman"/>
              </a:rPr>
              <a:t> </a:t>
            </a:r>
            <a:r>
              <a:rPr sz="1700" b="1" spc="132" dirty="0" smtClean="0">
                <a:solidFill>
                  <a:srgbClr val="FFFFFF"/>
                </a:solidFill>
                <a:latin typeface="Times New Roman"/>
                <a:cs typeface="Times New Roman"/>
              </a:rPr>
              <a:t>Sangat</a:t>
            </a:r>
            <a:endParaRPr sz="1700">
              <a:latin typeface="Times New Roman"/>
              <a:cs typeface="Times New Roman"/>
            </a:endParaRPr>
          </a:p>
        </p:txBody>
      </p:sp>
      <p:sp>
        <p:nvSpPr>
          <p:cNvPr id="2" name="object 2"/>
          <p:cNvSpPr txBox="1"/>
          <p:nvPr/>
        </p:nvSpPr>
        <p:spPr>
          <a:xfrm>
            <a:off x="569912" y="1632737"/>
            <a:ext cx="11052150" cy="2818025"/>
          </a:xfrm>
          <a:prstGeom prst="rect">
            <a:avLst/>
          </a:prstGeom>
        </p:spPr>
        <p:txBody>
          <a:bodyPr wrap="square" lIns="0" tIns="1256" rIns="0" bIns="0" rtlCol="0">
            <a:noAutofit/>
          </a:bodyPr>
          <a:lstStyle/>
          <a:p>
            <a:pPr>
              <a:lnSpc>
                <a:spcPts val="900"/>
              </a:lnSpc>
            </a:pPr>
            <a:endParaRPr sz="900"/>
          </a:p>
          <a:p>
            <a:pPr marL="2371725" marR="155406">
              <a:lnSpc>
                <a:spcPct val="100041"/>
              </a:lnSpc>
              <a:spcBef>
                <a:spcPts val="2000"/>
              </a:spcBef>
            </a:pPr>
            <a:r>
              <a:rPr sz="1700" spc="168" dirty="0" smtClean="0">
                <a:latin typeface="Times New Roman"/>
                <a:cs typeface="Times New Roman"/>
              </a:rPr>
              <a:t>mempunyai</a:t>
            </a:r>
            <a:r>
              <a:rPr sz="1700" spc="-141" dirty="0" smtClean="0">
                <a:latin typeface="Times New Roman"/>
                <a:cs typeface="Times New Roman"/>
              </a:rPr>
              <a:t> </a:t>
            </a:r>
            <a:r>
              <a:rPr sz="1700" b="1" spc="142" dirty="0" smtClean="0">
                <a:latin typeface="Times New Roman"/>
                <a:cs typeface="Times New Roman"/>
              </a:rPr>
              <a:t>satu</a:t>
            </a:r>
            <a:r>
              <a:rPr sz="1700" b="1" spc="79" dirty="0" smtClean="0">
                <a:latin typeface="Times New Roman"/>
                <a:cs typeface="Times New Roman"/>
              </a:rPr>
              <a:t>      </a:t>
            </a:r>
            <a:r>
              <a:rPr sz="1700" b="1" spc="455" dirty="0" smtClean="0">
                <a:latin typeface="Times New Roman"/>
                <a:cs typeface="Times New Roman"/>
              </a:rPr>
              <a:t> </a:t>
            </a:r>
            <a:r>
              <a:rPr sz="1700" spc="168" dirty="0" smtClean="0">
                <a:latin typeface="Times New Roman"/>
                <a:cs typeface="Times New Roman"/>
              </a:rPr>
              <a:t>mempunyai</a:t>
            </a:r>
            <a:r>
              <a:rPr sz="1700" spc="79" dirty="0" smtClean="0">
                <a:latin typeface="Times New Roman"/>
                <a:cs typeface="Times New Roman"/>
              </a:rPr>
              <a:t>              </a:t>
            </a:r>
            <a:r>
              <a:rPr sz="1700" spc="288" dirty="0" smtClean="0">
                <a:latin typeface="Times New Roman"/>
                <a:cs typeface="Times New Roman"/>
              </a:rPr>
              <a:t> </a:t>
            </a:r>
            <a:r>
              <a:rPr sz="1700" spc="168" dirty="0" smtClean="0">
                <a:latin typeface="Times New Roman"/>
                <a:cs typeface="Times New Roman"/>
              </a:rPr>
              <a:t>mempunyai</a:t>
            </a:r>
            <a:r>
              <a:rPr sz="1700" spc="79" dirty="0" smtClean="0">
                <a:latin typeface="Times New Roman"/>
                <a:cs typeface="Times New Roman"/>
              </a:rPr>
              <a:t>              </a:t>
            </a:r>
            <a:r>
              <a:rPr sz="1700" spc="303" dirty="0" smtClean="0">
                <a:latin typeface="Times New Roman"/>
                <a:cs typeface="Times New Roman"/>
              </a:rPr>
              <a:t> </a:t>
            </a:r>
            <a:r>
              <a:rPr sz="1700" spc="168" dirty="0" smtClean="0">
                <a:latin typeface="Times New Roman"/>
                <a:cs typeface="Times New Roman"/>
              </a:rPr>
              <a:t>mengembangkan</a:t>
            </a:r>
            <a:r>
              <a:rPr sz="1700" spc="79" dirty="0" smtClean="0">
                <a:latin typeface="Times New Roman"/>
                <a:cs typeface="Times New Roman"/>
              </a:rPr>
              <a:t> </a:t>
            </a:r>
            <a:r>
              <a:rPr sz="1700" b="1" spc="0" dirty="0" smtClean="0">
                <a:latin typeface="Times New Roman"/>
                <a:cs typeface="Times New Roman"/>
              </a:rPr>
              <a:t>ide </a:t>
            </a:r>
            <a:r>
              <a:rPr sz="1700" b="1" spc="7" dirty="0" smtClean="0">
                <a:latin typeface="Times New Roman"/>
                <a:cs typeface="Times New Roman"/>
              </a:rPr>
              <a:t> </a:t>
            </a:r>
            <a:r>
              <a:rPr sz="1700" spc="0" dirty="0" smtClean="0">
                <a:latin typeface="Times New Roman"/>
                <a:cs typeface="Times New Roman"/>
              </a:rPr>
              <a:t>yang </a:t>
            </a:r>
            <a:r>
              <a:rPr sz="1700" spc="19" dirty="0" smtClean="0">
                <a:latin typeface="Times New Roman"/>
                <a:cs typeface="Times New Roman"/>
              </a:rPr>
              <a:t> </a:t>
            </a:r>
            <a:r>
              <a:rPr sz="1700" spc="146" dirty="0" smtClean="0">
                <a:latin typeface="Times New Roman"/>
                <a:cs typeface="Times New Roman"/>
              </a:rPr>
              <a:t>dapat</a:t>
            </a:r>
            <a:r>
              <a:rPr sz="1700" spc="83" dirty="0" smtClean="0">
                <a:latin typeface="Times New Roman"/>
                <a:cs typeface="Times New Roman"/>
              </a:rPr>
              <a:t>          </a:t>
            </a:r>
            <a:r>
              <a:rPr sz="1700" spc="226" dirty="0" smtClean="0">
                <a:latin typeface="Times New Roman"/>
                <a:cs typeface="Times New Roman"/>
              </a:rPr>
              <a:t> </a:t>
            </a:r>
            <a:r>
              <a:rPr sz="1700" b="1" spc="168" dirty="0" smtClean="0">
                <a:latin typeface="Times New Roman"/>
                <a:cs typeface="Times New Roman"/>
              </a:rPr>
              <a:t>beberapa</a:t>
            </a:r>
            <a:r>
              <a:rPr sz="1700" b="1" spc="-120" dirty="0" smtClean="0">
                <a:latin typeface="Times New Roman"/>
                <a:cs typeface="Times New Roman"/>
              </a:rPr>
              <a:t> </a:t>
            </a:r>
            <a:r>
              <a:rPr sz="1700" b="1" spc="0" dirty="0" smtClean="0">
                <a:latin typeface="Times New Roman"/>
                <a:cs typeface="Times New Roman"/>
              </a:rPr>
              <a:t>ide              </a:t>
            </a:r>
            <a:r>
              <a:rPr sz="1700" b="1" spc="347" dirty="0" smtClean="0">
                <a:latin typeface="Times New Roman"/>
                <a:cs typeface="Times New Roman"/>
              </a:rPr>
              <a:t> </a:t>
            </a:r>
            <a:r>
              <a:rPr sz="1700" b="1" spc="142" dirty="0" smtClean="0">
                <a:latin typeface="Times New Roman"/>
                <a:cs typeface="Times New Roman"/>
              </a:rPr>
              <a:t>banyak</a:t>
            </a:r>
            <a:r>
              <a:rPr sz="1700" b="1" spc="14" dirty="0" smtClean="0">
                <a:latin typeface="Times New Roman"/>
                <a:cs typeface="Times New Roman"/>
              </a:rPr>
              <a:t> </a:t>
            </a:r>
            <a:r>
              <a:rPr sz="1700" b="1" spc="0" dirty="0" smtClean="0">
                <a:latin typeface="Times New Roman"/>
                <a:cs typeface="Times New Roman"/>
              </a:rPr>
              <a:t>ide </a:t>
            </a:r>
            <a:r>
              <a:rPr sz="1700" b="1" spc="2" dirty="0" smtClean="0">
                <a:latin typeface="Times New Roman"/>
                <a:cs typeface="Times New Roman"/>
              </a:rPr>
              <a:t> </a:t>
            </a:r>
            <a:r>
              <a:rPr sz="1700" b="1" spc="0" dirty="0" smtClean="0">
                <a:latin typeface="Times New Roman"/>
                <a:cs typeface="Times New Roman"/>
              </a:rPr>
              <a:t>dan          </a:t>
            </a:r>
            <a:r>
              <a:rPr sz="1700" b="1" spc="245" dirty="0" smtClean="0">
                <a:latin typeface="Times New Roman"/>
                <a:cs typeface="Times New Roman"/>
              </a:rPr>
              <a:t> </a:t>
            </a:r>
            <a:r>
              <a:rPr sz="1700" b="1" spc="0" dirty="0" smtClean="0">
                <a:latin typeface="Times New Roman"/>
                <a:cs typeface="Times New Roman"/>
              </a:rPr>
              <a:t>ide </a:t>
            </a:r>
            <a:r>
              <a:rPr sz="1700" b="1" spc="2" dirty="0" smtClean="0">
                <a:latin typeface="Times New Roman"/>
                <a:cs typeface="Times New Roman"/>
              </a:rPr>
              <a:t> </a:t>
            </a:r>
            <a:r>
              <a:rPr sz="1700" b="1" spc="156" dirty="0" smtClean="0">
                <a:latin typeface="Times New Roman"/>
                <a:cs typeface="Times New Roman"/>
              </a:rPr>
              <a:t>yang</a:t>
            </a:r>
            <a:r>
              <a:rPr sz="1700" b="1" spc="-55" dirty="0" smtClean="0">
                <a:latin typeface="Times New Roman"/>
                <a:cs typeface="Times New Roman"/>
              </a:rPr>
              <a:t> </a:t>
            </a:r>
            <a:r>
              <a:rPr sz="1700" b="1" spc="151" dirty="0" smtClean="0">
                <a:latin typeface="Times New Roman"/>
                <a:cs typeface="Times New Roman"/>
              </a:rPr>
              <a:t>berbeda</a:t>
            </a:r>
            <a:r>
              <a:rPr sz="1700" b="1" spc="75" dirty="0" smtClean="0">
                <a:latin typeface="Times New Roman"/>
                <a:cs typeface="Times New Roman"/>
              </a:rPr>
              <a:t> </a:t>
            </a:r>
            <a:r>
              <a:rPr sz="1700" spc="160" dirty="0" smtClean="0">
                <a:latin typeface="Times New Roman"/>
                <a:cs typeface="Times New Roman"/>
              </a:rPr>
              <a:t>memberikan</a:t>
            </a:r>
            <a:r>
              <a:rPr sz="1700" spc="79" dirty="0" smtClean="0">
                <a:latin typeface="Times New Roman"/>
                <a:cs typeface="Times New Roman"/>
              </a:rPr>
              <a:t>             </a:t>
            </a:r>
            <a:r>
              <a:rPr sz="1700" spc="234" dirty="0" smtClean="0">
                <a:latin typeface="Times New Roman"/>
                <a:cs typeface="Times New Roman"/>
              </a:rPr>
              <a:t> </a:t>
            </a:r>
            <a:r>
              <a:rPr sz="1700" spc="138" dirty="0" smtClean="0">
                <a:latin typeface="Times New Roman"/>
                <a:cs typeface="Times New Roman"/>
              </a:rPr>
              <a:t>dapat</a:t>
            </a:r>
            <a:r>
              <a:rPr sz="1700" spc="79" dirty="0" smtClean="0">
                <a:latin typeface="Times New Roman"/>
                <a:cs typeface="Times New Roman"/>
              </a:rPr>
              <a:t>                        </a:t>
            </a:r>
            <a:r>
              <a:rPr sz="1700" spc="450" dirty="0" smtClean="0">
                <a:latin typeface="Times New Roman"/>
                <a:cs typeface="Times New Roman"/>
              </a:rPr>
              <a:t> </a:t>
            </a:r>
            <a:r>
              <a:rPr sz="1700" b="1" spc="138" dirty="0" smtClean="0">
                <a:latin typeface="Times New Roman"/>
                <a:cs typeface="Times New Roman"/>
              </a:rPr>
              <a:t>bisa</a:t>
            </a:r>
            <a:r>
              <a:rPr sz="1700" b="1" spc="79" dirty="0" smtClean="0">
                <a:latin typeface="Times New Roman"/>
                <a:cs typeface="Times New Roman"/>
              </a:rPr>
              <a:t>                          </a:t>
            </a:r>
            <a:r>
              <a:rPr sz="1700" b="1" spc="345" dirty="0" smtClean="0">
                <a:latin typeface="Times New Roman"/>
                <a:cs typeface="Times New Roman"/>
              </a:rPr>
              <a:t> </a:t>
            </a:r>
            <a:r>
              <a:rPr sz="1700" spc="137" dirty="0" smtClean="0">
                <a:latin typeface="Times New Roman"/>
                <a:cs typeface="Times New Roman"/>
              </a:rPr>
              <a:t>sebagai</a:t>
            </a:r>
            <a:r>
              <a:rPr sz="1700" spc="-36" dirty="0" smtClean="0">
                <a:latin typeface="Times New Roman"/>
                <a:cs typeface="Times New Roman"/>
              </a:rPr>
              <a:t> </a:t>
            </a:r>
            <a:r>
              <a:rPr sz="1700" spc="167" dirty="0" smtClean="0">
                <a:latin typeface="Times New Roman"/>
                <a:cs typeface="Times New Roman"/>
              </a:rPr>
              <a:t>terobosan</a:t>
            </a:r>
            <a:r>
              <a:rPr sz="1700" spc="96" dirty="0" smtClean="0">
                <a:latin typeface="Times New Roman"/>
                <a:cs typeface="Times New Roman"/>
              </a:rPr>
              <a:t> </a:t>
            </a:r>
            <a:r>
              <a:rPr sz="1700" spc="196" dirty="0" smtClean="0">
                <a:latin typeface="Times New Roman"/>
                <a:cs typeface="Times New Roman"/>
              </a:rPr>
              <a:t>sumbangan</a:t>
            </a:r>
            <a:r>
              <a:rPr sz="1700" spc="96" dirty="0" smtClean="0">
                <a:latin typeface="Times New Roman"/>
                <a:cs typeface="Times New Roman"/>
              </a:rPr>
              <a:t>             </a:t>
            </a:r>
            <a:r>
              <a:rPr sz="1700" spc="601" dirty="0" smtClean="0">
                <a:latin typeface="Times New Roman"/>
                <a:cs typeface="Times New Roman"/>
              </a:rPr>
              <a:t> </a:t>
            </a:r>
            <a:r>
              <a:rPr sz="1700" spc="194" dirty="0" smtClean="0">
                <a:latin typeface="Times New Roman"/>
                <a:cs typeface="Times New Roman"/>
              </a:rPr>
              <a:t>memberikan</a:t>
            </a:r>
            <a:r>
              <a:rPr sz="1700" spc="96" dirty="0" smtClean="0">
                <a:latin typeface="Times New Roman"/>
                <a:cs typeface="Times New Roman"/>
              </a:rPr>
              <a:t>            </a:t>
            </a:r>
            <a:r>
              <a:rPr sz="1700" spc="186" dirty="0" smtClean="0">
                <a:latin typeface="Times New Roman"/>
                <a:cs typeface="Times New Roman"/>
              </a:rPr>
              <a:t> </a:t>
            </a:r>
            <a:r>
              <a:rPr sz="1700" b="1" spc="219" dirty="0" smtClean="0">
                <a:latin typeface="Times New Roman"/>
                <a:cs typeface="Times New Roman"/>
              </a:rPr>
              <a:t>mengembangkan</a:t>
            </a:r>
            <a:r>
              <a:rPr sz="1700" b="1" spc="96" dirty="0" smtClean="0">
                <a:latin typeface="Times New Roman"/>
                <a:cs typeface="Times New Roman"/>
              </a:rPr>
              <a:t>  </a:t>
            </a:r>
            <a:r>
              <a:rPr sz="1700" b="1" spc="525" dirty="0" smtClean="0">
                <a:latin typeface="Times New Roman"/>
                <a:cs typeface="Times New Roman"/>
              </a:rPr>
              <a:t> </a:t>
            </a:r>
            <a:r>
              <a:rPr sz="1700" spc="187" dirty="0" smtClean="0">
                <a:latin typeface="Times New Roman"/>
                <a:cs typeface="Times New Roman"/>
              </a:rPr>
              <a:t>dan</a:t>
            </a:r>
            <a:endParaRPr sz="1700">
              <a:latin typeface="Times New Roman"/>
              <a:cs typeface="Times New Roman"/>
            </a:endParaRPr>
          </a:p>
          <a:p>
            <a:pPr marL="2371725" marR="346046">
              <a:lnSpc>
                <a:spcPct val="100041"/>
              </a:lnSpc>
            </a:pPr>
            <a:r>
              <a:rPr sz="1700" spc="136" dirty="0" smtClean="0">
                <a:latin typeface="Times New Roman"/>
                <a:cs typeface="Times New Roman"/>
              </a:rPr>
              <a:t>pemikiran</a:t>
            </a:r>
            <a:r>
              <a:rPr sz="1700" spc="-123" dirty="0" smtClean="0">
                <a:latin typeface="Times New Roman"/>
                <a:cs typeface="Times New Roman"/>
              </a:rPr>
              <a:t> </a:t>
            </a:r>
            <a:r>
              <a:rPr sz="1700" spc="143" dirty="0" smtClean="0">
                <a:latin typeface="Times New Roman"/>
                <a:cs typeface="Times New Roman"/>
              </a:rPr>
              <a:t>kepada</a:t>
            </a:r>
            <a:r>
              <a:rPr sz="1700" spc="75" dirty="0" smtClean="0">
                <a:latin typeface="Times New Roman"/>
                <a:cs typeface="Times New Roman"/>
              </a:rPr>
              <a:t>     </a:t>
            </a:r>
            <a:r>
              <a:rPr sz="1700" spc="333" dirty="0" smtClean="0">
                <a:latin typeface="Times New Roman"/>
                <a:cs typeface="Times New Roman"/>
              </a:rPr>
              <a:t> </a:t>
            </a:r>
            <a:r>
              <a:rPr sz="1700" spc="153" dirty="0" smtClean="0">
                <a:latin typeface="Times New Roman"/>
                <a:cs typeface="Times New Roman"/>
              </a:rPr>
              <a:t>sumbangan</a:t>
            </a:r>
            <a:r>
              <a:rPr sz="1700" spc="75" dirty="0" smtClean="0">
                <a:latin typeface="Times New Roman"/>
                <a:cs typeface="Times New Roman"/>
              </a:rPr>
              <a:t>               </a:t>
            </a:r>
            <a:r>
              <a:rPr sz="1700" spc="251" dirty="0" smtClean="0">
                <a:latin typeface="Times New Roman"/>
                <a:cs typeface="Times New Roman"/>
              </a:rPr>
              <a:t> </a:t>
            </a:r>
            <a:r>
              <a:rPr sz="1700" b="1" spc="135" dirty="0" smtClean="0">
                <a:latin typeface="Times New Roman"/>
                <a:cs typeface="Times New Roman"/>
              </a:rPr>
              <a:t>satu</a:t>
            </a:r>
            <a:r>
              <a:rPr sz="1700" b="1" spc="165" dirty="0" smtClean="0">
                <a:latin typeface="Times New Roman"/>
                <a:cs typeface="Times New Roman"/>
              </a:rPr>
              <a:t> </a:t>
            </a:r>
            <a:r>
              <a:rPr sz="1700" b="1" spc="0" dirty="0" smtClean="0">
                <a:latin typeface="Times New Roman"/>
                <a:cs typeface="Times New Roman"/>
              </a:rPr>
              <a:t>ide </a:t>
            </a:r>
            <a:r>
              <a:rPr sz="1700" b="1" spc="7" dirty="0" smtClean="0">
                <a:latin typeface="Times New Roman"/>
                <a:cs typeface="Times New Roman"/>
              </a:rPr>
              <a:t> </a:t>
            </a:r>
            <a:r>
              <a:rPr sz="1700" spc="154" dirty="0" smtClean="0">
                <a:latin typeface="Times New Roman"/>
                <a:cs typeface="Times New Roman"/>
              </a:rPr>
              <a:t>dan</a:t>
            </a:r>
            <a:r>
              <a:rPr sz="1700" spc="79" dirty="0" smtClean="0">
                <a:latin typeface="Times New Roman"/>
                <a:cs typeface="Times New Roman"/>
              </a:rPr>
              <a:t>             </a:t>
            </a:r>
            <a:r>
              <a:rPr sz="1700" spc="277" dirty="0" smtClean="0">
                <a:latin typeface="Times New Roman"/>
                <a:cs typeface="Times New Roman"/>
              </a:rPr>
              <a:t> </a:t>
            </a:r>
            <a:r>
              <a:rPr sz="1700" spc="163" dirty="0" smtClean="0">
                <a:latin typeface="Times New Roman"/>
                <a:cs typeface="Times New Roman"/>
              </a:rPr>
              <a:t>mewujudkannya</a:t>
            </a:r>
            <a:r>
              <a:rPr sz="1700" spc="79" dirty="0" smtClean="0">
                <a:latin typeface="Times New Roman"/>
                <a:cs typeface="Times New Roman"/>
              </a:rPr>
              <a:t> </a:t>
            </a:r>
            <a:r>
              <a:rPr sz="1700" spc="146" dirty="0" smtClean="0">
                <a:latin typeface="Times New Roman"/>
                <a:cs typeface="Times New Roman"/>
              </a:rPr>
              <a:t>orang</a:t>
            </a:r>
            <a:r>
              <a:rPr sz="1700" spc="14" dirty="0" smtClean="0">
                <a:latin typeface="Times New Roman"/>
                <a:cs typeface="Times New Roman"/>
              </a:rPr>
              <a:t> </a:t>
            </a:r>
            <a:r>
              <a:rPr sz="1700" spc="0" dirty="0" smtClean="0">
                <a:latin typeface="Times New Roman"/>
                <a:cs typeface="Times New Roman"/>
              </a:rPr>
              <a:t>lain                      </a:t>
            </a:r>
            <a:r>
              <a:rPr sz="1700" spc="9" dirty="0" smtClean="0">
                <a:latin typeface="Times New Roman"/>
                <a:cs typeface="Times New Roman"/>
              </a:rPr>
              <a:t> </a:t>
            </a:r>
            <a:r>
              <a:rPr sz="1700" spc="136" dirty="0" smtClean="0">
                <a:latin typeface="Times New Roman"/>
                <a:cs typeface="Times New Roman"/>
              </a:rPr>
              <a:t>pemikiran</a:t>
            </a:r>
            <a:r>
              <a:rPr sz="1700" spc="-123" dirty="0" smtClean="0">
                <a:latin typeface="Times New Roman"/>
                <a:cs typeface="Times New Roman"/>
              </a:rPr>
              <a:t> </a:t>
            </a:r>
            <a:r>
              <a:rPr sz="1700" spc="143" dirty="0" smtClean="0">
                <a:latin typeface="Times New Roman"/>
                <a:cs typeface="Times New Roman"/>
              </a:rPr>
              <a:t>kepada</a:t>
            </a:r>
            <a:r>
              <a:rPr sz="1700" spc="75" dirty="0" smtClean="0">
                <a:latin typeface="Times New Roman"/>
                <a:cs typeface="Times New Roman"/>
              </a:rPr>
              <a:t>     </a:t>
            </a:r>
            <a:r>
              <a:rPr sz="1700" spc="318" dirty="0" smtClean="0">
                <a:latin typeface="Times New Roman"/>
                <a:cs typeface="Times New Roman"/>
              </a:rPr>
              <a:t> </a:t>
            </a:r>
            <a:r>
              <a:rPr sz="1700" spc="148" dirty="0" smtClean="0">
                <a:latin typeface="Times New Roman"/>
                <a:cs typeface="Times New Roman"/>
              </a:rPr>
              <a:t>melakukan</a:t>
            </a:r>
            <a:r>
              <a:rPr sz="1700" spc="-134" dirty="0" smtClean="0">
                <a:latin typeface="Times New Roman"/>
                <a:cs typeface="Times New Roman"/>
              </a:rPr>
              <a:t> </a:t>
            </a:r>
            <a:r>
              <a:rPr sz="1700" spc="138" dirty="0" smtClean="0">
                <a:latin typeface="Times New Roman"/>
                <a:cs typeface="Times New Roman"/>
              </a:rPr>
              <a:t>usaha</a:t>
            </a:r>
            <a:r>
              <a:rPr sz="1700" spc="75" dirty="0" smtClean="0">
                <a:latin typeface="Times New Roman"/>
                <a:cs typeface="Times New Roman"/>
              </a:rPr>
              <a:t>      </a:t>
            </a:r>
            <a:r>
              <a:rPr sz="1700" spc="238" dirty="0" smtClean="0">
                <a:latin typeface="Times New Roman"/>
                <a:cs typeface="Times New Roman"/>
              </a:rPr>
              <a:t> </a:t>
            </a:r>
            <a:r>
              <a:rPr sz="1700" spc="139" dirty="0" smtClean="0">
                <a:latin typeface="Times New Roman"/>
                <a:cs typeface="Times New Roman"/>
              </a:rPr>
              <a:t>menjadi</a:t>
            </a:r>
            <a:r>
              <a:rPr sz="1700" spc="-40" dirty="0" smtClean="0">
                <a:latin typeface="Times New Roman"/>
                <a:cs typeface="Times New Roman"/>
              </a:rPr>
              <a:t> </a:t>
            </a:r>
            <a:r>
              <a:rPr sz="1700" spc="122" dirty="0" smtClean="0">
                <a:latin typeface="Times New Roman"/>
                <a:cs typeface="Times New Roman"/>
              </a:rPr>
              <a:t>nyata.</a:t>
            </a:r>
            <a:endParaRPr sz="1700">
              <a:latin typeface="Times New Roman"/>
              <a:cs typeface="Times New Roman"/>
            </a:endParaRPr>
          </a:p>
          <a:p>
            <a:pPr marL="6792900" marR="2557421" indent="-2209800">
              <a:lnSpc>
                <a:spcPct val="100041"/>
              </a:lnSpc>
            </a:pPr>
            <a:r>
              <a:rPr sz="1700" spc="146" dirty="0" smtClean="0">
                <a:latin typeface="Times New Roman"/>
                <a:cs typeface="Times New Roman"/>
              </a:rPr>
              <a:t>orang</a:t>
            </a:r>
            <a:r>
              <a:rPr sz="1700" spc="14" dirty="0" smtClean="0">
                <a:latin typeface="Times New Roman"/>
                <a:cs typeface="Times New Roman"/>
              </a:rPr>
              <a:t> </a:t>
            </a:r>
            <a:r>
              <a:rPr sz="1700" spc="0" dirty="0" smtClean="0">
                <a:latin typeface="Times New Roman"/>
                <a:cs typeface="Times New Roman"/>
              </a:rPr>
              <a:t>lain                     </a:t>
            </a:r>
            <a:r>
              <a:rPr sz="1700" spc="424" dirty="0" smtClean="0">
                <a:latin typeface="Times New Roman"/>
                <a:cs typeface="Times New Roman"/>
              </a:rPr>
              <a:t> </a:t>
            </a:r>
            <a:r>
              <a:rPr sz="1700" spc="146" dirty="0" smtClean="0">
                <a:latin typeface="Times New Roman"/>
                <a:cs typeface="Times New Roman"/>
              </a:rPr>
              <a:t>untuk</a:t>
            </a:r>
            <a:r>
              <a:rPr sz="1700" spc="79" dirty="0" smtClean="0">
                <a:latin typeface="Times New Roman"/>
                <a:cs typeface="Times New Roman"/>
              </a:rPr>
              <a:t> </a:t>
            </a:r>
            <a:r>
              <a:rPr sz="1700" spc="137" dirty="0" smtClean="0">
                <a:latin typeface="Times New Roman"/>
                <a:cs typeface="Times New Roman"/>
              </a:rPr>
              <a:t>mewujudkannya</a:t>
            </a:r>
            <a:endParaRPr sz="17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bject 39"/>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40" name="object 40"/>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8" name="object 38"/>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7" name="object 37"/>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7" name="object 17"/>
          <p:cNvSpPr/>
          <p:nvPr/>
        </p:nvSpPr>
        <p:spPr>
          <a:xfrm>
            <a:off x="569912" y="740727"/>
            <a:ext cx="730250" cy="374320"/>
          </a:xfrm>
          <a:custGeom>
            <a:avLst/>
            <a:gdLst/>
            <a:ahLst/>
            <a:cxnLst/>
            <a:rect l="l" t="t" r="r" b="b"/>
            <a:pathLst>
              <a:path w="730250" h="374320">
                <a:moveTo>
                  <a:pt x="0" y="0"/>
                </a:moveTo>
                <a:lnTo>
                  <a:pt x="730250" y="0"/>
                </a:lnTo>
                <a:lnTo>
                  <a:pt x="730250" y="374320"/>
                </a:lnTo>
                <a:lnTo>
                  <a:pt x="0" y="374320"/>
                </a:lnTo>
                <a:lnTo>
                  <a:pt x="0" y="0"/>
                </a:lnTo>
                <a:close/>
              </a:path>
            </a:pathLst>
          </a:custGeom>
          <a:solidFill>
            <a:srgbClr val="E74C22"/>
          </a:solidFill>
        </p:spPr>
        <p:txBody>
          <a:bodyPr wrap="square" lIns="0" tIns="0" rIns="0" bIns="0" rtlCol="0">
            <a:noAutofit/>
          </a:bodyPr>
          <a:lstStyle/>
          <a:p>
            <a:endParaRPr/>
          </a:p>
        </p:txBody>
      </p:sp>
      <p:sp>
        <p:nvSpPr>
          <p:cNvPr id="18" name="object 18"/>
          <p:cNvSpPr/>
          <p:nvPr/>
        </p:nvSpPr>
        <p:spPr>
          <a:xfrm>
            <a:off x="1300162" y="740727"/>
            <a:ext cx="6365874" cy="374320"/>
          </a:xfrm>
          <a:custGeom>
            <a:avLst/>
            <a:gdLst/>
            <a:ahLst/>
            <a:cxnLst/>
            <a:rect l="l" t="t" r="r" b="b"/>
            <a:pathLst>
              <a:path w="6365874" h="374320">
                <a:moveTo>
                  <a:pt x="0" y="0"/>
                </a:moveTo>
                <a:lnTo>
                  <a:pt x="6365874" y="0"/>
                </a:lnTo>
                <a:lnTo>
                  <a:pt x="6365874" y="374320"/>
                </a:lnTo>
                <a:lnTo>
                  <a:pt x="0" y="374320"/>
                </a:lnTo>
                <a:lnTo>
                  <a:pt x="0" y="0"/>
                </a:lnTo>
                <a:close/>
              </a:path>
            </a:pathLst>
          </a:custGeom>
          <a:solidFill>
            <a:srgbClr val="E74C22"/>
          </a:solidFill>
        </p:spPr>
        <p:txBody>
          <a:bodyPr wrap="square" lIns="0" tIns="0" rIns="0" bIns="0" rtlCol="0">
            <a:noAutofit/>
          </a:bodyPr>
          <a:lstStyle/>
          <a:p>
            <a:endParaRPr/>
          </a:p>
        </p:txBody>
      </p:sp>
      <p:sp>
        <p:nvSpPr>
          <p:cNvPr id="19" name="object 19"/>
          <p:cNvSpPr/>
          <p:nvPr/>
        </p:nvSpPr>
        <p:spPr>
          <a:xfrm>
            <a:off x="7666036" y="740727"/>
            <a:ext cx="3956050" cy="374320"/>
          </a:xfrm>
          <a:custGeom>
            <a:avLst/>
            <a:gdLst/>
            <a:ahLst/>
            <a:cxnLst/>
            <a:rect l="l" t="t" r="r" b="b"/>
            <a:pathLst>
              <a:path w="3956050" h="374320">
                <a:moveTo>
                  <a:pt x="0" y="0"/>
                </a:moveTo>
                <a:lnTo>
                  <a:pt x="3956050" y="0"/>
                </a:lnTo>
                <a:lnTo>
                  <a:pt x="3956050" y="374320"/>
                </a:lnTo>
                <a:lnTo>
                  <a:pt x="0" y="374320"/>
                </a:lnTo>
                <a:lnTo>
                  <a:pt x="0" y="0"/>
                </a:lnTo>
                <a:close/>
              </a:path>
            </a:pathLst>
          </a:custGeom>
          <a:solidFill>
            <a:srgbClr val="E74C22"/>
          </a:solidFill>
        </p:spPr>
        <p:txBody>
          <a:bodyPr wrap="square" lIns="0" tIns="0" rIns="0" bIns="0" rtlCol="0">
            <a:noAutofit/>
          </a:bodyPr>
          <a:lstStyle/>
          <a:p>
            <a:endParaRPr/>
          </a:p>
        </p:txBody>
      </p:sp>
      <p:sp>
        <p:nvSpPr>
          <p:cNvPr id="20" name="object 20"/>
          <p:cNvSpPr/>
          <p:nvPr/>
        </p:nvSpPr>
        <p:spPr>
          <a:xfrm>
            <a:off x="569912" y="1114412"/>
            <a:ext cx="730250" cy="747700"/>
          </a:xfrm>
          <a:custGeom>
            <a:avLst/>
            <a:gdLst/>
            <a:ahLst/>
            <a:cxnLst/>
            <a:rect l="l" t="t" r="r" b="b"/>
            <a:pathLst>
              <a:path w="730250" h="747700">
                <a:moveTo>
                  <a:pt x="0" y="0"/>
                </a:moveTo>
                <a:lnTo>
                  <a:pt x="730250" y="0"/>
                </a:lnTo>
                <a:lnTo>
                  <a:pt x="730250" y="747700"/>
                </a:lnTo>
                <a:lnTo>
                  <a:pt x="0" y="747700"/>
                </a:lnTo>
                <a:lnTo>
                  <a:pt x="0" y="0"/>
                </a:lnTo>
                <a:close/>
              </a:path>
            </a:pathLst>
          </a:custGeom>
          <a:solidFill>
            <a:srgbClr val="F6D0CC"/>
          </a:solidFill>
        </p:spPr>
        <p:txBody>
          <a:bodyPr wrap="square" lIns="0" tIns="0" rIns="0" bIns="0" rtlCol="0">
            <a:noAutofit/>
          </a:bodyPr>
          <a:lstStyle/>
          <a:p>
            <a:endParaRPr/>
          </a:p>
        </p:txBody>
      </p:sp>
      <p:sp>
        <p:nvSpPr>
          <p:cNvPr id="21" name="object 21"/>
          <p:cNvSpPr/>
          <p:nvPr/>
        </p:nvSpPr>
        <p:spPr>
          <a:xfrm>
            <a:off x="1300162" y="1114412"/>
            <a:ext cx="6365874" cy="747700"/>
          </a:xfrm>
          <a:custGeom>
            <a:avLst/>
            <a:gdLst/>
            <a:ahLst/>
            <a:cxnLst/>
            <a:rect l="l" t="t" r="r" b="b"/>
            <a:pathLst>
              <a:path w="6365874" h="747700">
                <a:moveTo>
                  <a:pt x="0" y="0"/>
                </a:moveTo>
                <a:lnTo>
                  <a:pt x="6365874" y="0"/>
                </a:lnTo>
                <a:lnTo>
                  <a:pt x="6365874" y="747700"/>
                </a:lnTo>
                <a:lnTo>
                  <a:pt x="0" y="747700"/>
                </a:lnTo>
                <a:lnTo>
                  <a:pt x="0" y="0"/>
                </a:lnTo>
                <a:close/>
              </a:path>
            </a:pathLst>
          </a:custGeom>
          <a:solidFill>
            <a:srgbClr val="F6D0CC"/>
          </a:solidFill>
        </p:spPr>
        <p:txBody>
          <a:bodyPr wrap="square" lIns="0" tIns="0" rIns="0" bIns="0" rtlCol="0">
            <a:noAutofit/>
          </a:bodyPr>
          <a:lstStyle/>
          <a:p>
            <a:endParaRPr/>
          </a:p>
        </p:txBody>
      </p:sp>
      <p:sp>
        <p:nvSpPr>
          <p:cNvPr id="22" name="object 22"/>
          <p:cNvSpPr/>
          <p:nvPr/>
        </p:nvSpPr>
        <p:spPr>
          <a:xfrm>
            <a:off x="7666036" y="1114412"/>
            <a:ext cx="3956050" cy="747700"/>
          </a:xfrm>
          <a:custGeom>
            <a:avLst/>
            <a:gdLst/>
            <a:ahLst/>
            <a:cxnLst/>
            <a:rect l="l" t="t" r="r" b="b"/>
            <a:pathLst>
              <a:path w="3956050" h="747700">
                <a:moveTo>
                  <a:pt x="0" y="0"/>
                </a:moveTo>
                <a:lnTo>
                  <a:pt x="3956050" y="0"/>
                </a:lnTo>
                <a:lnTo>
                  <a:pt x="3956050" y="747700"/>
                </a:lnTo>
                <a:lnTo>
                  <a:pt x="0" y="747700"/>
                </a:lnTo>
                <a:lnTo>
                  <a:pt x="0" y="0"/>
                </a:lnTo>
                <a:close/>
              </a:path>
            </a:pathLst>
          </a:custGeom>
          <a:solidFill>
            <a:srgbClr val="F6D0CC"/>
          </a:solidFill>
        </p:spPr>
        <p:txBody>
          <a:bodyPr wrap="square" lIns="0" tIns="0" rIns="0" bIns="0" rtlCol="0">
            <a:noAutofit/>
          </a:bodyPr>
          <a:lstStyle/>
          <a:p>
            <a:endParaRPr/>
          </a:p>
        </p:txBody>
      </p:sp>
      <p:sp>
        <p:nvSpPr>
          <p:cNvPr id="23" name="object 23"/>
          <p:cNvSpPr/>
          <p:nvPr/>
        </p:nvSpPr>
        <p:spPr>
          <a:xfrm>
            <a:off x="569912" y="1862112"/>
            <a:ext cx="730250" cy="769925"/>
          </a:xfrm>
          <a:custGeom>
            <a:avLst/>
            <a:gdLst/>
            <a:ahLst/>
            <a:cxnLst/>
            <a:rect l="l" t="t" r="r" b="b"/>
            <a:pathLst>
              <a:path w="730250" h="769925">
                <a:moveTo>
                  <a:pt x="0" y="0"/>
                </a:moveTo>
                <a:lnTo>
                  <a:pt x="730250" y="0"/>
                </a:lnTo>
                <a:lnTo>
                  <a:pt x="730250" y="769925"/>
                </a:lnTo>
                <a:lnTo>
                  <a:pt x="0" y="769925"/>
                </a:lnTo>
                <a:lnTo>
                  <a:pt x="0" y="0"/>
                </a:lnTo>
                <a:close/>
              </a:path>
            </a:pathLst>
          </a:custGeom>
          <a:solidFill>
            <a:srgbClr val="FAE9E7"/>
          </a:solidFill>
        </p:spPr>
        <p:txBody>
          <a:bodyPr wrap="square" lIns="0" tIns="0" rIns="0" bIns="0" rtlCol="0">
            <a:noAutofit/>
          </a:bodyPr>
          <a:lstStyle/>
          <a:p>
            <a:endParaRPr/>
          </a:p>
        </p:txBody>
      </p:sp>
      <p:sp>
        <p:nvSpPr>
          <p:cNvPr id="24" name="object 24"/>
          <p:cNvSpPr/>
          <p:nvPr/>
        </p:nvSpPr>
        <p:spPr>
          <a:xfrm>
            <a:off x="1300162" y="1862112"/>
            <a:ext cx="6365874" cy="769925"/>
          </a:xfrm>
          <a:custGeom>
            <a:avLst/>
            <a:gdLst/>
            <a:ahLst/>
            <a:cxnLst/>
            <a:rect l="l" t="t" r="r" b="b"/>
            <a:pathLst>
              <a:path w="6365874" h="769925">
                <a:moveTo>
                  <a:pt x="0" y="0"/>
                </a:moveTo>
                <a:lnTo>
                  <a:pt x="6365874" y="0"/>
                </a:lnTo>
                <a:lnTo>
                  <a:pt x="6365874" y="769925"/>
                </a:lnTo>
                <a:lnTo>
                  <a:pt x="0" y="769925"/>
                </a:lnTo>
                <a:lnTo>
                  <a:pt x="0" y="0"/>
                </a:lnTo>
                <a:close/>
              </a:path>
            </a:pathLst>
          </a:custGeom>
          <a:solidFill>
            <a:srgbClr val="FAE9E7"/>
          </a:solidFill>
        </p:spPr>
        <p:txBody>
          <a:bodyPr wrap="square" lIns="0" tIns="0" rIns="0" bIns="0" rtlCol="0">
            <a:noAutofit/>
          </a:bodyPr>
          <a:lstStyle/>
          <a:p>
            <a:endParaRPr/>
          </a:p>
        </p:txBody>
      </p:sp>
      <p:sp>
        <p:nvSpPr>
          <p:cNvPr id="25" name="object 25"/>
          <p:cNvSpPr/>
          <p:nvPr/>
        </p:nvSpPr>
        <p:spPr>
          <a:xfrm>
            <a:off x="7666036" y="1862112"/>
            <a:ext cx="3956050" cy="769925"/>
          </a:xfrm>
          <a:custGeom>
            <a:avLst/>
            <a:gdLst/>
            <a:ahLst/>
            <a:cxnLst/>
            <a:rect l="l" t="t" r="r" b="b"/>
            <a:pathLst>
              <a:path w="3956050" h="769925">
                <a:moveTo>
                  <a:pt x="0" y="0"/>
                </a:moveTo>
                <a:lnTo>
                  <a:pt x="3956050" y="0"/>
                </a:lnTo>
                <a:lnTo>
                  <a:pt x="3956050" y="769925"/>
                </a:lnTo>
                <a:lnTo>
                  <a:pt x="0" y="769925"/>
                </a:lnTo>
                <a:lnTo>
                  <a:pt x="0" y="0"/>
                </a:lnTo>
                <a:close/>
              </a:path>
            </a:pathLst>
          </a:custGeom>
          <a:solidFill>
            <a:srgbClr val="FAE9E7"/>
          </a:solidFill>
        </p:spPr>
        <p:txBody>
          <a:bodyPr wrap="square" lIns="0" tIns="0" rIns="0" bIns="0" rtlCol="0">
            <a:noAutofit/>
          </a:bodyPr>
          <a:lstStyle/>
          <a:p>
            <a:endParaRPr/>
          </a:p>
        </p:txBody>
      </p:sp>
      <p:sp>
        <p:nvSpPr>
          <p:cNvPr id="26" name="object 26"/>
          <p:cNvSpPr/>
          <p:nvPr/>
        </p:nvSpPr>
        <p:spPr>
          <a:xfrm>
            <a:off x="569912" y="2632037"/>
            <a:ext cx="730250" cy="749299"/>
          </a:xfrm>
          <a:custGeom>
            <a:avLst/>
            <a:gdLst/>
            <a:ahLst/>
            <a:cxnLst/>
            <a:rect l="l" t="t" r="r" b="b"/>
            <a:pathLst>
              <a:path w="730250" h="749299">
                <a:moveTo>
                  <a:pt x="0" y="0"/>
                </a:moveTo>
                <a:lnTo>
                  <a:pt x="730250" y="0"/>
                </a:lnTo>
                <a:lnTo>
                  <a:pt x="730250" y="749299"/>
                </a:lnTo>
                <a:lnTo>
                  <a:pt x="0" y="749299"/>
                </a:lnTo>
                <a:lnTo>
                  <a:pt x="0" y="0"/>
                </a:lnTo>
                <a:close/>
              </a:path>
            </a:pathLst>
          </a:custGeom>
          <a:solidFill>
            <a:srgbClr val="F6D0CC"/>
          </a:solidFill>
        </p:spPr>
        <p:txBody>
          <a:bodyPr wrap="square" lIns="0" tIns="0" rIns="0" bIns="0" rtlCol="0">
            <a:noAutofit/>
          </a:bodyPr>
          <a:lstStyle/>
          <a:p>
            <a:endParaRPr/>
          </a:p>
        </p:txBody>
      </p:sp>
      <p:sp>
        <p:nvSpPr>
          <p:cNvPr id="27" name="object 27"/>
          <p:cNvSpPr/>
          <p:nvPr/>
        </p:nvSpPr>
        <p:spPr>
          <a:xfrm>
            <a:off x="1300162" y="2632037"/>
            <a:ext cx="6365874" cy="749299"/>
          </a:xfrm>
          <a:custGeom>
            <a:avLst/>
            <a:gdLst/>
            <a:ahLst/>
            <a:cxnLst/>
            <a:rect l="l" t="t" r="r" b="b"/>
            <a:pathLst>
              <a:path w="6365874" h="749299">
                <a:moveTo>
                  <a:pt x="0" y="0"/>
                </a:moveTo>
                <a:lnTo>
                  <a:pt x="6365874" y="0"/>
                </a:lnTo>
                <a:lnTo>
                  <a:pt x="6365874" y="749299"/>
                </a:lnTo>
                <a:lnTo>
                  <a:pt x="0" y="749299"/>
                </a:lnTo>
                <a:lnTo>
                  <a:pt x="0" y="0"/>
                </a:lnTo>
                <a:close/>
              </a:path>
            </a:pathLst>
          </a:custGeom>
          <a:solidFill>
            <a:srgbClr val="F6D0CC"/>
          </a:solidFill>
        </p:spPr>
        <p:txBody>
          <a:bodyPr wrap="square" lIns="0" tIns="0" rIns="0" bIns="0" rtlCol="0">
            <a:noAutofit/>
          </a:bodyPr>
          <a:lstStyle/>
          <a:p>
            <a:endParaRPr/>
          </a:p>
        </p:txBody>
      </p:sp>
      <p:sp>
        <p:nvSpPr>
          <p:cNvPr id="28" name="object 28"/>
          <p:cNvSpPr/>
          <p:nvPr/>
        </p:nvSpPr>
        <p:spPr>
          <a:xfrm>
            <a:off x="7666036" y="2632037"/>
            <a:ext cx="3956050" cy="749299"/>
          </a:xfrm>
          <a:custGeom>
            <a:avLst/>
            <a:gdLst/>
            <a:ahLst/>
            <a:cxnLst/>
            <a:rect l="l" t="t" r="r" b="b"/>
            <a:pathLst>
              <a:path w="3956050" h="749299">
                <a:moveTo>
                  <a:pt x="0" y="0"/>
                </a:moveTo>
                <a:lnTo>
                  <a:pt x="3956050" y="0"/>
                </a:lnTo>
                <a:lnTo>
                  <a:pt x="3956050" y="749299"/>
                </a:lnTo>
                <a:lnTo>
                  <a:pt x="0" y="749299"/>
                </a:lnTo>
                <a:lnTo>
                  <a:pt x="0" y="0"/>
                </a:lnTo>
                <a:close/>
              </a:path>
            </a:pathLst>
          </a:custGeom>
          <a:solidFill>
            <a:srgbClr val="F6D0CC"/>
          </a:solidFill>
        </p:spPr>
        <p:txBody>
          <a:bodyPr wrap="square" lIns="0" tIns="0" rIns="0" bIns="0" rtlCol="0">
            <a:noAutofit/>
          </a:bodyPr>
          <a:lstStyle/>
          <a:p>
            <a:endParaRPr/>
          </a:p>
        </p:txBody>
      </p:sp>
      <p:sp>
        <p:nvSpPr>
          <p:cNvPr id="29" name="object 29"/>
          <p:cNvSpPr/>
          <p:nvPr/>
        </p:nvSpPr>
        <p:spPr>
          <a:xfrm>
            <a:off x="569912" y="3381337"/>
            <a:ext cx="730250" cy="662300"/>
          </a:xfrm>
          <a:custGeom>
            <a:avLst/>
            <a:gdLst/>
            <a:ahLst/>
            <a:cxnLst/>
            <a:rect l="l" t="t" r="r" b="b"/>
            <a:pathLst>
              <a:path w="730250" h="662300">
                <a:moveTo>
                  <a:pt x="0" y="0"/>
                </a:moveTo>
                <a:lnTo>
                  <a:pt x="730250" y="0"/>
                </a:lnTo>
                <a:lnTo>
                  <a:pt x="730250" y="662300"/>
                </a:lnTo>
                <a:lnTo>
                  <a:pt x="0" y="662300"/>
                </a:lnTo>
                <a:lnTo>
                  <a:pt x="0" y="0"/>
                </a:lnTo>
                <a:close/>
              </a:path>
            </a:pathLst>
          </a:custGeom>
          <a:solidFill>
            <a:srgbClr val="FAE9E7"/>
          </a:solidFill>
        </p:spPr>
        <p:txBody>
          <a:bodyPr wrap="square" lIns="0" tIns="0" rIns="0" bIns="0" rtlCol="0">
            <a:noAutofit/>
          </a:bodyPr>
          <a:lstStyle/>
          <a:p>
            <a:endParaRPr/>
          </a:p>
        </p:txBody>
      </p:sp>
      <p:sp>
        <p:nvSpPr>
          <p:cNvPr id="30" name="object 30"/>
          <p:cNvSpPr/>
          <p:nvPr/>
        </p:nvSpPr>
        <p:spPr>
          <a:xfrm>
            <a:off x="1300162" y="3381337"/>
            <a:ext cx="6365874" cy="662300"/>
          </a:xfrm>
          <a:custGeom>
            <a:avLst/>
            <a:gdLst/>
            <a:ahLst/>
            <a:cxnLst/>
            <a:rect l="l" t="t" r="r" b="b"/>
            <a:pathLst>
              <a:path w="6365874" h="662300">
                <a:moveTo>
                  <a:pt x="0" y="0"/>
                </a:moveTo>
                <a:lnTo>
                  <a:pt x="6365874" y="0"/>
                </a:lnTo>
                <a:lnTo>
                  <a:pt x="6365874" y="662300"/>
                </a:lnTo>
                <a:lnTo>
                  <a:pt x="0" y="662300"/>
                </a:lnTo>
                <a:lnTo>
                  <a:pt x="0" y="0"/>
                </a:lnTo>
                <a:close/>
              </a:path>
            </a:pathLst>
          </a:custGeom>
          <a:solidFill>
            <a:srgbClr val="FAE9E7"/>
          </a:solidFill>
        </p:spPr>
        <p:txBody>
          <a:bodyPr wrap="square" lIns="0" tIns="0" rIns="0" bIns="0" rtlCol="0">
            <a:noAutofit/>
          </a:bodyPr>
          <a:lstStyle/>
          <a:p>
            <a:endParaRPr/>
          </a:p>
        </p:txBody>
      </p:sp>
      <p:sp>
        <p:nvSpPr>
          <p:cNvPr id="31" name="object 31"/>
          <p:cNvSpPr/>
          <p:nvPr/>
        </p:nvSpPr>
        <p:spPr>
          <a:xfrm>
            <a:off x="7666036" y="3381337"/>
            <a:ext cx="3956050" cy="662300"/>
          </a:xfrm>
          <a:custGeom>
            <a:avLst/>
            <a:gdLst/>
            <a:ahLst/>
            <a:cxnLst/>
            <a:rect l="l" t="t" r="r" b="b"/>
            <a:pathLst>
              <a:path w="3956050" h="662300">
                <a:moveTo>
                  <a:pt x="0" y="0"/>
                </a:moveTo>
                <a:lnTo>
                  <a:pt x="3956050" y="0"/>
                </a:lnTo>
                <a:lnTo>
                  <a:pt x="3956050" y="662300"/>
                </a:lnTo>
                <a:lnTo>
                  <a:pt x="0" y="662300"/>
                </a:lnTo>
                <a:lnTo>
                  <a:pt x="0" y="0"/>
                </a:lnTo>
                <a:close/>
              </a:path>
            </a:pathLst>
          </a:custGeom>
          <a:solidFill>
            <a:srgbClr val="FAE9E7"/>
          </a:solidFill>
        </p:spPr>
        <p:txBody>
          <a:bodyPr wrap="square" lIns="0" tIns="0" rIns="0" bIns="0" rtlCol="0">
            <a:noAutofit/>
          </a:bodyPr>
          <a:lstStyle/>
          <a:p>
            <a:endParaRPr/>
          </a:p>
        </p:txBody>
      </p:sp>
      <p:sp>
        <p:nvSpPr>
          <p:cNvPr id="32" name="object 32"/>
          <p:cNvSpPr/>
          <p:nvPr/>
        </p:nvSpPr>
        <p:spPr>
          <a:xfrm>
            <a:off x="569912" y="4043637"/>
            <a:ext cx="730250" cy="662300"/>
          </a:xfrm>
          <a:custGeom>
            <a:avLst/>
            <a:gdLst/>
            <a:ahLst/>
            <a:cxnLst/>
            <a:rect l="l" t="t" r="r" b="b"/>
            <a:pathLst>
              <a:path w="730250" h="662300">
                <a:moveTo>
                  <a:pt x="0" y="0"/>
                </a:moveTo>
                <a:lnTo>
                  <a:pt x="730250" y="0"/>
                </a:lnTo>
                <a:lnTo>
                  <a:pt x="730250" y="662300"/>
                </a:lnTo>
                <a:lnTo>
                  <a:pt x="0" y="662300"/>
                </a:lnTo>
                <a:lnTo>
                  <a:pt x="0" y="0"/>
                </a:lnTo>
                <a:close/>
              </a:path>
            </a:pathLst>
          </a:custGeom>
          <a:solidFill>
            <a:srgbClr val="F6D0CC"/>
          </a:solidFill>
        </p:spPr>
        <p:txBody>
          <a:bodyPr wrap="square" lIns="0" tIns="0" rIns="0" bIns="0" rtlCol="0">
            <a:noAutofit/>
          </a:bodyPr>
          <a:lstStyle/>
          <a:p>
            <a:endParaRPr/>
          </a:p>
        </p:txBody>
      </p:sp>
      <p:sp>
        <p:nvSpPr>
          <p:cNvPr id="33" name="object 33"/>
          <p:cNvSpPr/>
          <p:nvPr/>
        </p:nvSpPr>
        <p:spPr>
          <a:xfrm>
            <a:off x="1300162" y="4043637"/>
            <a:ext cx="6365874" cy="662300"/>
          </a:xfrm>
          <a:custGeom>
            <a:avLst/>
            <a:gdLst/>
            <a:ahLst/>
            <a:cxnLst/>
            <a:rect l="l" t="t" r="r" b="b"/>
            <a:pathLst>
              <a:path w="6365874" h="662300">
                <a:moveTo>
                  <a:pt x="0" y="0"/>
                </a:moveTo>
                <a:lnTo>
                  <a:pt x="6365874" y="0"/>
                </a:lnTo>
                <a:lnTo>
                  <a:pt x="6365874" y="662300"/>
                </a:lnTo>
                <a:lnTo>
                  <a:pt x="0" y="662300"/>
                </a:lnTo>
                <a:lnTo>
                  <a:pt x="0" y="0"/>
                </a:lnTo>
                <a:close/>
              </a:path>
            </a:pathLst>
          </a:custGeom>
          <a:solidFill>
            <a:srgbClr val="F6D0CC"/>
          </a:solidFill>
        </p:spPr>
        <p:txBody>
          <a:bodyPr wrap="square" lIns="0" tIns="0" rIns="0" bIns="0" rtlCol="0">
            <a:noAutofit/>
          </a:bodyPr>
          <a:lstStyle/>
          <a:p>
            <a:endParaRPr/>
          </a:p>
        </p:txBody>
      </p:sp>
      <p:sp>
        <p:nvSpPr>
          <p:cNvPr id="34" name="object 34"/>
          <p:cNvSpPr/>
          <p:nvPr/>
        </p:nvSpPr>
        <p:spPr>
          <a:xfrm>
            <a:off x="7666036" y="4043637"/>
            <a:ext cx="3956050" cy="662300"/>
          </a:xfrm>
          <a:custGeom>
            <a:avLst/>
            <a:gdLst/>
            <a:ahLst/>
            <a:cxnLst/>
            <a:rect l="l" t="t" r="r" b="b"/>
            <a:pathLst>
              <a:path w="3956050" h="662300">
                <a:moveTo>
                  <a:pt x="0" y="0"/>
                </a:moveTo>
                <a:lnTo>
                  <a:pt x="3956050" y="0"/>
                </a:lnTo>
                <a:lnTo>
                  <a:pt x="3956050" y="662300"/>
                </a:lnTo>
                <a:lnTo>
                  <a:pt x="0" y="662300"/>
                </a:lnTo>
                <a:lnTo>
                  <a:pt x="0" y="0"/>
                </a:lnTo>
                <a:close/>
              </a:path>
            </a:pathLst>
          </a:custGeom>
          <a:solidFill>
            <a:srgbClr val="F6D0CC"/>
          </a:solidFill>
        </p:spPr>
        <p:txBody>
          <a:bodyPr wrap="square" lIns="0" tIns="0" rIns="0" bIns="0" rtlCol="0">
            <a:noAutofit/>
          </a:bodyPr>
          <a:lstStyle/>
          <a:p>
            <a:endParaRPr/>
          </a:p>
        </p:txBody>
      </p:sp>
      <p:sp>
        <p:nvSpPr>
          <p:cNvPr id="35" name="object 35"/>
          <p:cNvSpPr/>
          <p:nvPr/>
        </p:nvSpPr>
        <p:spPr>
          <a:xfrm>
            <a:off x="563562" y="1114412"/>
            <a:ext cx="11064875" cy="0"/>
          </a:xfrm>
          <a:custGeom>
            <a:avLst/>
            <a:gdLst/>
            <a:ahLst/>
            <a:cxnLst/>
            <a:rect l="l" t="t" r="r" b="b"/>
            <a:pathLst>
              <a:path w="11064875">
                <a:moveTo>
                  <a:pt x="0" y="0"/>
                </a:moveTo>
                <a:lnTo>
                  <a:pt x="11064875" y="0"/>
                </a:lnTo>
              </a:path>
            </a:pathLst>
          </a:custGeom>
          <a:ln w="38100">
            <a:solidFill>
              <a:srgbClr val="FFFFFF"/>
            </a:solidFill>
          </a:ln>
        </p:spPr>
        <p:txBody>
          <a:bodyPr wrap="square" lIns="0" tIns="0" rIns="0" bIns="0" rtlCol="0">
            <a:noAutofit/>
          </a:bodyPr>
          <a:lstStyle/>
          <a:p>
            <a:endParaRPr/>
          </a:p>
        </p:txBody>
      </p:sp>
      <p:sp>
        <p:nvSpPr>
          <p:cNvPr id="36" name="object 36"/>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16" name="object 16"/>
          <p:cNvSpPr txBox="1"/>
          <p:nvPr/>
        </p:nvSpPr>
        <p:spPr>
          <a:xfrm>
            <a:off x="4261802" y="299865"/>
            <a:ext cx="3718268" cy="355600"/>
          </a:xfrm>
          <a:prstGeom prst="rect">
            <a:avLst/>
          </a:prstGeom>
        </p:spPr>
        <p:txBody>
          <a:bodyPr wrap="square" lIns="0" tIns="16573" rIns="0" bIns="0" rtlCol="0">
            <a:noAutofit/>
          </a:bodyPr>
          <a:lstStyle/>
          <a:p>
            <a:pPr marL="12700">
              <a:lnSpc>
                <a:spcPts val="2610"/>
              </a:lnSpc>
            </a:pPr>
            <a:r>
              <a:rPr sz="2600" spc="-608" dirty="0" smtClean="0">
                <a:solidFill>
                  <a:srgbClr val="404040"/>
                </a:solidFill>
                <a:latin typeface="Times New Roman"/>
                <a:cs typeface="Times New Roman"/>
              </a:rPr>
              <a:t>LEMBAR KERJA REFLEKSI </a:t>
            </a:r>
            <a:r>
              <a:rPr sz="2600" spc="-608" dirty="0" smtClean="0">
                <a:solidFill>
                  <a:srgbClr val="933E00"/>
                </a:solidFill>
                <a:latin typeface="Times New Roman"/>
                <a:cs typeface="Times New Roman"/>
              </a:rPr>
              <a:t>BEKALI DIRI</a:t>
            </a:r>
            <a:endParaRPr sz="2600">
              <a:latin typeface="Times New Roman"/>
              <a:cs typeface="Times New Roman"/>
            </a:endParaRPr>
          </a:p>
        </p:txBody>
      </p:sp>
      <p:sp>
        <p:nvSpPr>
          <p:cNvPr id="15" name="object 15"/>
          <p:cNvSpPr txBox="1"/>
          <p:nvPr/>
        </p:nvSpPr>
        <p:spPr>
          <a:xfrm>
            <a:off x="1401762" y="1471631"/>
            <a:ext cx="874776" cy="266700"/>
          </a:xfrm>
          <a:prstGeom prst="rect">
            <a:avLst/>
          </a:prstGeom>
        </p:spPr>
        <p:txBody>
          <a:bodyPr wrap="square" lIns="0" tIns="12700" rIns="0" bIns="0" rtlCol="0">
            <a:noAutofit/>
          </a:bodyPr>
          <a:lstStyle/>
          <a:p>
            <a:pPr marL="12700">
              <a:lnSpc>
                <a:spcPts val="2000"/>
              </a:lnSpc>
            </a:pPr>
            <a:r>
              <a:rPr sz="1900" spc="79" dirty="0" smtClean="0">
                <a:latin typeface="Times New Roman"/>
                <a:cs typeface="Times New Roman"/>
              </a:rPr>
              <a:t>bisnis ?</a:t>
            </a:r>
            <a:endParaRPr sz="1900">
              <a:latin typeface="Times New Roman"/>
              <a:cs typeface="Times New Roman"/>
            </a:endParaRPr>
          </a:p>
        </p:txBody>
      </p:sp>
      <p:sp>
        <p:nvSpPr>
          <p:cNvPr id="14" name="object 14"/>
          <p:cNvSpPr txBox="1"/>
          <p:nvPr/>
        </p:nvSpPr>
        <p:spPr>
          <a:xfrm>
            <a:off x="821678" y="1929771"/>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2.</a:t>
            </a:r>
            <a:endParaRPr sz="1900">
              <a:latin typeface="Times New Roman"/>
              <a:cs typeface="Times New Roman"/>
            </a:endParaRPr>
          </a:p>
        </p:txBody>
      </p:sp>
      <p:sp>
        <p:nvSpPr>
          <p:cNvPr id="13" name="object 13"/>
          <p:cNvSpPr txBox="1"/>
          <p:nvPr/>
        </p:nvSpPr>
        <p:spPr>
          <a:xfrm>
            <a:off x="1401762" y="1929771"/>
            <a:ext cx="6021222" cy="266700"/>
          </a:xfrm>
          <a:prstGeom prst="rect">
            <a:avLst/>
          </a:prstGeom>
        </p:spPr>
        <p:txBody>
          <a:bodyPr wrap="square" lIns="0" tIns="12700" rIns="0" bIns="0" rtlCol="0">
            <a:noAutofit/>
          </a:bodyPr>
          <a:lstStyle/>
          <a:p>
            <a:pPr marL="12700">
              <a:lnSpc>
                <a:spcPts val="2000"/>
              </a:lnSpc>
            </a:pPr>
            <a:r>
              <a:rPr sz="1900" spc="146" dirty="0" smtClean="0">
                <a:latin typeface="Times New Roman"/>
                <a:cs typeface="Times New Roman"/>
              </a:rPr>
              <a:t>Menurut anda gambaran peluang usaha di Indonesia</a:t>
            </a:r>
            <a:endParaRPr sz="1900">
              <a:latin typeface="Times New Roman"/>
              <a:cs typeface="Times New Roman"/>
            </a:endParaRPr>
          </a:p>
        </p:txBody>
      </p:sp>
      <p:sp>
        <p:nvSpPr>
          <p:cNvPr id="12" name="object 12"/>
          <p:cNvSpPr txBox="1"/>
          <p:nvPr/>
        </p:nvSpPr>
        <p:spPr>
          <a:xfrm>
            <a:off x="821678" y="2699696"/>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3.</a:t>
            </a:r>
            <a:endParaRPr sz="1900">
              <a:latin typeface="Times New Roman"/>
              <a:cs typeface="Times New Roman"/>
            </a:endParaRPr>
          </a:p>
        </p:txBody>
      </p:sp>
      <p:sp>
        <p:nvSpPr>
          <p:cNvPr id="11" name="object 11"/>
          <p:cNvSpPr txBox="1"/>
          <p:nvPr/>
        </p:nvSpPr>
        <p:spPr>
          <a:xfrm>
            <a:off x="1401762" y="2699696"/>
            <a:ext cx="5812015" cy="266700"/>
          </a:xfrm>
          <a:prstGeom prst="rect">
            <a:avLst/>
          </a:prstGeom>
        </p:spPr>
        <p:txBody>
          <a:bodyPr wrap="square" lIns="0" tIns="12700" rIns="0" bIns="0" rtlCol="0">
            <a:noAutofit/>
          </a:bodyPr>
          <a:lstStyle/>
          <a:p>
            <a:pPr marL="12700">
              <a:lnSpc>
                <a:spcPts val="2000"/>
              </a:lnSpc>
            </a:pPr>
            <a:r>
              <a:rPr sz="1900" spc="142" dirty="0" smtClean="0">
                <a:latin typeface="Times New Roman"/>
                <a:cs typeface="Times New Roman"/>
              </a:rPr>
              <a:t>Menurut anda seberapa jauh memahami sikap  dan</a:t>
            </a:r>
            <a:endParaRPr sz="1900">
              <a:latin typeface="Times New Roman"/>
              <a:cs typeface="Times New Roman"/>
            </a:endParaRPr>
          </a:p>
        </p:txBody>
      </p:sp>
      <p:sp>
        <p:nvSpPr>
          <p:cNvPr id="10" name="object 10"/>
          <p:cNvSpPr txBox="1"/>
          <p:nvPr/>
        </p:nvSpPr>
        <p:spPr>
          <a:xfrm>
            <a:off x="821678" y="3448996"/>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4.</a:t>
            </a:r>
            <a:endParaRPr sz="1900">
              <a:latin typeface="Times New Roman"/>
              <a:cs typeface="Times New Roman"/>
            </a:endParaRPr>
          </a:p>
        </p:txBody>
      </p:sp>
      <p:sp>
        <p:nvSpPr>
          <p:cNvPr id="9" name="object 9"/>
          <p:cNvSpPr txBox="1"/>
          <p:nvPr/>
        </p:nvSpPr>
        <p:spPr>
          <a:xfrm>
            <a:off x="1401762" y="3448996"/>
            <a:ext cx="6017424" cy="556260"/>
          </a:xfrm>
          <a:prstGeom prst="rect">
            <a:avLst/>
          </a:prstGeom>
        </p:spPr>
        <p:txBody>
          <a:bodyPr wrap="square" lIns="0" tIns="12700" rIns="0" bIns="0" rtlCol="0">
            <a:noAutofit/>
          </a:bodyPr>
          <a:lstStyle/>
          <a:p>
            <a:pPr marL="12700">
              <a:lnSpc>
                <a:spcPts val="2000"/>
              </a:lnSpc>
            </a:pPr>
            <a:r>
              <a:rPr sz="1900" spc="128" dirty="0" smtClean="0">
                <a:latin typeface="Times New Roman"/>
                <a:cs typeface="Times New Roman"/>
              </a:rPr>
              <a:t>Jika anda menemukan berita bohong (</a:t>
            </a:r>
            <a:r>
              <a:rPr sz="1900" i="1" spc="128" dirty="0" smtClean="0">
                <a:latin typeface="Times New Roman"/>
                <a:cs typeface="Times New Roman"/>
              </a:rPr>
              <a:t>hoax</a:t>
            </a:r>
            <a:r>
              <a:rPr sz="1900" spc="128" dirty="0" smtClean="0">
                <a:latin typeface="Times New Roman"/>
                <a:cs typeface="Times New Roman"/>
              </a:rPr>
              <a:t>) apa yang</a:t>
            </a:r>
            <a:endParaRPr sz="1900">
              <a:latin typeface="Times New Roman"/>
              <a:cs typeface="Times New Roman"/>
            </a:endParaRPr>
          </a:p>
          <a:p>
            <a:pPr marL="12700" marR="36195">
              <a:lnSpc>
                <a:spcPct val="95825"/>
              </a:lnSpc>
            </a:pPr>
            <a:r>
              <a:rPr sz="1900" spc="124" dirty="0" smtClean="0">
                <a:latin typeface="Times New Roman"/>
                <a:cs typeface="Times New Roman"/>
              </a:rPr>
              <a:t>anda lakukan ?</a:t>
            </a:r>
            <a:endParaRPr sz="1900">
              <a:latin typeface="Times New Roman"/>
              <a:cs typeface="Times New Roman"/>
            </a:endParaRPr>
          </a:p>
        </p:txBody>
      </p:sp>
      <p:sp>
        <p:nvSpPr>
          <p:cNvPr id="8" name="object 8"/>
          <p:cNvSpPr txBox="1"/>
          <p:nvPr/>
        </p:nvSpPr>
        <p:spPr>
          <a:xfrm>
            <a:off x="821678" y="4111296"/>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5.</a:t>
            </a:r>
            <a:endParaRPr sz="1900">
              <a:latin typeface="Times New Roman"/>
              <a:cs typeface="Times New Roman"/>
            </a:endParaRPr>
          </a:p>
        </p:txBody>
      </p:sp>
      <p:sp>
        <p:nvSpPr>
          <p:cNvPr id="7" name="object 7"/>
          <p:cNvSpPr txBox="1"/>
          <p:nvPr/>
        </p:nvSpPr>
        <p:spPr>
          <a:xfrm>
            <a:off x="1401762" y="4111296"/>
            <a:ext cx="5907329" cy="556260"/>
          </a:xfrm>
          <a:prstGeom prst="rect">
            <a:avLst/>
          </a:prstGeom>
        </p:spPr>
        <p:txBody>
          <a:bodyPr wrap="square" lIns="0" tIns="12700" rIns="0" bIns="0" rtlCol="0">
            <a:noAutofit/>
          </a:bodyPr>
          <a:lstStyle/>
          <a:p>
            <a:pPr marL="12700">
              <a:lnSpc>
                <a:spcPts val="2000"/>
              </a:lnSpc>
            </a:pPr>
            <a:r>
              <a:rPr sz="1900" spc="114" dirty="0" smtClean="0">
                <a:latin typeface="Times New Roman"/>
                <a:cs typeface="Times New Roman"/>
              </a:rPr>
              <a:t>Menurut anda manfaat apa yang  bisa  diperoleh dari</a:t>
            </a:r>
            <a:endParaRPr sz="1900">
              <a:latin typeface="Times New Roman"/>
              <a:cs typeface="Times New Roman"/>
            </a:endParaRPr>
          </a:p>
          <a:p>
            <a:pPr marL="12700" marR="36195">
              <a:lnSpc>
                <a:spcPct val="95825"/>
              </a:lnSpc>
            </a:pPr>
            <a:r>
              <a:rPr sz="1900" spc="30" dirty="0" smtClean="0">
                <a:latin typeface="Times New Roman"/>
                <a:cs typeface="Times New Roman"/>
              </a:rPr>
              <a:t>gawai  (</a:t>
            </a:r>
            <a:r>
              <a:rPr sz="1900" i="1" spc="30" dirty="0" smtClean="0">
                <a:latin typeface="Times New Roman"/>
                <a:cs typeface="Times New Roman"/>
              </a:rPr>
              <a:t>gadget</a:t>
            </a:r>
            <a:r>
              <a:rPr sz="1900" spc="30" dirty="0" smtClean="0">
                <a:latin typeface="Times New Roman"/>
                <a:cs typeface="Times New Roman"/>
              </a:rPr>
              <a:t>)</a:t>
            </a:r>
            <a:endParaRPr sz="1900">
              <a:latin typeface="Times New Roman"/>
              <a:cs typeface="Times New Roman"/>
            </a:endParaRPr>
          </a:p>
        </p:txBody>
      </p:sp>
      <p:sp>
        <p:nvSpPr>
          <p:cNvPr id="6" name="object 6"/>
          <p:cNvSpPr txBox="1"/>
          <p:nvPr/>
        </p:nvSpPr>
        <p:spPr>
          <a:xfrm>
            <a:off x="569912" y="937094"/>
            <a:ext cx="11052175" cy="925017"/>
          </a:xfrm>
          <a:prstGeom prst="rect">
            <a:avLst/>
          </a:prstGeom>
        </p:spPr>
        <p:txBody>
          <a:bodyPr wrap="square" lIns="0" tIns="5889" rIns="0" bIns="0" rtlCol="0">
            <a:noAutofit/>
          </a:bodyPr>
          <a:lstStyle/>
          <a:p>
            <a:pPr>
              <a:lnSpc>
                <a:spcPts val="700"/>
              </a:lnSpc>
            </a:pPr>
            <a:endParaRPr sz="700"/>
          </a:p>
          <a:p>
            <a:pPr marL="264466">
              <a:lnSpc>
                <a:spcPct val="95825"/>
              </a:lnSpc>
              <a:spcBef>
                <a:spcPts val="1000"/>
              </a:spcBef>
            </a:pPr>
            <a:r>
              <a:rPr sz="1900" spc="0" dirty="0" smtClean="0">
                <a:latin typeface="Times New Roman"/>
                <a:cs typeface="Times New Roman"/>
              </a:rPr>
              <a:t>1.     </a:t>
            </a:r>
            <a:r>
              <a:rPr sz="1900" spc="291" dirty="0" smtClean="0">
                <a:latin typeface="Times New Roman"/>
                <a:cs typeface="Times New Roman"/>
              </a:rPr>
              <a:t> </a:t>
            </a:r>
            <a:r>
              <a:rPr sz="1900" spc="0" dirty="0" smtClean="0">
                <a:latin typeface="Times New Roman"/>
                <a:cs typeface="Times New Roman"/>
              </a:rPr>
              <a:t>Apa</a:t>
            </a:r>
            <a:r>
              <a:rPr sz="1900" spc="236" dirty="0" smtClean="0">
                <a:latin typeface="Times New Roman"/>
                <a:cs typeface="Times New Roman"/>
              </a:rPr>
              <a:t> </a:t>
            </a:r>
            <a:r>
              <a:rPr sz="1900" spc="0" dirty="0" smtClean="0">
                <a:latin typeface="Times New Roman"/>
                <a:cs typeface="Times New Roman"/>
              </a:rPr>
              <a:t>yang </a:t>
            </a:r>
            <a:r>
              <a:rPr sz="1900" spc="19" dirty="0" smtClean="0">
                <a:latin typeface="Times New Roman"/>
                <a:cs typeface="Times New Roman"/>
              </a:rPr>
              <a:t> </a:t>
            </a:r>
            <a:r>
              <a:rPr sz="1900" spc="178" dirty="0" smtClean="0">
                <a:latin typeface="Times New Roman"/>
                <a:cs typeface="Times New Roman"/>
              </a:rPr>
              <a:t>anda</a:t>
            </a:r>
            <a:r>
              <a:rPr sz="1900" spc="122" dirty="0" smtClean="0">
                <a:latin typeface="Times New Roman"/>
                <a:cs typeface="Times New Roman"/>
              </a:rPr>
              <a:t> </a:t>
            </a:r>
            <a:r>
              <a:rPr sz="1900" spc="185" dirty="0" smtClean="0">
                <a:latin typeface="Times New Roman"/>
                <a:cs typeface="Times New Roman"/>
              </a:rPr>
              <a:t>pahami</a:t>
            </a:r>
            <a:r>
              <a:rPr sz="1900" spc="-40" dirty="0" smtClean="0">
                <a:latin typeface="Times New Roman"/>
                <a:cs typeface="Times New Roman"/>
              </a:rPr>
              <a:t> </a:t>
            </a:r>
            <a:r>
              <a:rPr sz="1900" spc="155" dirty="0" smtClean="0">
                <a:latin typeface="Times New Roman"/>
                <a:cs typeface="Times New Roman"/>
              </a:rPr>
              <a:t>berkaitan</a:t>
            </a:r>
            <a:r>
              <a:rPr sz="1900" spc="-55" dirty="0" smtClean="0">
                <a:latin typeface="Times New Roman"/>
                <a:cs typeface="Times New Roman"/>
              </a:rPr>
              <a:t> </a:t>
            </a:r>
            <a:r>
              <a:rPr sz="1900" spc="200" dirty="0" smtClean="0">
                <a:latin typeface="Times New Roman"/>
                <a:cs typeface="Times New Roman"/>
              </a:rPr>
              <a:t>dengan</a:t>
            </a:r>
            <a:r>
              <a:rPr sz="1900" spc="-40" dirty="0" smtClean="0">
                <a:latin typeface="Times New Roman"/>
                <a:cs typeface="Times New Roman"/>
              </a:rPr>
              <a:t> </a:t>
            </a:r>
            <a:r>
              <a:rPr sz="1900" spc="176" dirty="0" smtClean="0">
                <a:latin typeface="Times New Roman"/>
                <a:cs typeface="Times New Roman"/>
              </a:rPr>
              <a:t>proses</a:t>
            </a:r>
            <a:endParaRPr sz="1900">
              <a:latin typeface="Times New Roman"/>
              <a:cs typeface="Times New Roman"/>
            </a:endParaRPr>
          </a:p>
        </p:txBody>
      </p:sp>
      <p:sp>
        <p:nvSpPr>
          <p:cNvPr id="5" name="object 5"/>
          <p:cNvSpPr txBox="1"/>
          <p:nvPr/>
        </p:nvSpPr>
        <p:spPr>
          <a:xfrm>
            <a:off x="569912" y="1862112"/>
            <a:ext cx="11052175" cy="769925"/>
          </a:xfrm>
          <a:prstGeom prst="rect">
            <a:avLst/>
          </a:prstGeom>
        </p:spPr>
        <p:txBody>
          <a:bodyPr wrap="square" lIns="0" tIns="3831" rIns="0" bIns="0" rtlCol="0">
            <a:noAutofit/>
          </a:bodyPr>
          <a:lstStyle/>
          <a:p>
            <a:pPr>
              <a:lnSpc>
                <a:spcPts val="600"/>
              </a:lnSpc>
            </a:pPr>
            <a:endParaRPr sz="600"/>
          </a:p>
          <a:p>
            <a:pPr marL="844550">
              <a:lnSpc>
                <a:spcPct val="95825"/>
              </a:lnSpc>
              <a:spcBef>
                <a:spcPts val="2000"/>
              </a:spcBef>
            </a:pPr>
            <a:r>
              <a:rPr sz="1900" spc="131" dirty="0" smtClean="0">
                <a:latin typeface="Times New Roman"/>
                <a:cs typeface="Times New Roman"/>
              </a:rPr>
              <a:t>seperti apa ?</a:t>
            </a:r>
            <a:endParaRPr sz="1900">
              <a:latin typeface="Times New Roman"/>
              <a:cs typeface="Times New Roman"/>
            </a:endParaRPr>
          </a:p>
        </p:txBody>
      </p:sp>
      <p:sp>
        <p:nvSpPr>
          <p:cNvPr id="4" name="object 4"/>
          <p:cNvSpPr txBox="1"/>
          <p:nvPr/>
        </p:nvSpPr>
        <p:spPr>
          <a:xfrm>
            <a:off x="569912" y="2632037"/>
            <a:ext cx="11052175" cy="749299"/>
          </a:xfrm>
          <a:prstGeom prst="rect">
            <a:avLst/>
          </a:prstGeom>
        </p:spPr>
        <p:txBody>
          <a:bodyPr wrap="square" lIns="0" tIns="3831" rIns="0" bIns="0" rtlCol="0">
            <a:noAutofit/>
          </a:bodyPr>
          <a:lstStyle/>
          <a:p>
            <a:pPr>
              <a:lnSpc>
                <a:spcPts val="600"/>
              </a:lnSpc>
            </a:pPr>
            <a:endParaRPr sz="600"/>
          </a:p>
          <a:p>
            <a:pPr marL="844550">
              <a:lnSpc>
                <a:spcPct val="95825"/>
              </a:lnSpc>
              <a:spcBef>
                <a:spcPts val="2000"/>
              </a:spcBef>
            </a:pPr>
            <a:r>
              <a:rPr sz="1900" spc="98" dirty="0" smtClean="0">
                <a:latin typeface="Times New Roman"/>
                <a:cs typeface="Times New Roman"/>
              </a:rPr>
              <a:t>nilai-nilai  untuk menjadi seorang wirausaha ?</a:t>
            </a:r>
            <a:endParaRPr sz="1900">
              <a:latin typeface="Times New Roman"/>
              <a:cs typeface="Times New Roman"/>
            </a:endParaRPr>
          </a:p>
        </p:txBody>
      </p:sp>
      <p:sp>
        <p:nvSpPr>
          <p:cNvPr id="3" name="object 3"/>
          <p:cNvSpPr txBox="1"/>
          <p:nvPr/>
        </p:nvSpPr>
        <p:spPr>
          <a:xfrm>
            <a:off x="569912" y="3381337"/>
            <a:ext cx="11052175" cy="6623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69912" y="4043637"/>
            <a:ext cx="11052175" cy="66230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18" name="object 18"/>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16" name="object 16"/>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15" name="object 15"/>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4" name="object 14"/>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4" name="object 4"/>
          <p:cNvSpPr/>
          <p:nvPr/>
        </p:nvSpPr>
        <p:spPr>
          <a:xfrm>
            <a:off x="445007" y="822960"/>
            <a:ext cx="10960607" cy="5529071"/>
          </a:xfrm>
          <a:custGeom>
            <a:avLst/>
            <a:gdLst/>
            <a:ahLst/>
            <a:cxnLst/>
            <a:rect l="l" t="t" r="r" b="b"/>
            <a:pathLst>
              <a:path w="10960607" h="5529071">
                <a:moveTo>
                  <a:pt x="0" y="0"/>
                </a:moveTo>
                <a:lnTo>
                  <a:pt x="10960607" y="0"/>
                </a:lnTo>
                <a:lnTo>
                  <a:pt x="10960607" y="5529071"/>
                </a:lnTo>
                <a:lnTo>
                  <a:pt x="0" y="5529071"/>
                </a:lnTo>
                <a:lnTo>
                  <a:pt x="0" y="0"/>
                </a:lnTo>
                <a:close/>
              </a:path>
            </a:pathLst>
          </a:custGeom>
          <a:solidFill>
            <a:srgbClr val="000000">
              <a:alpha val="0"/>
            </a:srgbClr>
          </a:solidFill>
        </p:spPr>
        <p:txBody>
          <a:bodyPr wrap="square" lIns="0" tIns="0" rIns="0" bIns="0" rtlCol="0">
            <a:noAutofit/>
          </a:bodyPr>
          <a:lstStyle/>
          <a:p>
            <a:endParaRPr/>
          </a:p>
        </p:txBody>
      </p:sp>
      <p:sp>
        <p:nvSpPr>
          <p:cNvPr id="5" name="object 5"/>
          <p:cNvSpPr/>
          <p:nvPr/>
        </p:nvSpPr>
        <p:spPr>
          <a:xfrm>
            <a:off x="445007" y="822960"/>
            <a:ext cx="10960607" cy="5529071"/>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2120900" y="841375"/>
            <a:ext cx="585788" cy="585788"/>
          </a:xfrm>
          <a:custGeom>
            <a:avLst/>
            <a:gdLst/>
            <a:ahLst/>
            <a:cxnLst/>
            <a:rect l="l" t="t" r="r" b="b"/>
            <a:pathLst>
              <a:path w="585788" h="585788">
                <a:moveTo>
                  <a:pt x="0" y="292894"/>
                </a:moveTo>
                <a:lnTo>
                  <a:pt x="970" y="268872"/>
                </a:lnTo>
                <a:lnTo>
                  <a:pt x="3833" y="245385"/>
                </a:lnTo>
                <a:lnTo>
                  <a:pt x="8512" y="222508"/>
                </a:lnTo>
                <a:lnTo>
                  <a:pt x="14931" y="200316"/>
                </a:lnTo>
                <a:lnTo>
                  <a:pt x="23017" y="178886"/>
                </a:lnTo>
                <a:lnTo>
                  <a:pt x="32692" y="158292"/>
                </a:lnTo>
                <a:lnTo>
                  <a:pt x="43882" y="138609"/>
                </a:lnTo>
                <a:lnTo>
                  <a:pt x="56511" y="119914"/>
                </a:lnTo>
                <a:lnTo>
                  <a:pt x="70504" y="102281"/>
                </a:lnTo>
                <a:lnTo>
                  <a:pt x="85786" y="85786"/>
                </a:lnTo>
                <a:lnTo>
                  <a:pt x="102281" y="70504"/>
                </a:lnTo>
                <a:lnTo>
                  <a:pt x="119914" y="56511"/>
                </a:lnTo>
                <a:lnTo>
                  <a:pt x="138610" y="43882"/>
                </a:lnTo>
                <a:lnTo>
                  <a:pt x="158292" y="32692"/>
                </a:lnTo>
                <a:lnTo>
                  <a:pt x="178886" y="23017"/>
                </a:lnTo>
                <a:lnTo>
                  <a:pt x="200317" y="14931"/>
                </a:lnTo>
                <a:lnTo>
                  <a:pt x="222508" y="8512"/>
                </a:lnTo>
                <a:lnTo>
                  <a:pt x="245385" y="3833"/>
                </a:lnTo>
                <a:lnTo>
                  <a:pt x="268872" y="970"/>
                </a:lnTo>
                <a:lnTo>
                  <a:pt x="292894" y="0"/>
                </a:lnTo>
                <a:lnTo>
                  <a:pt x="306063" y="295"/>
                </a:lnTo>
                <a:lnTo>
                  <a:pt x="332145" y="2640"/>
                </a:lnTo>
                <a:lnTo>
                  <a:pt x="357768" y="7273"/>
                </a:lnTo>
                <a:lnTo>
                  <a:pt x="382788" y="14135"/>
                </a:lnTo>
                <a:lnTo>
                  <a:pt x="407062" y="23167"/>
                </a:lnTo>
                <a:lnTo>
                  <a:pt x="430448" y="34309"/>
                </a:lnTo>
                <a:lnTo>
                  <a:pt x="452802" y="47502"/>
                </a:lnTo>
                <a:lnTo>
                  <a:pt x="473981" y="62687"/>
                </a:lnTo>
                <a:lnTo>
                  <a:pt x="493842" y="79805"/>
                </a:lnTo>
                <a:lnTo>
                  <a:pt x="509104" y="95307"/>
                </a:lnTo>
                <a:lnTo>
                  <a:pt x="525889" y="115408"/>
                </a:lnTo>
                <a:lnTo>
                  <a:pt x="540731" y="136803"/>
                </a:lnTo>
                <a:lnTo>
                  <a:pt x="553571" y="159347"/>
                </a:lnTo>
                <a:lnTo>
                  <a:pt x="564349" y="182897"/>
                </a:lnTo>
                <a:lnTo>
                  <a:pt x="573006" y="207312"/>
                </a:lnTo>
                <a:lnTo>
                  <a:pt x="579484" y="232448"/>
                </a:lnTo>
                <a:lnTo>
                  <a:pt x="583722" y="258161"/>
                </a:lnTo>
                <a:lnTo>
                  <a:pt x="585662" y="284309"/>
                </a:lnTo>
                <a:lnTo>
                  <a:pt x="585788" y="292894"/>
                </a:lnTo>
                <a:lnTo>
                  <a:pt x="584817" y="316915"/>
                </a:lnTo>
                <a:lnTo>
                  <a:pt x="581955" y="340402"/>
                </a:lnTo>
                <a:lnTo>
                  <a:pt x="577276" y="363279"/>
                </a:lnTo>
                <a:lnTo>
                  <a:pt x="570856" y="385471"/>
                </a:lnTo>
                <a:lnTo>
                  <a:pt x="562771" y="406901"/>
                </a:lnTo>
                <a:lnTo>
                  <a:pt x="553096" y="427495"/>
                </a:lnTo>
                <a:lnTo>
                  <a:pt x="541906" y="447178"/>
                </a:lnTo>
                <a:lnTo>
                  <a:pt x="529276" y="465873"/>
                </a:lnTo>
                <a:lnTo>
                  <a:pt x="515283" y="483506"/>
                </a:lnTo>
                <a:lnTo>
                  <a:pt x="500001" y="500001"/>
                </a:lnTo>
                <a:lnTo>
                  <a:pt x="483506" y="515283"/>
                </a:lnTo>
                <a:lnTo>
                  <a:pt x="465873" y="529276"/>
                </a:lnTo>
                <a:lnTo>
                  <a:pt x="447178" y="541905"/>
                </a:lnTo>
                <a:lnTo>
                  <a:pt x="427496" y="553095"/>
                </a:lnTo>
                <a:lnTo>
                  <a:pt x="406901" y="562771"/>
                </a:lnTo>
                <a:lnTo>
                  <a:pt x="385471" y="570856"/>
                </a:lnTo>
                <a:lnTo>
                  <a:pt x="363280" y="577275"/>
                </a:lnTo>
                <a:lnTo>
                  <a:pt x="340403" y="581954"/>
                </a:lnTo>
                <a:lnTo>
                  <a:pt x="316916" y="584817"/>
                </a:lnTo>
                <a:lnTo>
                  <a:pt x="292894" y="585788"/>
                </a:lnTo>
                <a:lnTo>
                  <a:pt x="268872" y="584817"/>
                </a:lnTo>
                <a:lnTo>
                  <a:pt x="245385" y="581954"/>
                </a:lnTo>
                <a:lnTo>
                  <a:pt x="222508" y="577275"/>
                </a:lnTo>
                <a:lnTo>
                  <a:pt x="200317" y="570856"/>
                </a:lnTo>
                <a:lnTo>
                  <a:pt x="178886" y="562771"/>
                </a:lnTo>
                <a:lnTo>
                  <a:pt x="158292" y="553095"/>
                </a:lnTo>
                <a:lnTo>
                  <a:pt x="138610" y="541905"/>
                </a:lnTo>
                <a:lnTo>
                  <a:pt x="119914" y="529276"/>
                </a:lnTo>
                <a:lnTo>
                  <a:pt x="102281" y="515283"/>
                </a:lnTo>
                <a:lnTo>
                  <a:pt x="85786" y="500001"/>
                </a:lnTo>
                <a:lnTo>
                  <a:pt x="70504" y="483506"/>
                </a:lnTo>
                <a:lnTo>
                  <a:pt x="56511" y="465873"/>
                </a:lnTo>
                <a:lnTo>
                  <a:pt x="43882" y="447178"/>
                </a:lnTo>
                <a:lnTo>
                  <a:pt x="32692" y="427495"/>
                </a:lnTo>
                <a:lnTo>
                  <a:pt x="23017" y="406901"/>
                </a:lnTo>
                <a:lnTo>
                  <a:pt x="14931" y="385471"/>
                </a:lnTo>
                <a:lnTo>
                  <a:pt x="8512" y="363279"/>
                </a:lnTo>
                <a:lnTo>
                  <a:pt x="3833" y="340402"/>
                </a:lnTo>
                <a:lnTo>
                  <a:pt x="970" y="316915"/>
                </a:lnTo>
                <a:lnTo>
                  <a:pt x="0" y="292894"/>
                </a:lnTo>
                <a:close/>
              </a:path>
            </a:pathLst>
          </a:custGeom>
          <a:solidFill>
            <a:srgbClr val="404040"/>
          </a:solidFill>
        </p:spPr>
        <p:txBody>
          <a:bodyPr wrap="square" lIns="0" tIns="0" rIns="0" bIns="0" rtlCol="0">
            <a:noAutofit/>
          </a:bodyPr>
          <a:lstStyle/>
          <a:p>
            <a:endParaRPr/>
          </a:p>
        </p:txBody>
      </p:sp>
      <p:sp>
        <p:nvSpPr>
          <p:cNvPr id="7" name="object 7"/>
          <p:cNvSpPr/>
          <p:nvPr/>
        </p:nvSpPr>
        <p:spPr>
          <a:xfrm>
            <a:off x="2120900" y="1536699"/>
            <a:ext cx="585788" cy="584200"/>
          </a:xfrm>
          <a:custGeom>
            <a:avLst/>
            <a:gdLst/>
            <a:ahLst/>
            <a:cxnLst/>
            <a:rect l="l" t="t" r="r" b="b"/>
            <a:pathLst>
              <a:path w="585788" h="584200">
                <a:moveTo>
                  <a:pt x="0" y="292100"/>
                </a:moveTo>
                <a:lnTo>
                  <a:pt x="970" y="268143"/>
                </a:lnTo>
                <a:lnTo>
                  <a:pt x="3833" y="244719"/>
                </a:lnTo>
                <a:lnTo>
                  <a:pt x="8512" y="221904"/>
                </a:lnTo>
                <a:lnTo>
                  <a:pt x="14931" y="199773"/>
                </a:lnTo>
                <a:lnTo>
                  <a:pt x="23017" y="178401"/>
                </a:lnTo>
                <a:lnTo>
                  <a:pt x="32692" y="157863"/>
                </a:lnTo>
                <a:lnTo>
                  <a:pt x="43882" y="138234"/>
                </a:lnTo>
                <a:lnTo>
                  <a:pt x="56511" y="119589"/>
                </a:lnTo>
                <a:lnTo>
                  <a:pt x="70504" y="102004"/>
                </a:lnTo>
                <a:lnTo>
                  <a:pt x="85786" y="85554"/>
                </a:lnTo>
                <a:lnTo>
                  <a:pt x="102281" y="70313"/>
                </a:lnTo>
                <a:lnTo>
                  <a:pt x="119914" y="56358"/>
                </a:lnTo>
                <a:lnTo>
                  <a:pt x="138610" y="43763"/>
                </a:lnTo>
                <a:lnTo>
                  <a:pt x="158292" y="32603"/>
                </a:lnTo>
                <a:lnTo>
                  <a:pt x="178886" y="22954"/>
                </a:lnTo>
                <a:lnTo>
                  <a:pt x="200317" y="14891"/>
                </a:lnTo>
                <a:lnTo>
                  <a:pt x="222508" y="8489"/>
                </a:lnTo>
                <a:lnTo>
                  <a:pt x="245385" y="3823"/>
                </a:lnTo>
                <a:lnTo>
                  <a:pt x="268872" y="968"/>
                </a:lnTo>
                <a:lnTo>
                  <a:pt x="292894" y="0"/>
                </a:lnTo>
                <a:lnTo>
                  <a:pt x="306068" y="295"/>
                </a:lnTo>
                <a:lnTo>
                  <a:pt x="332160" y="2635"/>
                </a:lnTo>
                <a:lnTo>
                  <a:pt x="357793" y="7259"/>
                </a:lnTo>
                <a:lnTo>
                  <a:pt x="382822" y="14108"/>
                </a:lnTo>
                <a:lnTo>
                  <a:pt x="407105" y="23122"/>
                </a:lnTo>
                <a:lnTo>
                  <a:pt x="430498" y="34242"/>
                </a:lnTo>
                <a:lnTo>
                  <a:pt x="452858" y="47410"/>
                </a:lnTo>
                <a:lnTo>
                  <a:pt x="474042" y="62565"/>
                </a:lnTo>
                <a:lnTo>
                  <a:pt x="493906" y="79649"/>
                </a:lnTo>
                <a:lnTo>
                  <a:pt x="509124" y="95071"/>
                </a:lnTo>
                <a:lnTo>
                  <a:pt x="525944" y="115168"/>
                </a:lnTo>
                <a:lnTo>
                  <a:pt x="540811" y="136559"/>
                </a:lnTo>
                <a:lnTo>
                  <a:pt x="553666" y="159101"/>
                </a:lnTo>
                <a:lnTo>
                  <a:pt x="564450" y="182651"/>
                </a:lnTo>
                <a:lnTo>
                  <a:pt x="573103" y="207065"/>
                </a:lnTo>
                <a:lnTo>
                  <a:pt x="579565" y="232200"/>
                </a:lnTo>
                <a:lnTo>
                  <a:pt x="583776" y="257911"/>
                </a:lnTo>
                <a:lnTo>
                  <a:pt x="585677" y="284055"/>
                </a:lnTo>
                <a:lnTo>
                  <a:pt x="585788" y="292100"/>
                </a:lnTo>
                <a:lnTo>
                  <a:pt x="584817" y="316056"/>
                </a:lnTo>
                <a:lnTo>
                  <a:pt x="581955" y="339480"/>
                </a:lnTo>
                <a:lnTo>
                  <a:pt x="577276" y="362295"/>
                </a:lnTo>
                <a:lnTo>
                  <a:pt x="570856" y="384426"/>
                </a:lnTo>
                <a:lnTo>
                  <a:pt x="562771" y="405798"/>
                </a:lnTo>
                <a:lnTo>
                  <a:pt x="553096" y="426336"/>
                </a:lnTo>
                <a:lnTo>
                  <a:pt x="541906" y="445965"/>
                </a:lnTo>
                <a:lnTo>
                  <a:pt x="529276" y="464610"/>
                </a:lnTo>
                <a:lnTo>
                  <a:pt x="515283" y="482195"/>
                </a:lnTo>
                <a:lnTo>
                  <a:pt x="500001" y="498646"/>
                </a:lnTo>
                <a:lnTo>
                  <a:pt x="483506" y="513886"/>
                </a:lnTo>
                <a:lnTo>
                  <a:pt x="465873" y="527841"/>
                </a:lnTo>
                <a:lnTo>
                  <a:pt x="447178" y="540436"/>
                </a:lnTo>
                <a:lnTo>
                  <a:pt x="427496" y="551596"/>
                </a:lnTo>
                <a:lnTo>
                  <a:pt x="406901" y="561245"/>
                </a:lnTo>
                <a:lnTo>
                  <a:pt x="385471" y="569308"/>
                </a:lnTo>
                <a:lnTo>
                  <a:pt x="363280" y="575711"/>
                </a:lnTo>
                <a:lnTo>
                  <a:pt x="340403" y="580377"/>
                </a:lnTo>
                <a:lnTo>
                  <a:pt x="316916" y="583231"/>
                </a:lnTo>
                <a:lnTo>
                  <a:pt x="292894" y="584200"/>
                </a:lnTo>
                <a:lnTo>
                  <a:pt x="268872" y="583231"/>
                </a:lnTo>
                <a:lnTo>
                  <a:pt x="245385" y="580377"/>
                </a:lnTo>
                <a:lnTo>
                  <a:pt x="222508" y="575711"/>
                </a:lnTo>
                <a:lnTo>
                  <a:pt x="200317" y="569308"/>
                </a:lnTo>
                <a:lnTo>
                  <a:pt x="178886" y="561245"/>
                </a:lnTo>
                <a:lnTo>
                  <a:pt x="158292" y="551596"/>
                </a:lnTo>
                <a:lnTo>
                  <a:pt x="138610" y="540436"/>
                </a:lnTo>
                <a:lnTo>
                  <a:pt x="119914" y="527841"/>
                </a:lnTo>
                <a:lnTo>
                  <a:pt x="102281" y="513886"/>
                </a:lnTo>
                <a:lnTo>
                  <a:pt x="85786" y="498646"/>
                </a:lnTo>
                <a:lnTo>
                  <a:pt x="70504" y="482195"/>
                </a:lnTo>
                <a:lnTo>
                  <a:pt x="56511" y="464610"/>
                </a:lnTo>
                <a:lnTo>
                  <a:pt x="43882" y="445965"/>
                </a:lnTo>
                <a:lnTo>
                  <a:pt x="32692" y="426336"/>
                </a:lnTo>
                <a:lnTo>
                  <a:pt x="23017" y="405798"/>
                </a:lnTo>
                <a:lnTo>
                  <a:pt x="14931" y="384426"/>
                </a:lnTo>
                <a:lnTo>
                  <a:pt x="8512" y="362295"/>
                </a:lnTo>
                <a:lnTo>
                  <a:pt x="3833" y="339480"/>
                </a:lnTo>
                <a:lnTo>
                  <a:pt x="970" y="316056"/>
                </a:lnTo>
                <a:lnTo>
                  <a:pt x="0" y="292100"/>
                </a:lnTo>
                <a:close/>
              </a:path>
            </a:pathLst>
          </a:custGeom>
          <a:solidFill>
            <a:srgbClr val="404040"/>
          </a:solidFill>
        </p:spPr>
        <p:txBody>
          <a:bodyPr wrap="square" lIns="0" tIns="0" rIns="0" bIns="0" rtlCol="0">
            <a:noAutofit/>
          </a:bodyPr>
          <a:lstStyle/>
          <a:p>
            <a:endParaRPr/>
          </a:p>
        </p:txBody>
      </p:sp>
      <p:sp>
        <p:nvSpPr>
          <p:cNvPr id="8" name="object 8"/>
          <p:cNvSpPr/>
          <p:nvPr/>
        </p:nvSpPr>
        <p:spPr>
          <a:xfrm>
            <a:off x="2120900" y="2228850"/>
            <a:ext cx="585788" cy="585788"/>
          </a:xfrm>
          <a:custGeom>
            <a:avLst/>
            <a:gdLst/>
            <a:ahLst/>
            <a:cxnLst/>
            <a:rect l="l" t="t" r="r" b="b"/>
            <a:pathLst>
              <a:path w="585788" h="585788">
                <a:moveTo>
                  <a:pt x="0" y="292894"/>
                </a:moveTo>
                <a:lnTo>
                  <a:pt x="970" y="268872"/>
                </a:lnTo>
                <a:lnTo>
                  <a:pt x="3833" y="245385"/>
                </a:lnTo>
                <a:lnTo>
                  <a:pt x="8512" y="222508"/>
                </a:lnTo>
                <a:lnTo>
                  <a:pt x="14931" y="200316"/>
                </a:lnTo>
                <a:lnTo>
                  <a:pt x="23017" y="178886"/>
                </a:lnTo>
                <a:lnTo>
                  <a:pt x="32692" y="158292"/>
                </a:lnTo>
                <a:lnTo>
                  <a:pt x="43882" y="138609"/>
                </a:lnTo>
                <a:lnTo>
                  <a:pt x="56511" y="119914"/>
                </a:lnTo>
                <a:lnTo>
                  <a:pt x="70504" y="102281"/>
                </a:lnTo>
                <a:lnTo>
                  <a:pt x="85786" y="85786"/>
                </a:lnTo>
                <a:lnTo>
                  <a:pt x="102281" y="70504"/>
                </a:lnTo>
                <a:lnTo>
                  <a:pt x="119914" y="56511"/>
                </a:lnTo>
                <a:lnTo>
                  <a:pt x="138610" y="43882"/>
                </a:lnTo>
                <a:lnTo>
                  <a:pt x="158292" y="32692"/>
                </a:lnTo>
                <a:lnTo>
                  <a:pt x="178886" y="23017"/>
                </a:lnTo>
                <a:lnTo>
                  <a:pt x="200317" y="14931"/>
                </a:lnTo>
                <a:lnTo>
                  <a:pt x="222508" y="8512"/>
                </a:lnTo>
                <a:lnTo>
                  <a:pt x="245385" y="3833"/>
                </a:lnTo>
                <a:lnTo>
                  <a:pt x="268872" y="970"/>
                </a:lnTo>
                <a:lnTo>
                  <a:pt x="292894" y="0"/>
                </a:lnTo>
                <a:lnTo>
                  <a:pt x="306063" y="295"/>
                </a:lnTo>
                <a:lnTo>
                  <a:pt x="332145" y="2640"/>
                </a:lnTo>
                <a:lnTo>
                  <a:pt x="357768" y="7273"/>
                </a:lnTo>
                <a:lnTo>
                  <a:pt x="382788" y="14135"/>
                </a:lnTo>
                <a:lnTo>
                  <a:pt x="407062" y="23167"/>
                </a:lnTo>
                <a:lnTo>
                  <a:pt x="430448" y="34309"/>
                </a:lnTo>
                <a:lnTo>
                  <a:pt x="452802" y="47502"/>
                </a:lnTo>
                <a:lnTo>
                  <a:pt x="473981" y="62687"/>
                </a:lnTo>
                <a:lnTo>
                  <a:pt x="493842" y="79805"/>
                </a:lnTo>
                <a:lnTo>
                  <a:pt x="509104" y="95307"/>
                </a:lnTo>
                <a:lnTo>
                  <a:pt x="525889" y="115408"/>
                </a:lnTo>
                <a:lnTo>
                  <a:pt x="540731" y="136803"/>
                </a:lnTo>
                <a:lnTo>
                  <a:pt x="553571" y="159347"/>
                </a:lnTo>
                <a:lnTo>
                  <a:pt x="564349" y="182897"/>
                </a:lnTo>
                <a:lnTo>
                  <a:pt x="573006" y="207312"/>
                </a:lnTo>
                <a:lnTo>
                  <a:pt x="579484" y="232448"/>
                </a:lnTo>
                <a:lnTo>
                  <a:pt x="583722" y="258161"/>
                </a:lnTo>
                <a:lnTo>
                  <a:pt x="585662" y="284309"/>
                </a:lnTo>
                <a:lnTo>
                  <a:pt x="585788" y="292894"/>
                </a:lnTo>
                <a:lnTo>
                  <a:pt x="584817" y="316915"/>
                </a:lnTo>
                <a:lnTo>
                  <a:pt x="581955" y="340403"/>
                </a:lnTo>
                <a:lnTo>
                  <a:pt x="577276" y="363279"/>
                </a:lnTo>
                <a:lnTo>
                  <a:pt x="570856" y="385471"/>
                </a:lnTo>
                <a:lnTo>
                  <a:pt x="562771" y="406901"/>
                </a:lnTo>
                <a:lnTo>
                  <a:pt x="553096" y="427495"/>
                </a:lnTo>
                <a:lnTo>
                  <a:pt x="541906" y="447178"/>
                </a:lnTo>
                <a:lnTo>
                  <a:pt x="529276" y="465873"/>
                </a:lnTo>
                <a:lnTo>
                  <a:pt x="515283" y="483506"/>
                </a:lnTo>
                <a:lnTo>
                  <a:pt x="500001" y="500001"/>
                </a:lnTo>
                <a:lnTo>
                  <a:pt x="483506" y="515283"/>
                </a:lnTo>
                <a:lnTo>
                  <a:pt x="465873" y="529276"/>
                </a:lnTo>
                <a:lnTo>
                  <a:pt x="447178" y="541906"/>
                </a:lnTo>
                <a:lnTo>
                  <a:pt x="427496" y="553096"/>
                </a:lnTo>
                <a:lnTo>
                  <a:pt x="406901" y="562771"/>
                </a:lnTo>
                <a:lnTo>
                  <a:pt x="385471" y="570856"/>
                </a:lnTo>
                <a:lnTo>
                  <a:pt x="363280" y="577276"/>
                </a:lnTo>
                <a:lnTo>
                  <a:pt x="340403" y="581954"/>
                </a:lnTo>
                <a:lnTo>
                  <a:pt x="316916" y="584817"/>
                </a:lnTo>
                <a:lnTo>
                  <a:pt x="292894" y="585788"/>
                </a:lnTo>
                <a:lnTo>
                  <a:pt x="268872" y="584817"/>
                </a:lnTo>
                <a:lnTo>
                  <a:pt x="245385" y="581954"/>
                </a:lnTo>
                <a:lnTo>
                  <a:pt x="222508" y="577276"/>
                </a:lnTo>
                <a:lnTo>
                  <a:pt x="200317" y="570856"/>
                </a:lnTo>
                <a:lnTo>
                  <a:pt x="178886" y="562771"/>
                </a:lnTo>
                <a:lnTo>
                  <a:pt x="158292" y="553096"/>
                </a:lnTo>
                <a:lnTo>
                  <a:pt x="138610" y="541906"/>
                </a:lnTo>
                <a:lnTo>
                  <a:pt x="119914" y="529276"/>
                </a:lnTo>
                <a:lnTo>
                  <a:pt x="102281" y="515283"/>
                </a:lnTo>
                <a:lnTo>
                  <a:pt x="85786" y="500001"/>
                </a:lnTo>
                <a:lnTo>
                  <a:pt x="70504" y="483506"/>
                </a:lnTo>
                <a:lnTo>
                  <a:pt x="56511" y="465873"/>
                </a:lnTo>
                <a:lnTo>
                  <a:pt x="43882" y="447178"/>
                </a:lnTo>
                <a:lnTo>
                  <a:pt x="32692" y="427495"/>
                </a:lnTo>
                <a:lnTo>
                  <a:pt x="23017" y="406901"/>
                </a:lnTo>
                <a:lnTo>
                  <a:pt x="14931" y="385471"/>
                </a:lnTo>
                <a:lnTo>
                  <a:pt x="8512" y="363279"/>
                </a:lnTo>
                <a:lnTo>
                  <a:pt x="3833" y="340403"/>
                </a:lnTo>
                <a:lnTo>
                  <a:pt x="970" y="316915"/>
                </a:lnTo>
                <a:lnTo>
                  <a:pt x="0" y="292894"/>
                </a:lnTo>
                <a:close/>
              </a:path>
            </a:pathLst>
          </a:custGeom>
          <a:solidFill>
            <a:srgbClr val="404040"/>
          </a:solidFill>
        </p:spPr>
        <p:txBody>
          <a:bodyPr wrap="square" lIns="0" tIns="0" rIns="0" bIns="0" rtlCol="0">
            <a:noAutofit/>
          </a:bodyPr>
          <a:lstStyle/>
          <a:p>
            <a:endParaRPr/>
          </a:p>
        </p:txBody>
      </p:sp>
      <p:sp>
        <p:nvSpPr>
          <p:cNvPr id="9" name="object 9"/>
          <p:cNvSpPr/>
          <p:nvPr/>
        </p:nvSpPr>
        <p:spPr>
          <a:xfrm>
            <a:off x="2120900" y="2922588"/>
            <a:ext cx="585788" cy="585787"/>
          </a:xfrm>
          <a:custGeom>
            <a:avLst/>
            <a:gdLst/>
            <a:ahLst/>
            <a:cxnLst/>
            <a:rect l="l" t="t" r="r" b="b"/>
            <a:pathLst>
              <a:path w="585788" h="585787">
                <a:moveTo>
                  <a:pt x="0" y="292893"/>
                </a:moveTo>
                <a:lnTo>
                  <a:pt x="970" y="268871"/>
                </a:lnTo>
                <a:lnTo>
                  <a:pt x="3833" y="245384"/>
                </a:lnTo>
                <a:lnTo>
                  <a:pt x="8512" y="222507"/>
                </a:lnTo>
                <a:lnTo>
                  <a:pt x="14931" y="200316"/>
                </a:lnTo>
                <a:lnTo>
                  <a:pt x="23017" y="178886"/>
                </a:lnTo>
                <a:lnTo>
                  <a:pt x="32692" y="158292"/>
                </a:lnTo>
                <a:lnTo>
                  <a:pt x="43882" y="138609"/>
                </a:lnTo>
                <a:lnTo>
                  <a:pt x="56511" y="119914"/>
                </a:lnTo>
                <a:lnTo>
                  <a:pt x="70504" y="102281"/>
                </a:lnTo>
                <a:lnTo>
                  <a:pt x="85786" y="85786"/>
                </a:lnTo>
                <a:lnTo>
                  <a:pt x="102281" y="70504"/>
                </a:lnTo>
                <a:lnTo>
                  <a:pt x="119914" y="56511"/>
                </a:lnTo>
                <a:lnTo>
                  <a:pt x="138610" y="43882"/>
                </a:lnTo>
                <a:lnTo>
                  <a:pt x="158292" y="32692"/>
                </a:lnTo>
                <a:lnTo>
                  <a:pt x="178886" y="23017"/>
                </a:lnTo>
                <a:lnTo>
                  <a:pt x="200317" y="14931"/>
                </a:lnTo>
                <a:lnTo>
                  <a:pt x="222508" y="8512"/>
                </a:lnTo>
                <a:lnTo>
                  <a:pt x="245385" y="3833"/>
                </a:lnTo>
                <a:lnTo>
                  <a:pt x="268872" y="970"/>
                </a:lnTo>
                <a:lnTo>
                  <a:pt x="292894" y="0"/>
                </a:lnTo>
                <a:lnTo>
                  <a:pt x="306063" y="295"/>
                </a:lnTo>
                <a:lnTo>
                  <a:pt x="332145" y="2640"/>
                </a:lnTo>
                <a:lnTo>
                  <a:pt x="357768" y="7273"/>
                </a:lnTo>
                <a:lnTo>
                  <a:pt x="382788" y="14135"/>
                </a:lnTo>
                <a:lnTo>
                  <a:pt x="407062" y="23167"/>
                </a:lnTo>
                <a:lnTo>
                  <a:pt x="430448" y="34309"/>
                </a:lnTo>
                <a:lnTo>
                  <a:pt x="452802" y="47502"/>
                </a:lnTo>
                <a:lnTo>
                  <a:pt x="473981" y="62687"/>
                </a:lnTo>
                <a:lnTo>
                  <a:pt x="493842" y="79805"/>
                </a:lnTo>
                <a:lnTo>
                  <a:pt x="509104" y="95307"/>
                </a:lnTo>
                <a:lnTo>
                  <a:pt x="525889" y="115408"/>
                </a:lnTo>
                <a:lnTo>
                  <a:pt x="540731" y="136802"/>
                </a:lnTo>
                <a:lnTo>
                  <a:pt x="553571" y="159347"/>
                </a:lnTo>
                <a:lnTo>
                  <a:pt x="564349" y="182897"/>
                </a:lnTo>
                <a:lnTo>
                  <a:pt x="573006" y="207312"/>
                </a:lnTo>
                <a:lnTo>
                  <a:pt x="579484" y="232448"/>
                </a:lnTo>
                <a:lnTo>
                  <a:pt x="583722" y="258161"/>
                </a:lnTo>
                <a:lnTo>
                  <a:pt x="585662" y="284309"/>
                </a:lnTo>
                <a:lnTo>
                  <a:pt x="585788" y="292893"/>
                </a:lnTo>
                <a:lnTo>
                  <a:pt x="584817" y="316915"/>
                </a:lnTo>
                <a:lnTo>
                  <a:pt x="581955" y="340402"/>
                </a:lnTo>
                <a:lnTo>
                  <a:pt x="577276" y="363279"/>
                </a:lnTo>
                <a:lnTo>
                  <a:pt x="570856" y="385470"/>
                </a:lnTo>
                <a:lnTo>
                  <a:pt x="562771" y="406901"/>
                </a:lnTo>
                <a:lnTo>
                  <a:pt x="553096" y="427495"/>
                </a:lnTo>
                <a:lnTo>
                  <a:pt x="541906" y="447177"/>
                </a:lnTo>
                <a:lnTo>
                  <a:pt x="529276" y="465872"/>
                </a:lnTo>
                <a:lnTo>
                  <a:pt x="515283" y="483505"/>
                </a:lnTo>
                <a:lnTo>
                  <a:pt x="500001" y="500000"/>
                </a:lnTo>
                <a:lnTo>
                  <a:pt x="483506" y="515282"/>
                </a:lnTo>
                <a:lnTo>
                  <a:pt x="465873" y="529275"/>
                </a:lnTo>
                <a:lnTo>
                  <a:pt x="447178" y="541905"/>
                </a:lnTo>
                <a:lnTo>
                  <a:pt x="427496" y="553095"/>
                </a:lnTo>
                <a:lnTo>
                  <a:pt x="406901" y="562770"/>
                </a:lnTo>
                <a:lnTo>
                  <a:pt x="385471" y="570855"/>
                </a:lnTo>
                <a:lnTo>
                  <a:pt x="363280" y="577275"/>
                </a:lnTo>
                <a:lnTo>
                  <a:pt x="340403" y="581954"/>
                </a:lnTo>
                <a:lnTo>
                  <a:pt x="316916" y="584816"/>
                </a:lnTo>
                <a:lnTo>
                  <a:pt x="292894" y="585787"/>
                </a:lnTo>
                <a:lnTo>
                  <a:pt x="268872" y="584816"/>
                </a:lnTo>
                <a:lnTo>
                  <a:pt x="245385" y="581954"/>
                </a:lnTo>
                <a:lnTo>
                  <a:pt x="222508" y="577275"/>
                </a:lnTo>
                <a:lnTo>
                  <a:pt x="200317" y="570855"/>
                </a:lnTo>
                <a:lnTo>
                  <a:pt x="178886" y="562770"/>
                </a:lnTo>
                <a:lnTo>
                  <a:pt x="158292" y="553095"/>
                </a:lnTo>
                <a:lnTo>
                  <a:pt x="138610" y="541905"/>
                </a:lnTo>
                <a:lnTo>
                  <a:pt x="119914" y="529275"/>
                </a:lnTo>
                <a:lnTo>
                  <a:pt x="102281" y="515282"/>
                </a:lnTo>
                <a:lnTo>
                  <a:pt x="85786" y="500000"/>
                </a:lnTo>
                <a:lnTo>
                  <a:pt x="70504" y="483505"/>
                </a:lnTo>
                <a:lnTo>
                  <a:pt x="56511" y="465872"/>
                </a:lnTo>
                <a:lnTo>
                  <a:pt x="43882" y="447177"/>
                </a:lnTo>
                <a:lnTo>
                  <a:pt x="32692" y="427495"/>
                </a:lnTo>
                <a:lnTo>
                  <a:pt x="23017" y="406901"/>
                </a:lnTo>
                <a:lnTo>
                  <a:pt x="14931" y="385470"/>
                </a:lnTo>
                <a:lnTo>
                  <a:pt x="8512" y="363279"/>
                </a:lnTo>
                <a:lnTo>
                  <a:pt x="3833" y="340402"/>
                </a:lnTo>
                <a:lnTo>
                  <a:pt x="970" y="316915"/>
                </a:lnTo>
                <a:lnTo>
                  <a:pt x="0" y="292893"/>
                </a:lnTo>
                <a:close/>
              </a:path>
            </a:pathLst>
          </a:custGeom>
          <a:solidFill>
            <a:srgbClr val="404040"/>
          </a:solidFill>
        </p:spPr>
        <p:txBody>
          <a:bodyPr wrap="square" lIns="0" tIns="0" rIns="0" bIns="0" rtlCol="0">
            <a:noAutofit/>
          </a:bodyPr>
          <a:lstStyle/>
          <a:p>
            <a:endParaRPr/>
          </a:p>
        </p:txBody>
      </p:sp>
      <p:sp>
        <p:nvSpPr>
          <p:cNvPr id="10" name="object 10"/>
          <p:cNvSpPr/>
          <p:nvPr/>
        </p:nvSpPr>
        <p:spPr>
          <a:xfrm>
            <a:off x="2120900" y="3616324"/>
            <a:ext cx="585788" cy="585788"/>
          </a:xfrm>
          <a:custGeom>
            <a:avLst/>
            <a:gdLst/>
            <a:ahLst/>
            <a:cxnLst/>
            <a:rect l="l" t="t" r="r" b="b"/>
            <a:pathLst>
              <a:path w="585788" h="585788">
                <a:moveTo>
                  <a:pt x="0" y="292894"/>
                </a:moveTo>
                <a:lnTo>
                  <a:pt x="970" y="268872"/>
                </a:lnTo>
                <a:lnTo>
                  <a:pt x="3833" y="245385"/>
                </a:lnTo>
                <a:lnTo>
                  <a:pt x="8512" y="222508"/>
                </a:lnTo>
                <a:lnTo>
                  <a:pt x="14931" y="200317"/>
                </a:lnTo>
                <a:lnTo>
                  <a:pt x="23017" y="178886"/>
                </a:lnTo>
                <a:lnTo>
                  <a:pt x="32692" y="158292"/>
                </a:lnTo>
                <a:lnTo>
                  <a:pt x="43882" y="138610"/>
                </a:lnTo>
                <a:lnTo>
                  <a:pt x="56511" y="119914"/>
                </a:lnTo>
                <a:lnTo>
                  <a:pt x="70504" y="102281"/>
                </a:lnTo>
                <a:lnTo>
                  <a:pt x="85786" y="85786"/>
                </a:lnTo>
                <a:lnTo>
                  <a:pt x="102281" y="70504"/>
                </a:lnTo>
                <a:lnTo>
                  <a:pt x="119914" y="56511"/>
                </a:lnTo>
                <a:lnTo>
                  <a:pt x="138610" y="43882"/>
                </a:lnTo>
                <a:lnTo>
                  <a:pt x="158292" y="32692"/>
                </a:lnTo>
                <a:lnTo>
                  <a:pt x="178886" y="23017"/>
                </a:lnTo>
                <a:lnTo>
                  <a:pt x="200317" y="14931"/>
                </a:lnTo>
                <a:lnTo>
                  <a:pt x="222508" y="8512"/>
                </a:lnTo>
                <a:lnTo>
                  <a:pt x="245385" y="3833"/>
                </a:lnTo>
                <a:lnTo>
                  <a:pt x="268872" y="970"/>
                </a:lnTo>
                <a:lnTo>
                  <a:pt x="292894" y="0"/>
                </a:lnTo>
                <a:lnTo>
                  <a:pt x="306063" y="295"/>
                </a:lnTo>
                <a:lnTo>
                  <a:pt x="332145" y="2640"/>
                </a:lnTo>
                <a:lnTo>
                  <a:pt x="357768" y="7273"/>
                </a:lnTo>
                <a:lnTo>
                  <a:pt x="382788" y="14135"/>
                </a:lnTo>
                <a:lnTo>
                  <a:pt x="407062" y="23167"/>
                </a:lnTo>
                <a:lnTo>
                  <a:pt x="430448" y="34309"/>
                </a:lnTo>
                <a:lnTo>
                  <a:pt x="452802" y="47502"/>
                </a:lnTo>
                <a:lnTo>
                  <a:pt x="473981" y="62687"/>
                </a:lnTo>
                <a:lnTo>
                  <a:pt x="493842" y="79805"/>
                </a:lnTo>
                <a:lnTo>
                  <a:pt x="509104" y="95307"/>
                </a:lnTo>
                <a:lnTo>
                  <a:pt x="525889" y="115408"/>
                </a:lnTo>
                <a:lnTo>
                  <a:pt x="540731" y="136803"/>
                </a:lnTo>
                <a:lnTo>
                  <a:pt x="553571" y="159347"/>
                </a:lnTo>
                <a:lnTo>
                  <a:pt x="564349" y="182897"/>
                </a:lnTo>
                <a:lnTo>
                  <a:pt x="573006" y="207312"/>
                </a:lnTo>
                <a:lnTo>
                  <a:pt x="579484" y="232448"/>
                </a:lnTo>
                <a:lnTo>
                  <a:pt x="583722" y="258161"/>
                </a:lnTo>
                <a:lnTo>
                  <a:pt x="585662" y="284309"/>
                </a:lnTo>
                <a:lnTo>
                  <a:pt x="585788" y="292894"/>
                </a:lnTo>
                <a:lnTo>
                  <a:pt x="584817" y="316916"/>
                </a:lnTo>
                <a:lnTo>
                  <a:pt x="581955" y="340403"/>
                </a:lnTo>
                <a:lnTo>
                  <a:pt x="577276" y="363280"/>
                </a:lnTo>
                <a:lnTo>
                  <a:pt x="570856" y="385471"/>
                </a:lnTo>
                <a:lnTo>
                  <a:pt x="562771" y="406901"/>
                </a:lnTo>
                <a:lnTo>
                  <a:pt x="553096" y="427496"/>
                </a:lnTo>
                <a:lnTo>
                  <a:pt x="541906" y="447178"/>
                </a:lnTo>
                <a:lnTo>
                  <a:pt x="529276" y="465873"/>
                </a:lnTo>
                <a:lnTo>
                  <a:pt x="515283" y="483506"/>
                </a:lnTo>
                <a:lnTo>
                  <a:pt x="500001" y="500001"/>
                </a:lnTo>
                <a:lnTo>
                  <a:pt x="483506" y="515283"/>
                </a:lnTo>
                <a:lnTo>
                  <a:pt x="465873" y="529276"/>
                </a:lnTo>
                <a:lnTo>
                  <a:pt x="447178" y="541906"/>
                </a:lnTo>
                <a:lnTo>
                  <a:pt x="427496" y="553096"/>
                </a:lnTo>
                <a:lnTo>
                  <a:pt x="406901" y="562771"/>
                </a:lnTo>
                <a:lnTo>
                  <a:pt x="385471" y="570856"/>
                </a:lnTo>
                <a:lnTo>
                  <a:pt x="363280" y="577276"/>
                </a:lnTo>
                <a:lnTo>
                  <a:pt x="340403" y="581955"/>
                </a:lnTo>
                <a:lnTo>
                  <a:pt x="316916" y="584817"/>
                </a:lnTo>
                <a:lnTo>
                  <a:pt x="292894" y="585788"/>
                </a:lnTo>
                <a:lnTo>
                  <a:pt x="268872" y="584817"/>
                </a:lnTo>
                <a:lnTo>
                  <a:pt x="245385" y="581955"/>
                </a:lnTo>
                <a:lnTo>
                  <a:pt x="222508" y="577276"/>
                </a:lnTo>
                <a:lnTo>
                  <a:pt x="200317" y="570856"/>
                </a:lnTo>
                <a:lnTo>
                  <a:pt x="178886" y="562771"/>
                </a:lnTo>
                <a:lnTo>
                  <a:pt x="158292" y="553096"/>
                </a:lnTo>
                <a:lnTo>
                  <a:pt x="138610" y="541906"/>
                </a:lnTo>
                <a:lnTo>
                  <a:pt x="119914" y="529276"/>
                </a:lnTo>
                <a:lnTo>
                  <a:pt x="102281" y="515283"/>
                </a:lnTo>
                <a:lnTo>
                  <a:pt x="85786" y="500001"/>
                </a:lnTo>
                <a:lnTo>
                  <a:pt x="70504" y="483506"/>
                </a:lnTo>
                <a:lnTo>
                  <a:pt x="56511" y="465873"/>
                </a:lnTo>
                <a:lnTo>
                  <a:pt x="43882" y="447178"/>
                </a:lnTo>
                <a:lnTo>
                  <a:pt x="32692" y="427496"/>
                </a:lnTo>
                <a:lnTo>
                  <a:pt x="23017" y="406901"/>
                </a:lnTo>
                <a:lnTo>
                  <a:pt x="14931" y="385471"/>
                </a:lnTo>
                <a:lnTo>
                  <a:pt x="8512" y="363280"/>
                </a:lnTo>
                <a:lnTo>
                  <a:pt x="3833" y="340403"/>
                </a:lnTo>
                <a:lnTo>
                  <a:pt x="970" y="316916"/>
                </a:lnTo>
                <a:lnTo>
                  <a:pt x="0" y="292894"/>
                </a:lnTo>
                <a:close/>
              </a:path>
            </a:pathLst>
          </a:custGeom>
          <a:solidFill>
            <a:srgbClr val="404040"/>
          </a:solidFill>
        </p:spPr>
        <p:txBody>
          <a:bodyPr wrap="square" lIns="0" tIns="0" rIns="0" bIns="0" rtlCol="0">
            <a:noAutofit/>
          </a:bodyPr>
          <a:lstStyle/>
          <a:p>
            <a:endParaRPr/>
          </a:p>
        </p:txBody>
      </p:sp>
      <p:sp>
        <p:nvSpPr>
          <p:cNvPr id="11" name="object 11"/>
          <p:cNvSpPr/>
          <p:nvPr/>
        </p:nvSpPr>
        <p:spPr>
          <a:xfrm>
            <a:off x="2120900" y="4311650"/>
            <a:ext cx="585788" cy="584200"/>
          </a:xfrm>
          <a:custGeom>
            <a:avLst/>
            <a:gdLst/>
            <a:ahLst/>
            <a:cxnLst/>
            <a:rect l="l" t="t" r="r" b="b"/>
            <a:pathLst>
              <a:path w="585788" h="584200">
                <a:moveTo>
                  <a:pt x="0" y="292100"/>
                </a:moveTo>
                <a:lnTo>
                  <a:pt x="970" y="268143"/>
                </a:lnTo>
                <a:lnTo>
                  <a:pt x="3833" y="244719"/>
                </a:lnTo>
                <a:lnTo>
                  <a:pt x="8512" y="221904"/>
                </a:lnTo>
                <a:lnTo>
                  <a:pt x="14931" y="199773"/>
                </a:lnTo>
                <a:lnTo>
                  <a:pt x="23017" y="178401"/>
                </a:lnTo>
                <a:lnTo>
                  <a:pt x="32692" y="157863"/>
                </a:lnTo>
                <a:lnTo>
                  <a:pt x="43882" y="138234"/>
                </a:lnTo>
                <a:lnTo>
                  <a:pt x="56511" y="119589"/>
                </a:lnTo>
                <a:lnTo>
                  <a:pt x="70504" y="102004"/>
                </a:lnTo>
                <a:lnTo>
                  <a:pt x="85786" y="85553"/>
                </a:lnTo>
                <a:lnTo>
                  <a:pt x="102281" y="70313"/>
                </a:lnTo>
                <a:lnTo>
                  <a:pt x="119914" y="56358"/>
                </a:lnTo>
                <a:lnTo>
                  <a:pt x="138610" y="43763"/>
                </a:lnTo>
                <a:lnTo>
                  <a:pt x="158292" y="32603"/>
                </a:lnTo>
                <a:lnTo>
                  <a:pt x="178886" y="22954"/>
                </a:lnTo>
                <a:lnTo>
                  <a:pt x="200317" y="14891"/>
                </a:lnTo>
                <a:lnTo>
                  <a:pt x="222508" y="8489"/>
                </a:lnTo>
                <a:lnTo>
                  <a:pt x="245385" y="3823"/>
                </a:lnTo>
                <a:lnTo>
                  <a:pt x="268872" y="968"/>
                </a:lnTo>
                <a:lnTo>
                  <a:pt x="292894" y="0"/>
                </a:lnTo>
                <a:lnTo>
                  <a:pt x="306068" y="295"/>
                </a:lnTo>
                <a:lnTo>
                  <a:pt x="332160" y="2635"/>
                </a:lnTo>
                <a:lnTo>
                  <a:pt x="357793" y="7259"/>
                </a:lnTo>
                <a:lnTo>
                  <a:pt x="382822" y="14108"/>
                </a:lnTo>
                <a:lnTo>
                  <a:pt x="407105" y="23122"/>
                </a:lnTo>
                <a:lnTo>
                  <a:pt x="430498" y="34242"/>
                </a:lnTo>
                <a:lnTo>
                  <a:pt x="452858" y="47410"/>
                </a:lnTo>
                <a:lnTo>
                  <a:pt x="474042" y="62565"/>
                </a:lnTo>
                <a:lnTo>
                  <a:pt x="493907" y="79649"/>
                </a:lnTo>
                <a:lnTo>
                  <a:pt x="509124" y="95071"/>
                </a:lnTo>
                <a:lnTo>
                  <a:pt x="525944" y="115167"/>
                </a:lnTo>
                <a:lnTo>
                  <a:pt x="540811" y="136559"/>
                </a:lnTo>
                <a:lnTo>
                  <a:pt x="553666" y="159101"/>
                </a:lnTo>
                <a:lnTo>
                  <a:pt x="564450" y="182651"/>
                </a:lnTo>
                <a:lnTo>
                  <a:pt x="573103" y="207065"/>
                </a:lnTo>
                <a:lnTo>
                  <a:pt x="579565" y="232200"/>
                </a:lnTo>
                <a:lnTo>
                  <a:pt x="583776" y="257911"/>
                </a:lnTo>
                <a:lnTo>
                  <a:pt x="585677" y="284055"/>
                </a:lnTo>
                <a:lnTo>
                  <a:pt x="585788" y="292100"/>
                </a:lnTo>
                <a:lnTo>
                  <a:pt x="584817" y="316056"/>
                </a:lnTo>
                <a:lnTo>
                  <a:pt x="581955" y="339480"/>
                </a:lnTo>
                <a:lnTo>
                  <a:pt x="577276" y="362294"/>
                </a:lnTo>
                <a:lnTo>
                  <a:pt x="570856" y="384426"/>
                </a:lnTo>
                <a:lnTo>
                  <a:pt x="562771" y="405798"/>
                </a:lnTo>
                <a:lnTo>
                  <a:pt x="553096" y="426336"/>
                </a:lnTo>
                <a:lnTo>
                  <a:pt x="541906" y="445965"/>
                </a:lnTo>
                <a:lnTo>
                  <a:pt x="529276" y="464610"/>
                </a:lnTo>
                <a:lnTo>
                  <a:pt x="515283" y="482195"/>
                </a:lnTo>
                <a:lnTo>
                  <a:pt x="500001" y="498645"/>
                </a:lnTo>
                <a:lnTo>
                  <a:pt x="483506" y="513886"/>
                </a:lnTo>
                <a:lnTo>
                  <a:pt x="465873" y="527841"/>
                </a:lnTo>
                <a:lnTo>
                  <a:pt x="447178" y="540436"/>
                </a:lnTo>
                <a:lnTo>
                  <a:pt x="427496" y="551596"/>
                </a:lnTo>
                <a:lnTo>
                  <a:pt x="406901" y="561245"/>
                </a:lnTo>
                <a:lnTo>
                  <a:pt x="385471" y="569308"/>
                </a:lnTo>
                <a:lnTo>
                  <a:pt x="363280" y="575710"/>
                </a:lnTo>
                <a:lnTo>
                  <a:pt x="340403" y="580376"/>
                </a:lnTo>
                <a:lnTo>
                  <a:pt x="316916" y="583231"/>
                </a:lnTo>
                <a:lnTo>
                  <a:pt x="292894" y="584200"/>
                </a:lnTo>
                <a:lnTo>
                  <a:pt x="268872" y="583231"/>
                </a:lnTo>
                <a:lnTo>
                  <a:pt x="245385" y="580376"/>
                </a:lnTo>
                <a:lnTo>
                  <a:pt x="222508" y="575710"/>
                </a:lnTo>
                <a:lnTo>
                  <a:pt x="200317" y="569308"/>
                </a:lnTo>
                <a:lnTo>
                  <a:pt x="178886" y="561245"/>
                </a:lnTo>
                <a:lnTo>
                  <a:pt x="158292" y="551596"/>
                </a:lnTo>
                <a:lnTo>
                  <a:pt x="138610" y="540436"/>
                </a:lnTo>
                <a:lnTo>
                  <a:pt x="119914" y="527841"/>
                </a:lnTo>
                <a:lnTo>
                  <a:pt x="102281" y="513886"/>
                </a:lnTo>
                <a:lnTo>
                  <a:pt x="85786" y="498645"/>
                </a:lnTo>
                <a:lnTo>
                  <a:pt x="70504" y="482195"/>
                </a:lnTo>
                <a:lnTo>
                  <a:pt x="56511" y="464610"/>
                </a:lnTo>
                <a:lnTo>
                  <a:pt x="43882" y="445965"/>
                </a:lnTo>
                <a:lnTo>
                  <a:pt x="32692" y="426336"/>
                </a:lnTo>
                <a:lnTo>
                  <a:pt x="23017" y="405798"/>
                </a:lnTo>
                <a:lnTo>
                  <a:pt x="14931" y="384426"/>
                </a:lnTo>
                <a:lnTo>
                  <a:pt x="8512" y="362294"/>
                </a:lnTo>
                <a:lnTo>
                  <a:pt x="3833" y="339480"/>
                </a:lnTo>
                <a:lnTo>
                  <a:pt x="970" y="316056"/>
                </a:lnTo>
                <a:lnTo>
                  <a:pt x="0" y="292100"/>
                </a:lnTo>
                <a:close/>
              </a:path>
            </a:pathLst>
          </a:custGeom>
          <a:solidFill>
            <a:srgbClr val="404040"/>
          </a:solidFill>
        </p:spPr>
        <p:txBody>
          <a:bodyPr wrap="square" lIns="0" tIns="0" rIns="0" bIns="0" rtlCol="0">
            <a:noAutofit/>
          </a:bodyPr>
          <a:lstStyle/>
          <a:p>
            <a:endParaRPr/>
          </a:p>
        </p:txBody>
      </p:sp>
      <p:sp>
        <p:nvSpPr>
          <p:cNvPr id="12" name="object 12"/>
          <p:cNvSpPr/>
          <p:nvPr/>
        </p:nvSpPr>
        <p:spPr>
          <a:xfrm>
            <a:off x="2120900" y="5005388"/>
            <a:ext cx="585788" cy="584200"/>
          </a:xfrm>
          <a:custGeom>
            <a:avLst/>
            <a:gdLst/>
            <a:ahLst/>
            <a:cxnLst/>
            <a:rect l="l" t="t" r="r" b="b"/>
            <a:pathLst>
              <a:path w="585788" h="584200">
                <a:moveTo>
                  <a:pt x="0" y="292100"/>
                </a:moveTo>
                <a:lnTo>
                  <a:pt x="970" y="268143"/>
                </a:lnTo>
                <a:lnTo>
                  <a:pt x="3833" y="244719"/>
                </a:lnTo>
                <a:lnTo>
                  <a:pt x="8512" y="221905"/>
                </a:lnTo>
                <a:lnTo>
                  <a:pt x="14931" y="199773"/>
                </a:lnTo>
                <a:lnTo>
                  <a:pt x="23017" y="178401"/>
                </a:lnTo>
                <a:lnTo>
                  <a:pt x="32692" y="157863"/>
                </a:lnTo>
                <a:lnTo>
                  <a:pt x="43882" y="138234"/>
                </a:lnTo>
                <a:lnTo>
                  <a:pt x="56511" y="119589"/>
                </a:lnTo>
                <a:lnTo>
                  <a:pt x="70504" y="102004"/>
                </a:lnTo>
                <a:lnTo>
                  <a:pt x="85786" y="85554"/>
                </a:lnTo>
                <a:lnTo>
                  <a:pt x="102281" y="70313"/>
                </a:lnTo>
                <a:lnTo>
                  <a:pt x="119914" y="56358"/>
                </a:lnTo>
                <a:lnTo>
                  <a:pt x="138610" y="43763"/>
                </a:lnTo>
                <a:lnTo>
                  <a:pt x="158292" y="32603"/>
                </a:lnTo>
                <a:lnTo>
                  <a:pt x="178886" y="22954"/>
                </a:lnTo>
                <a:lnTo>
                  <a:pt x="200317" y="14891"/>
                </a:lnTo>
                <a:lnTo>
                  <a:pt x="222508" y="8489"/>
                </a:lnTo>
                <a:lnTo>
                  <a:pt x="245385" y="3823"/>
                </a:lnTo>
                <a:lnTo>
                  <a:pt x="268872" y="968"/>
                </a:lnTo>
                <a:lnTo>
                  <a:pt x="292894" y="0"/>
                </a:lnTo>
                <a:lnTo>
                  <a:pt x="306068" y="295"/>
                </a:lnTo>
                <a:lnTo>
                  <a:pt x="332160" y="2635"/>
                </a:lnTo>
                <a:lnTo>
                  <a:pt x="357793" y="7259"/>
                </a:lnTo>
                <a:lnTo>
                  <a:pt x="382822" y="14108"/>
                </a:lnTo>
                <a:lnTo>
                  <a:pt x="407105" y="23122"/>
                </a:lnTo>
                <a:lnTo>
                  <a:pt x="430498" y="34242"/>
                </a:lnTo>
                <a:lnTo>
                  <a:pt x="452858" y="47410"/>
                </a:lnTo>
                <a:lnTo>
                  <a:pt x="474042" y="62565"/>
                </a:lnTo>
                <a:lnTo>
                  <a:pt x="493906" y="79649"/>
                </a:lnTo>
                <a:lnTo>
                  <a:pt x="509124" y="95071"/>
                </a:lnTo>
                <a:lnTo>
                  <a:pt x="525944" y="115168"/>
                </a:lnTo>
                <a:lnTo>
                  <a:pt x="540811" y="136559"/>
                </a:lnTo>
                <a:lnTo>
                  <a:pt x="553666" y="159102"/>
                </a:lnTo>
                <a:lnTo>
                  <a:pt x="564450" y="182652"/>
                </a:lnTo>
                <a:lnTo>
                  <a:pt x="573103" y="207066"/>
                </a:lnTo>
                <a:lnTo>
                  <a:pt x="579565" y="232200"/>
                </a:lnTo>
                <a:lnTo>
                  <a:pt x="583776" y="257911"/>
                </a:lnTo>
                <a:lnTo>
                  <a:pt x="585677" y="284055"/>
                </a:lnTo>
                <a:lnTo>
                  <a:pt x="585788" y="292100"/>
                </a:lnTo>
                <a:lnTo>
                  <a:pt x="584817" y="316056"/>
                </a:lnTo>
                <a:lnTo>
                  <a:pt x="581955" y="339480"/>
                </a:lnTo>
                <a:lnTo>
                  <a:pt x="577276" y="362295"/>
                </a:lnTo>
                <a:lnTo>
                  <a:pt x="570856" y="384426"/>
                </a:lnTo>
                <a:lnTo>
                  <a:pt x="562771" y="405798"/>
                </a:lnTo>
                <a:lnTo>
                  <a:pt x="553096" y="426337"/>
                </a:lnTo>
                <a:lnTo>
                  <a:pt x="541906" y="445966"/>
                </a:lnTo>
                <a:lnTo>
                  <a:pt x="529276" y="464610"/>
                </a:lnTo>
                <a:lnTo>
                  <a:pt x="515283" y="482195"/>
                </a:lnTo>
                <a:lnTo>
                  <a:pt x="500001" y="498646"/>
                </a:lnTo>
                <a:lnTo>
                  <a:pt x="483506" y="513886"/>
                </a:lnTo>
                <a:lnTo>
                  <a:pt x="465873" y="527842"/>
                </a:lnTo>
                <a:lnTo>
                  <a:pt x="447178" y="540437"/>
                </a:lnTo>
                <a:lnTo>
                  <a:pt x="427496" y="551596"/>
                </a:lnTo>
                <a:lnTo>
                  <a:pt x="406901" y="561245"/>
                </a:lnTo>
                <a:lnTo>
                  <a:pt x="385471" y="569309"/>
                </a:lnTo>
                <a:lnTo>
                  <a:pt x="363280" y="575711"/>
                </a:lnTo>
                <a:lnTo>
                  <a:pt x="340403" y="580377"/>
                </a:lnTo>
                <a:lnTo>
                  <a:pt x="316916" y="583232"/>
                </a:lnTo>
                <a:lnTo>
                  <a:pt x="292894" y="584200"/>
                </a:lnTo>
                <a:lnTo>
                  <a:pt x="268872" y="583232"/>
                </a:lnTo>
                <a:lnTo>
                  <a:pt x="245385" y="580377"/>
                </a:lnTo>
                <a:lnTo>
                  <a:pt x="222508" y="575711"/>
                </a:lnTo>
                <a:lnTo>
                  <a:pt x="200317" y="569309"/>
                </a:lnTo>
                <a:lnTo>
                  <a:pt x="178886" y="561245"/>
                </a:lnTo>
                <a:lnTo>
                  <a:pt x="158292" y="551596"/>
                </a:lnTo>
                <a:lnTo>
                  <a:pt x="138610" y="540437"/>
                </a:lnTo>
                <a:lnTo>
                  <a:pt x="119914" y="527842"/>
                </a:lnTo>
                <a:lnTo>
                  <a:pt x="102281" y="513886"/>
                </a:lnTo>
                <a:lnTo>
                  <a:pt x="85786" y="498646"/>
                </a:lnTo>
                <a:lnTo>
                  <a:pt x="70504" y="482195"/>
                </a:lnTo>
                <a:lnTo>
                  <a:pt x="56511" y="464610"/>
                </a:lnTo>
                <a:lnTo>
                  <a:pt x="43882" y="445966"/>
                </a:lnTo>
                <a:lnTo>
                  <a:pt x="32692" y="426337"/>
                </a:lnTo>
                <a:lnTo>
                  <a:pt x="23017" y="405798"/>
                </a:lnTo>
                <a:lnTo>
                  <a:pt x="14931" y="384426"/>
                </a:lnTo>
                <a:lnTo>
                  <a:pt x="8512" y="362295"/>
                </a:lnTo>
                <a:lnTo>
                  <a:pt x="3833" y="339480"/>
                </a:lnTo>
                <a:lnTo>
                  <a:pt x="970" y="316056"/>
                </a:lnTo>
                <a:lnTo>
                  <a:pt x="0" y="292100"/>
                </a:lnTo>
                <a:close/>
              </a:path>
            </a:pathLst>
          </a:custGeom>
          <a:solidFill>
            <a:srgbClr val="404040"/>
          </a:solidFill>
        </p:spPr>
        <p:txBody>
          <a:bodyPr wrap="square" lIns="0" tIns="0" rIns="0" bIns="0" rtlCol="0">
            <a:noAutofit/>
          </a:bodyPr>
          <a:lstStyle/>
          <a:p>
            <a:endParaRPr/>
          </a:p>
        </p:txBody>
      </p:sp>
      <p:sp>
        <p:nvSpPr>
          <p:cNvPr id="13" name="object 13"/>
          <p:cNvSpPr/>
          <p:nvPr/>
        </p:nvSpPr>
        <p:spPr>
          <a:xfrm>
            <a:off x="2120900" y="5697538"/>
            <a:ext cx="585788" cy="585787"/>
          </a:xfrm>
          <a:custGeom>
            <a:avLst/>
            <a:gdLst/>
            <a:ahLst/>
            <a:cxnLst/>
            <a:rect l="l" t="t" r="r" b="b"/>
            <a:pathLst>
              <a:path w="585788" h="585787">
                <a:moveTo>
                  <a:pt x="0" y="292893"/>
                </a:moveTo>
                <a:lnTo>
                  <a:pt x="970" y="268871"/>
                </a:lnTo>
                <a:lnTo>
                  <a:pt x="3833" y="245384"/>
                </a:lnTo>
                <a:lnTo>
                  <a:pt x="8512" y="222507"/>
                </a:lnTo>
                <a:lnTo>
                  <a:pt x="14931" y="200316"/>
                </a:lnTo>
                <a:lnTo>
                  <a:pt x="23017" y="178885"/>
                </a:lnTo>
                <a:lnTo>
                  <a:pt x="32692" y="158291"/>
                </a:lnTo>
                <a:lnTo>
                  <a:pt x="43882" y="138609"/>
                </a:lnTo>
                <a:lnTo>
                  <a:pt x="56511" y="119914"/>
                </a:lnTo>
                <a:lnTo>
                  <a:pt x="70504" y="102281"/>
                </a:lnTo>
                <a:lnTo>
                  <a:pt x="85786" y="85786"/>
                </a:lnTo>
                <a:lnTo>
                  <a:pt x="102281" y="70504"/>
                </a:lnTo>
                <a:lnTo>
                  <a:pt x="119914" y="56511"/>
                </a:lnTo>
                <a:lnTo>
                  <a:pt x="138610" y="43882"/>
                </a:lnTo>
                <a:lnTo>
                  <a:pt x="158292" y="32692"/>
                </a:lnTo>
                <a:lnTo>
                  <a:pt x="178886" y="23017"/>
                </a:lnTo>
                <a:lnTo>
                  <a:pt x="200317" y="14931"/>
                </a:lnTo>
                <a:lnTo>
                  <a:pt x="222508" y="8512"/>
                </a:lnTo>
                <a:lnTo>
                  <a:pt x="245385" y="3833"/>
                </a:lnTo>
                <a:lnTo>
                  <a:pt x="268872" y="970"/>
                </a:lnTo>
                <a:lnTo>
                  <a:pt x="292894" y="0"/>
                </a:lnTo>
                <a:lnTo>
                  <a:pt x="306063" y="295"/>
                </a:lnTo>
                <a:lnTo>
                  <a:pt x="332145" y="2640"/>
                </a:lnTo>
                <a:lnTo>
                  <a:pt x="357768" y="7273"/>
                </a:lnTo>
                <a:lnTo>
                  <a:pt x="382788" y="14135"/>
                </a:lnTo>
                <a:lnTo>
                  <a:pt x="407062" y="23167"/>
                </a:lnTo>
                <a:lnTo>
                  <a:pt x="430448" y="34309"/>
                </a:lnTo>
                <a:lnTo>
                  <a:pt x="452802" y="47502"/>
                </a:lnTo>
                <a:lnTo>
                  <a:pt x="473981" y="62687"/>
                </a:lnTo>
                <a:lnTo>
                  <a:pt x="493842" y="79804"/>
                </a:lnTo>
                <a:lnTo>
                  <a:pt x="509104" y="95307"/>
                </a:lnTo>
                <a:lnTo>
                  <a:pt x="525889" y="115408"/>
                </a:lnTo>
                <a:lnTo>
                  <a:pt x="540731" y="136802"/>
                </a:lnTo>
                <a:lnTo>
                  <a:pt x="553571" y="159346"/>
                </a:lnTo>
                <a:lnTo>
                  <a:pt x="564349" y="182897"/>
                </a:lnTo>
                <a:lnTo>
                  <a:pt x="573006" y="207312"/>
                </a:lnTo>
                <a:lnTo>
                  <a:pt x="579484" y="232447"/>
                </a:lnTo>
                <a:lnTo>
                  <a:pt x="583722" y="258160"/>
                </a:lnTo>
                <a:lnTo>
                  <a:pt x="585662" y="284308"/>
                </a:lnTo>
                <a:lnTo>
                  <a:pt x="585788" y="292893"/>
                </a:lnTo>
                <a:lnTo>
                  <a:pt x="584817" y="316915"/>
                </a:lnTo>
                <a:lnTo>
                  <a:pt x="581955" y="340402"/>
                </a:lnTo>
                <a:lnTo>
                  <a:pt x="577276" y="363279"/>
                </a:lnTo>
                <a:lnTo>
                  <a:pt x="570856" y="385470"/>
                </a:lnTo>
                <a:lnTo>
                  <a:pt x="562771" y="406900"/>
                </a:lnTo>
                <a:lnTo>
                  <a:pt x="553096" y="427494"/>
                </a:lnTo>
                <a:lnTo>
                  <a:pt x="541906" y="447177"/>
                </a:lnTo>
                <a:lnTo>
                  <a:pt x="529276" y="465872"/>
                </a:lnTo>
                <a:lnTo>
                  <a:pt x="515283" y="483505"/>
                </a:lnTo>
                <a:lnTo>
                  <a:pt x="500001" y="500000"/>
                </a:lnTo>
                <a:lnTo>
                  <a:pt x="483506" y="515282"/>
                </a:lnTo>
                <a:lnTo>
                  <a:pt x="465873" y="529275"/>
                </a:lnTo>
                <a:lnTo>
                  <a:pt x="447178" y="541904"/>
                </a:lnTo>
                <a:lnTo>
                  <a:pt x="427496" y="553094"/>
                </a:lnTo>
                <a:lnTo>
                  <a:pt x="406901" y="562770"/>
                </a:lnTo>
                <a:lnTo>
                  <a:pt x="385471" y="570855"/>
                </a:lnTo>
                <a:lnTo>
                  <a:pt x="363280" y="577274"/>
                </a:lnTo>
                <a:lnTo>
                  <a:pt x="340403" y="581953"/>
                </a:lnTo>
                <a:lnTo>
                  <a:pt x="316916" y="584816"/>
                </a:lnTo>
                <a:lnTo>
                  <a:pt x="292894" y="585787"/>
                </a:lnTo>
                <a:lnTo>
                  <a:pt x="268872" y="584816"/>
                </a:lnTo>
                <a:lnTo>
                  <a:pt x="245385" y="581953"/>
                </a:lnTo>
                <a:lnTo>
                  <a:pt x="222508" y="577274"/>
                </a:lnTo>
                <a:lnTo>
                  <a:pt x="200317" y="570855"/>
                </a:lnTo>
                <a:lnTo>
                  <a:pt x="178886" y="562770"/>
                </a:lnTo>
                <a:lnTo>
                  <a:pt x="158292" y="553094"/>
                </a:lnTo>
                <a:lnTo>
                  <a:pt x="138610" y="541904"/>
                </a:lnTo>
                <a:lnTo>
                  <a:pt x="119914" y="529275"/>
                </a:lnTo>
                <a:lnTo>
                  <a:pt x="102281" y="515282"/>
                </a:lnTo>
                <a:lnTo>
                  <a:pt x="85786" y="500000"/>
                </a:lnTo>
                <a:lnTo>
                  <a:pt x="70504" y="483505"/>
                </a:lnTo>
                <a:lnTo>
                  <a:pt x="56511" y="465872"/>
                </a:lnTo>
                <a:lnTo>
                  <a:pt x="43882" y="447177"/>
                </a:lnTo>
                <a:lnTo>
                  <a:pt x="32692" y="427494"/>
                </a:lnTo>
                <a:lnTo>
                  <a:pt x="23017" y="406900"/>
                </a:lnTo>
                <a:lnTo>
                  <a:pt x="14931" y="385470"/>
                </a:lnTo>
                <a:lnTo>
                  <a:pt x="8512" y="363279"/>
                </a:lnTo>
                <a:lnTo>
                  <a:pt x="3833" y="340402"/>
                </a:lnTo>
                <a:lnTo>
                  <a:pt x="970" y="316915"/>
                </a:lnTo>
                <a:lnTo>
                  <a:pt x="0" y="292893"/>
                </a:lnTo>
                <a:close/>
              </a:path>
            </a:pathLst>
          </a:custGeom>
          <a:solidFill>
            <a:srgbClr val="404040"/>
          </a:solidFill>
        </p:spPr>
        <p:txBody>
          <a:bodyPr wrap="square" lIns="0" tIns="0" rIns="0" bIns="0" rtlCol="0">
            <a:noAutofit/>
          </a:bodyPr>
          <a:lstStyle/>
          <a:p>
            <a:endParaRPr/>
          </a:p>
        </p:txBody>
      </p:sp>
      <p:sp>
        <p:nvSpPr>
          <p:cNvPr id="3" name="object 3"/>
          <p:cNvSpPr txBox="1"/>
          <p:nvPr/>
        </p:nvSpPr>
        <p:spPr>
          <a:xfrm>
            <a:off x="1828800" y="278224"/>
            <a:ext cx="8686800" cy="406400"/>
          </a:xfrm>
          <a:prstGeom prst="rect">
            <a:avLst/>
          </a:prstGeom>
        </p:spPr>
        <p:txBody>
          <a:bodyPr wrap="square" lIns="0" tIns="19050" rIns="0" bIns="0" rtlCol="0">
            <a:noAutofit/>
          </a:bodyPr>
          <a:lstStyle/>
          <a:p>
            <a:pPr marL="12700" algn="ctr">
              <a:lnSpc>
                <a:spcPts val="3000"/>
              </a:lnSpc>
            </a:pPr>
            <a:r>
              <a:rPr lang="en-ID" sz="3000" spc="-729" dirty="0" smtClean="0">
                <a:latin typeface="Swis721 LtEx BT" panose="020B0505020202020204" pitchFamily="34" charset="0"/>
                <a:cs typeface="Times New Roman"/>
              </a:rPr>
              <a:t>K     E    R    A    N    G    K    A        P   R   O   J   E  K</a:t>
            </a:r>
            <a:endParaRPr sz="3000" dirty="0">
              <a:latin typeface="Swis721 LtEx BT" panose="020B0505020202020204" pitchFamily="34" charset="0"/>
              <a:cs typeface="Times New Roman"/>
            </a:endParaRPr>
          </a:p>
        </p:txBody>
      </p:sp>
      <p:sp>
        <p:nvSpPr>
          <p:cNvPr id="2" name="object 2"/>
          <p:cNvSpPr txBox="1"/>
          <p:nvPr/>
        </p:nvSpPr>
        <p:spPr>
          <a:xfrm>
            <a:off x="2292170" y="959693"/>
            <a:ext cx="300101" cy="5262562"/>
          </a:xfrm>
          <a:prstGeom prst="rect">
            <a:avLst/>
          </a:prstGeom>
        </p:spPr>
        <p:txBody>
          <a:bodyPr wrap="square" lIns="0" tIns="19716" rIns="0" bIns="0" rtlCol="0">
            <a:noAutofit/>
          </a:bodyPr>
          <a:lstStyle/>
          <a:p>
            <a:pPr marL="12700">
              <a:lnSpc>
                <a:spcPts val="3105"/>
              </a:lnSpc>
            </a:pPr>
            <a:r>
              <a:rPr sz="3000" b="1" spc="209" dirty="0" smtClean="0">
                <a:solidFill>
                  <a:srgbClr val="FFFFFF"/>
                </a:solidFill>
                <a:latin typeface="Times New Roman"/>
                <a:cs typeface="Times New Roman"/>
              </a:rPr>
              <a:t>1</a:t>
            </a:r>
            <a:endParaRPr sz="3000">
              <a:latin typeface="Times New Roman"/>
              <a:cs typeface="Times New Roman"/>
            </a:endParaRPr>
          </a:p>
          <a:p>
            <a:pPr marL="12700">
              <a:lnSpc>
                <a:spcPct val="95825"/>
              </a:lnSpc>
              <a:spcBef>
                <a:spcPts val="1863"/>
              </a:spcBef>
            </a:pPr>
            <a:r>
              <a:rPr sz="3000" b="1" spc="209" dirty="0" smtClean="0">
                <a:solidFill>
                  <a:srgbClr val="FFFFFF"/>
                </a:solidFill>
                <a:latin typeface="Times New Roman"/>
                <a:cs typeface="Times New Roman"/>
              </a:rPr>
              <a:t>2</a:t>
            </a:r>
            <a:endParaRPr sz="3000">
              <a:latin typeface="Times New Roman"/>
              <a:cs typeface="Times New Roman"/>
            </a:endParaRPr>
          </a:p>
          <a:p>
            <a:pPr marL="12700">
              <a:lnSpc>
                <a:spcPct val="95825"/>
              </a:lnSpc>
              <a:spcBef>
                <a:spcPts val="2006"/>
              </a:spcBef>
            </a:pPr>
            <a:r>
              <a:rPr sz="3000" b="1" spc="209" dirty="0" smtClean="0">
                <a:solidFill>
                  <a:srgbClr val="FFFFFF"/>
                </a:solidFill>
                <a:latin typeface="Times New Roman"/>
                <a:cs typeface="Times New Roman"/>
              </a:rPr>
              <a:t>3</a:t>
            </a:r>
            <a:endParaRPr sz="3000">
              <a:latin typeface="Times New Roman"/>
              <a:cs typeface="Times New Roman"/>
            </a:endParaRPr>
          </a:p>
          <a:p>
            <a:pPr marL="12700">
              <a:lnSpc>
                <a:spcPct val="95825"/>
              </a:lnSpc>
              <a:spcBef>
                <a:spcPts val="2012"/>
              </a:spcBef>
            </a:pPr>
            <a:r>
              <a:rPr sz="3000" b="1" spc="209" dirty="0" smtClean="0">
                <a:solidFill>
                  <a:srgbClr val="FFFFFF"/>
                </a:solidFill>
                <a:latin typeface="Times New Roman"/>
                <a:cs typeface="Times New Roman"/>
              </a:rPr>
              <a:t>4</a:t>
            </a:r>
            <a:endParaRPr sz="3000">
              <a:latin typeface="Times New Roman"/>
              <a:cs typeface="Times New Roman"/>
            </a:endParaRPr>
          </a:p>
          <a:p>
            <a:pPr marL="12700">
              <a:lnSpc>
                <a:spcPct val="95825"/>
              </a:lnSpc>
              <a:spcBef>
                <a:spcPts val="2012"/>
              </a:spcBef>
            </a:pPr>
            <a:r>
              <a:rPr sz="3000" b="1" spc="209" dirty="0" smtClean="0">
                <a:solidFill>
                  <a:srgbClr val="FFFFFF"/>
                </a:solidFill>
                <a:latin typeface="Times New Roman"/>
                <a:cs typeface="Times New Roman"/>
              </a:rPr>
              <a:t>5</a:t>
            </a:r>
            <a:endParaRPr sz="3000">
              <a:latin typeface="Times New Roman"/>
              <a:cs typeface="Times New Roman"/>
            </a:endParaRPr>
          </a:p>
          <a:p>
            <a:pPr marL="12700">
              <a:lnSpc>
                <a:spcPct val="95825"/>
              </a:lnSpc>
              <a:spcBef>
                <a:spcPts val="2019"/>
              </a:spcBef>
            </a:pPr>
            <a:r>
              <a:rPr sz="3000" b="1" spc="209" dirty="0" smtClean="0">
                <a:solidFill>
                  <a:srgbClr val="FFFFFF"/>
                </a:solidFill>
                <a:latin typeface="Times New Roman"/>
                <a:cs typeface="Times New Roman"/>
              </a:rPr>
              <a:t>6</a:t>
            </a:r>
            <a:endParaRPr sz="3000">
              <a:latin typeface="Times New Roman"/>
              <a:cs typeface="Times New Roman"/>
            </a:endParaRPr>
          </a:p>
          <a:p>
            <a:pPr marL="12700">
              <a:lnSpc>
                <a:spcPct val="95825"/>
              </a:lnSpc>
              <a:spcBef>
                <a:spcPts val="2012"/>
              </a:spcBef>
            </a:pPr>
            <a:r>
              <a:rPr sz="3000" b="1" spc="209" dirty="0" smtClean="0">
                <a:solidFill>
                  <a:srgbClr val="FFFFFF"/>
                </a:solidFill>
                <a:latin typeface="Times New Roman"/>
                <a:cs typeface="Times New Roman"/>
              </a:rPr>
              <a:t>7</a:t>
            </a:r>
            <a:endParaRPr sz="3000">
              <a:latin typeface="Times New Roman"/>
              <a:cs typeface="Times New Roman"/>
            </a:endParaRPr>
          </a:p>
          <a:p>
            <a:pPr marL="12700">
              <a:lnSpc>
                <a:spcPct val="95825"/>
              </a:lnSpc>
              <a:spcBef>
                <a:spcPts val="2006"/>
              </a:spcBef>
            </a:pPr>
            <a:r>
              <a:rPr sz="3000" b="1" spc="209" dirty="0" smtClean="0">
                <a:solidFill>
                  <a:srgbClr val="FFFFFF"/>
                </a:solidFill>
                <a:latin typeface="Times New Roman"/>
                <a:cs typeface="Times New Roman"/>
              </a:rPr>
              <a:t>8</a:t>
            </a:r>
            <a:endParaRPr sz="30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p:nvPr/>
        </p:nvSpPr>
        <p:spPr>
          <a:xfrm>
            <a:off x="0" y="0"/>
            <a:ext cx="12192000" cy="6858000"/>
          </a:xfrm>
          <a:custGeom>
            <a:avLst/>
            <a:gdLst/>
            <a:ahLst/>
            <a:cxnLst/>
            <a:rect l="l" t="t" r="r" b="b"/>
            <a:pathLst>
              <a:path w="12192000" h="6858000">
                <a:moveTo>
                  <a:pt x="12192000" y="0"/>
                </a:moveTo>
                <a:lnTo>
                  <a:pt x="61036" y="61036"/>
                </a:lnTo>
                <a:lnTo>
                  <a:pt x="12130964" y="61036"/>
                </a:lnTo>
                <a:lnTo>
                  <a:pt x="12130964" y="6796964"/>
                </a:lnTo>
                <a:lnTo>
                  <a:pt x="61036" y="6796964"/>
                </a:lnTo>
                <a:lnTo>
                  <a:pt x="61036" y="61036"/>
                </a:lnTo>
                <a:lnTo>
                  <a:pt x="0" y="0"/>
                </a:lnTo>
                <a:lnTo>
                  <a:pt x="0" y="6858000"/>
                </a:lnTo>
                <a:lnTo>
                  <a:pt x="12192000" y="6858000"/>
                </a:lnTo>
                <a:lnTo>
                  <a:pt x="12192000" y="0"/>
                </a:lnTo>
                <a:close/>
              </a:path>
              <a:path w="12192000" h="6858000">
                <a:moveTo>
                  <a:pt x="12192000" y="0"/>
                </a:moveTo>
                <a:lnTo>
                  <a:pt x="0" y="0"/>
                </a:lnTo>
                <a:lnTo>
                  <a:pt x="61036" y="61036"/>
                </a:lnTo>
                <a:lnTo>
                  <a:pt x="12192000" y="0"/>
                </a:lnTo>
                <a:close/>
              </a:path>
            </a:pathLst>
          </a:custGeom>
          <a:solidFill>
            <a:srgbClr val="262626"/>
          </a:solidFill>
        </p:spPr>
        <p:txBody>
          <a:bodyPr wrap="square" lIns="0" tIns="0" rIns="0" bIns="0" rtlCol="0">
            <a:noAutofit/>
          </a:bodyPr>
          <a:lstStyle/>
          <a:p>
            <a:endParaRPr/>
          </a:p>
        </p:txBody>
      </p:sp>
      <p:sp>
        <p:nvSpPr>
          <p:cNvPr id="34" name="object 34"/>
          <p:cNvSpPr/>
          <p:nvPr/>
        </p:nvSpPr>
        <p:spPr>
          <a:xfrm>
            <a:off x="2544762" y="61036"/>
            <a:ext cx="9586202" cy="6735928"/>
          </a:xfrm>
          <a:custGeom>
            <a:avLst/>
            <a:gdLst/>
            <a:ahLst/>
            <a:cxnLst/>
            <a:rect l="l" t="t" r="r" b="b"/>
            <a:pathLst>
              <a:path w="9586202" h="6735928">
                <a:moveTo>
                  <a:pt x="0" y="0"/>
                </a:moveTo>
                <a:lnTo>
                  <a:pt x="9586202" y="0"/>
                </a:lnTo>
                <a:lnTo>
                  <a:pt x="9586202" y="6735928"/>
                </a:lnTo>
                <a:lnTo>
                  <a:pt x="0" y="6735928"/>
                </a:lnTo>
                <a:lnTo>
                  <a:pt x="0" y="0"/>
                </a:lnTo>
                <a:close/>
              </a:path>
            </a:pathLst>
          </a:custGeom>
          <a:solidFill>
            <a:srgbClr val="262626"/>
          </a:solidFill>
        </p:spPr>
        <p:txBody>
          <a:bodyPr wrap="square" lIns="0" tIns="0" rIns="0" bIns="0" rtlCol="0">
            <a:noAutofit/>
          </a:bodyPr>
          <a:lstStyle/>
          <a:p>
            <a:endParaRPr/>
          </a:p>
        </p:txBody>
      </p:sp>
      <p:sp>
        <p:nvSpPr>
          <p:cNvPr id="35" name="object 35"/>
          <p:cNvSpPr/>
          <p:nvPr/>
        </p:nvSpPr>
        <p:spPr>
          <a:xfrm>
            <a:off x="0" y="0"/>
            <a:ext cx="2544762" cy="6858000"/>
          </a:xfrm>
          <a:custGeom>
            <a:avLst/>
            <a:gdLst/>
            <a:ahLst/>
            <a:cxnLst/>
            <a:rect l="l" t="t" r="r" b="b"/>
            <a:pathLst>
              <a:path w="2544762" h="6858000">
                <a:moveTo>
                  <a:pt x="2544762" y="0"/>
                </a:moveTo>
                <a:lnTo>
                  <a:pt x="0" y="0"/>
                </a:lnTo>
                <a:lnTo>
                  <a:pt x="0" y="6858000"/>
                </a:lnTo>
                <a:lnTo>
                  <a:pt x="2544762" y="6858000"/>
                </a:lnTo>
                <a:lnTo>
                  <a:pt x="2544762" y="0"/>
                </a:lnTo>
                <a:close/>
              </a:path>
            </a:pathLst>
          </a:custGeom>
          <a:solidFill>
            <a:srgbClr val="E74C22"/>
          </a:solidFill>
        </p:spPr>
        <p:txBody>
          <a:bodyPr wrap="square" lIns="0" tIns="0" rIns="0" bIns="0" rtlCol="0">
            <a:noAutofit/>
          </a:bodyPr>
          <a:lstStyle/>
          <a:p>
            <a:endParaRPr/>
          </a:p>
        </p:txBody>
      </p:sp>
      <p:sp>
        <p:nvSpPr>
          <p:cNvPr id="36" name="object 36"/>
          <p:cNvSpPr/>
          <p:nvPr/>
        </p:nvSpPr>
        <p:spPr>
          <a:xfrm>
            <a:off x="0" y="236537"/>
            <a:ext cx="1506537" cy="842962"/>
          </a:xfrm>
          <a:custGeom>
            <a:avLst/>
            <a:gdLst/>
            <a:ahLst/>
            <a:cxnLst/>
            <a:rect l="l" t="t" r="r" b="b"/>
            <a:pathLst>
              <a:path w="1506537" h="842962">
                <a:moveTo>
                  <a:pt x="0" y="0"/>
                </a:moveTo>
                <a:lnTo>
                  <a:pt x="1007146" y="0"/>
                </a:lnTo>
                <a:lnTo>
                  <a:pt x="1506537" y="842962"/>
                </a:lnTo>
                <a:lnTo>
                  <a:pt x="0" y="842962"/>
                </a:lnTo>
                <a:lnTo>
                  <a:pt x="0" y="0"/>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1276350" y="0"/>
            <a:ext cx="1268412" cy="696912"/>
          </a:xfrm>
          <a:custGeom>
            <a:avLst/>
            <a:gdLst/>
            <a:ahLst/>
            <a:cxnLst/>
            <a:rect l="l" t="t" r="r" b="b"/>
            <a:pathLst>
              <a:path w="1268412" h="696912">
                <a:moveTo>
                  <a:pt x="1268412" y="696912"/>
                </a:moveTo>
                <a:lnTo>
                  <a:pt x="420456" y="696912"/>
                </a:lnTo>
                <a:lnTo>
                  <a:pt x="0" y="0"/>
                </a:lnTo>
                <a:lnTo>
                  <a:pt x="1268412" y="0"/>
                </a:lnTo>
                <a:lnTo>
                  <a:pt x="1268412" y="696912"/>
                </a:lnTo>
                <a:close/>
              </a:path>
            </a:pathLst>
          </a:custGeom>
          <a:solidFill>
            <a:srgbClr val="262626"/>
          </a:solidFill>
        </p:spPr>
        <p:txBody>
          <a:bodyPr wrap="square" lIns="0" tIns="0" rIns="0" bIns="0" rtlCol="0">
            <a:noAutofit/>
          </a:bodyPr>
          <a:lstStyle/>
          <a:p>
            <a:endParaRPr/>
          </a:p>
        </p:txBody>
      </p:sp>
      <p:sp>
        <p:nvSpPr>
          <p:cNvPr id="38" name="object 38"/>
          <p:cNvSpPr/>
          <p:nvPr/>
        </p:nvSpPr>
        <p:spPr>
          <a:xfrm>
            <a:off x="144462" y="1112837"/>
            <a:ext cx="2400300" cy="1362075"/>
          </a:xfrm>
          <a:custGeom>
            <a:avLst/>
            <a:gdLst/>
            <a:ahLst/>
            <a:cxnLst/>
            <a:rect l="l" t="t" r="r" b="b"/>
            <a:pathLst>
              <a:path w="2400300" h="1362075">
                <a:moveTo>
                  <a:pt x="0" y="0"/>
                </a:moveTo>
                <a:lnTo>
                  <a:pt x="2400300" y="0"/>
                </a:lnTo>
                <a:lnTo>
                  <a:pt x="2400300" y="1362075"/>
                </a:lnTo>
                <a:lnTo>
                  <a:pt x="0" y="1362075"/>
                </a:lnTo>
                <a:lnTo>
                  <a:pt x="0" y="0"/>
                </a:lnTo>
                <a:close/>
              </a:path>
            </a:pathLst>
          </a:custGeom>
          <a:solidFill>
            <a:srgbClr val="000000">
              <a:alpha val="0"/>
            </a:srgbClr>
          </a:solidFill>
        </p:spPr>
        <p:txBody>
          <a:bodyPr wrap="square" lIns="0" tIns="0" rIns="0" bIns="0" rtlCol="0">
            <a:noAutofit/>
          </a:bodyPr>
          <a:lstStyle/>
          <a:p>
            <a:endParaRPr/>
          </a:p>
        </p:txBody>
      </p:sp>
      <p:sp>
        <p:nvSpPr>
          <p:cNvPr id="39" name="object 39"/>
          <p:cNvSpPr/>
          <p:nvPr/>
        </p:nvSpPr>
        <p:spPr>
          <a:xfrm>
            <a:off x="0" y="165100"/>
            <a:ext cx="1008062" cy="1016000"/>
          </a:xfrm>
          <a:custGeom>
            <a:avLst/>
            <a:gdLst/>
            <a:ahLst/>
            <a:cxnLst/>
            <a:rect l="l" t="t" r="r" b="b"/>
            <a:pathLst>
              <a:path w="1008062" h="1016000">
                <a:moveTo>
                  <a:pt x="0" y="0"/>
                </a:moveTo>
                <a:lnTo>
                  <a:pt x="1008062" y="0"/>
                </a:lnTo>
                <a:lnTo>
                  <a:pt x="1008062" y="1016000"/>
                </a:lnTo>
                <a:lnTo>
                  <a:pt x="0" y="1016000"/>
                </a:lnTo>
                <a:lnTo>
                  <a:pt x="0" y="0"/>
                </a:lnTo>
                <a:close/>
              </a:path>
            </a:pathLst>
          </a:custGeom>
          <a:solidFill>
            <a:srgbClr val="000000">
              <a:alpha val="0"/>
            </a:srgbClr>
          </a:solidFill>
        </p:spPr>
        <p:txBody>
          <a:bodyPr wrap="square" lIns="0" tIns="0" rIns="0" bIns="0" rtlCol="0">
            <a:noAutofit/>
          </a:bodyPr>
          <a:lstStyle/>
          <a:p>
            <a:endParaRPr/>
          </a:p>
        </p:txBody>
      </p:sp>
      <p:sp>
        <p:nvSpPr>
          <p:cNvPr id="40" name="object 40"/>
          <p:cNvSpPr/>
          <p:nvPr/>
        </p:nvSpPr>
        <p:spPr>
          <a:xfrm>
            <a:off x="131762" y="2482056"/>
            <a:ext cx="2255837" cy="0"/>
          </a:xfrm>
          <a:custGeom>
            <a:avLst/>
            <a:gdLst/>
            <a:ahLst/>
            <a:cxnLst/>
            <a:rect l="l" t="t" r="r" b="b"/>
            <a:pathLst>
              <a:path w="2255837">
                <a:moveTo>
                  <a:pt x="0" y="0"/>
                </a:moveTo>
                <a:lnTo>
                  <a:pt x="2255837" y="0"/>
                </a:lnTo>
              </a:path>
            </a:pathLst>
          </a:custGeom>
          <a:ln w="380682">
            <a:solidFill>
              <a:srgbClr val="000000"/>
            </a:solidFill>
          </a:ln>
        </p:spPr>
        <p:txBody>
          <a:bodyPr wrap="square" lIns="0" tIns="0" rIns="0" bIns="0" rtlCol="0">
            <a:noAutofit/>
          </a:bodyPr>
          <a:lstStyle/>
          <a:p>
            <a:endParaRPr/>
          </a:p>
        </p:txBody>
      </p:sp>
      <p:sp>
        <p:nvSpPr>
          <p:cNvPr id="41" name="object 41"/>
          <p:cNvSpPr/>
          <p:nvPr/>
        </p:nvSpPr>
        <p:spPr>
          <a:xfrm>
            <a:off x="131762" y="2755900"/>
            <a:ext cx="2400300" cy="871537"/>
          </a:xfrm>
          <a:custGeom>
            <a:avLst/>
            <a:gdLst/>
            <a:ahLst/>
            <a:cxnLst/>
            <a:rect l="l" t="t" r="r" b="b"/>
            <a:pathLst>
              <a:path w="2400300" h="871537">
                <a:moveTo>
                  <a:pt x="0" y="0"/>
                </a:moveTo>
                <a:lnTo>
                  <a:pt x="2400300" y="0"/>
                </a:lnTo>
                <a:lnTo>
                  <a:pt x="2400300" y="871537"/>
                </a:lnTo>
                <a:lnTo>
                  <a:pt x="0" y="871537"/>
                </a:lnTo>
                <a:lnTo>
                  <a:pt x="0" y="0"/>
                </a:lnTo>
                <a:close/>
              </a:path>
            </a:pathLst>
          </a:custGeom>
          <a:solidFill>
            <a:srgbClr val="000000">
              <a:alpha val="0"/>
            </a:srgbClr>
          </a:solidFill>
        </p:spPr>
        <p:txBody>
          <a:bodyPr wrap="square" lIns="0" tIns="0" rIns="0" bIns="0" rtlCol="0">
            <a:noAutofit/>
          </a:bodyPr>
          <a:lstStyle/>
          <a:p>
            <a:endParaRPr/>
          </a:p>
        </p:txBody>
      </p:sp>
      <p:sp>
        <p:nvSpPr>
          <p:cNvPr id="42" name="object 42"/>
          <p:cNvSpPr/>
          <p:nvPr/>
        </p:nvSpPr>
        <p:spPr>
          <a:xfrm>
            <a:off x="2532062" y="165100"/>
            <a:ext cx="9456737" cy="5878512"/>
          </a:xfrm>
          <a:custGeom>
            <a:avLst/>
            <a:gdLst/>
            <a:ahLst/>
            <a:cxnLst/>
            <a:rect l="l" t="t" r="r" b="b"/>
            <a:pathLst>
              <a:path w="9456737" h="5878512">
                <a:moveTo>
                  <a:pt x="0" y="0"/>
                </a:moveTo>
                <a:lnTo>
                  <a:pt x="9456737" y="0"/>
                </a:lnTo>
                <a:lnTo>
                  <a:pt x="9456737" y="5878512"/>
                </a:lnTo>
                <a:lnTo>
                  <a:pt x="0" y="5878512"/>
                </a:lnTo>
                <a:lnTo>
                  <a:pt x="0" y="0"/>
                </a:lnTo>
                <a:close/>
              </a:path>
            </a:pathLst>
          </a:custGeom>
          <a:solidFill>
            <a:srgbClr val="000000">
              <a:alpha val="0"/>
            </a:srgbClr>
          </a:solidFill>
        </p:spPr>
        <p:txBody>
          <a:bodyPr wrap="square" lIns="0" tIns="0" rIns="0" bIns="0" rtlCol="0">
            <a:noAutofit/>
          </a:bodyPr>
          <a:lstStyle/>
          <a:p>
            <a:endParaRPr/>
          </a:p>
        </p:txBody>
      </p:sp>
      <p:sp>
        <p:nvSpPr>
          <p:cNvPr id="43" name="object 43"/>
          <p:cNvSpPr/>
          <p:nvPr/>
        </p:nvSpPr>
        <p:spPr>
          <a:xfrm>
            <a:off x="144462" y="3878262"/>
            <a:ext cx="2255837" cy="666750"/>
          </a:xfrm>
          <a:custGeom>
            <a:avLst/>
            <a:gdLst/>
            <a:ahLst/>
            <a:cxnLst/>
            <a:rect l="l" t="t" r="r" b="b"/>
            <a:pathLst>
              <a:path w="2255837" h="666750">
                <a:moveTo>
                  <a:pt x="0" y="0"/>
                </a:moveTo>
                <a:lnTo>
                  <a:pt x="2255837" y="0"/>
                </a:lnTo>
                <a:lnTo>
                  <a:pt x="2255837" y="666750"/>
                </a:lnTo>
                <a:lnTo>
                  <a:pt x="0" y="666750"/>
                </a:lnTo>
                <a:lnTo>
                  <a:pt x="0" y="0"/>
                </a:lnTo>
                <a:close/>
              </a:path>
            </a:pathLst>
          </a:custGeom>
          <a:solidFill>
            <a:srgbClr val="000000">
              <a:alpha val="0"/>
            </a:srgbClr>
          </a:solidFill>
        </p:spPr>
        <p:txBody>
          <a:bodyPr wrap="square" lIns="0" tIns="0" rIns="0" bIns="0" rtlCol="0">
            <a:noAutofit/>
          </a:bodyPr>
          <a:lstStyle/>
          <a:p>
            <a:endParaRPr/>
          </a:p>
        </p:txBody>
      </p:sp>
      <p:sp>
        <p:nvSpPr>
          <p:cNvPr id="44" name="object 44"/>
          <p:cNvSpPr/>
          <p:nvPr/>
        </p:nvSpPr>
        <p:spPr>
          <a:xfrm>
            <a:off x="158750" y="4654550"/>
            <a:ext cx="2255837" cy="954087"/>
          </a:xfrm>
          <a:custGeom>
            <a:avLst/>
            <a:gdLst/>
            <a:ahLst/>
            <a:cxnLst/>
            <a:rect l="l" t="t" r="r" b="b"/>
            <a:pathLst>
              <a:path w="2255837" h="954087">
                <a:moveTo>
                  <a:pt x="0" y="0"/>
                </a:moveTo>
                <a:lnTo>
                  <a:pt x="2255837" y="0"/>
                </a:lnTo>
                <a:lnTo>
                  <a:pt x="2255837" y="954087"/>
                </a:lnTo>
                <a:lnTo>
                  <a:pt x="0" y="954087"/>
                </a:lnTo>
                <a:lnTo>
                  <a:pt x="0" y="0"/>
                </a:lnTo>
                <a:close/>
              </a:path>
            </a:pathLst>
          </a:custGeom>
          <a:solidFill>
            <a:srgbClr val="000000">
              <a:alpha val="0"/>
            </a:srgbClr>
          </a:solidFill>
        </p:spPr>
        <p:txBody>
          <a:bodyPr wrap="square" lIns="0" tIns="0" rIns="0" bIns="0" rtlCol="0">
            <a:noAutofit/>
          </a:bodyPr>
          <a:lstStyle/>
          <a:p>
            <a:endParaRPr/>
          </a:p>
        </p:txBody>
      </p:sp>
      <p:sp>
        <p:nvSpPr>
          <p:cNvPr id="32" name="object 32"/>
          <p:cNvSpPr/>
          <p:nvPr/>
        </p:nvSpPr>
        <p:spPr>
          <a:xfrm>
            <a:off x="2544762" y="0"/>
            <a:ext cx="9647237" cy="6858000"/>
          </a:xfrm>
          <a:custGeom>
            <a:avLst/>
            <a:gdLst/>
            <a:ahLst/>
            <a:cxnLst/>
            <a:rect l="l" t="t" r="r" b="b"/>
            <a:pathLst>
              <a:path w="9647237" h="6858000">
                <a:moveTo>
                  <a:pt x="9647237" y="0"/>
                </a:moveTo>
                <a:lnTo>
                  <a:pt x="0" y="0"/>
                </a:lnTo>
                <a:lnTo>
                  <a:pt x="0" y="6858000"/>
                </a:lnTo>
                <a:lnTo>
                  <a:pt x="9647237" y="6858000"/>
                </a:lnTo>
                <a:lnTo>
                  <a:pt x="9647237" y="0"/>
                </a:lnTo>
                <a:close/>
              </a:path>
            </a:pathLst>
          </a:custGeom>
          <a:solidFill>
            <a:schemeClr val="bg1"/>
          </a:solidFill>
        </p:spPr>
        <p:txBody>
          <a:bodyPr wrap="square" lIns="0" tIns="0" rIns="0" bIns="0" rtlCol="0">
            <a:noAutofit/>
          </a:bodyPr>
          <a:lstStyle/>
          <a:p>
            <a:endParaRPr/>
          </a:p>
        </p:txBody>
      </p:sp>
      <p:sp>
        <p:nvSpPr>
          <p:cNvPr id="31" name="object 31"/>
          <p:cNvSpPr txBox="1"/>
          <p:nvPr/>
        </p:nvSpPr>
        <p:spPr>
          <a:xfrm>
            <a:off x="2605087" y="234983"/>
            <a:ext cx="7772269" cy="889000"/>
          </a:xfrm>
          <a:prstGeom prst="rect">
            <a:avLst/>
          </a:prstGeom>
        </p:spPr>
        <p:txBody>
          <a:bodyPr wrap="square" lIns="0" tIns="13335" rIns="0" bIns="0" rtlCol="0">
            <a:noAutofit/>
          </a:bodyPr>
          <a:lstStyle/>
          <a:p>
            <a:pPr marL="12700" marR="31111">
              <a:lnSpc>
                <a:spcPts val="2100"/>
              </a:lnSpc>
            </a:pPr>
            <a:r>
              <a:rPr sz="2000" b="1" spc="94" dirty="0" smtClean="0">
                <a:latin typeface="Times New Roman"/>
                <a:cs typeface="Times New Roman"/>
              </a:rPr>
              <a:t>Tujuan</a:t>
            </a:r>
            <a:endParaRPr sz="2000">
              <a:latin typeface="Times New Roman"/>
              <a:cs typeface="Times New Roman"/>
            </a:endParaRPr>
          </a:p>
          <a:p>
            <a:pPr marL="12700">
              <a:lnSpc>
                <a:spcPct val="100041"/>
              </a:lnSpc>
            </a:pPr>
            <a:r>
              <a:rPr sz="2000" spc="172" dirty="0" smtClean="0">
                <a:latin typeface="Times New Roman"/>
                <a:cs typeface="Times New Roman"/>
              </a:rPr>
              <a:t>Peserta</a:t>
            </a:r>
            <a:r>
              <a:rPr sz="2000" spc="19" dirty="0" smtClean="0">
                <a:latin typeface="Times New Roman"/>
                <a:cs typeface="Times New Roman"/>
              </a:rPr>
              <a:t> </a:t>
            </a:r>
            <a:r>
              <a:rPr sz="2000" spc="0" dirty="0" smtClean="0">
                <a:latin typeface="Times New Roman"/>
                <a:cs typeface="Times New Roman"/>
              </a:rPr>
              <a:t>didik</a:t>
            </a:r>
            <a:r>
              <a:rPr sz="2000" spc="389" dirty="0" smtClean="0">
                <a:latin typeface="Times New Roman"/>
                <a:cs typeface="Times New Roman"/>
              </a:rPr>
              <a:t> </a:t>
            </a:r>
            <a:r>
              <a:rPr sz="2000" spc="214" dirty="0" smtClean="0">
                <a:latin typeface="Times New Roman"/>
                <a:cs typeface="Times New Roman"/>
              </a:rPr>
              <a:t>mampu</a:t>
            </a:r>
            <a:r>
              <a:rPr sz="2000" spc="199" dirty="0" smtClean="0">
                <a:latin typeface="Times New Roman"/>
                <a:cs typeface="Times New Roman"/>
              </a:rPr>
              <a:t> </a:t>
            </a:r>
            <a:r>
              <a:rPr sz="2000" spc="160" dirty="0" smtClean="0">
                <a:latin typeface="Times New Roman"/>
                <a:cs typeface="Times New Roman"/>
              </a:rPr>
              <a:t>mengeksplorasi</a:t>
            </a:r>
            <a:r>
              <a:rPr sz="2000" spc="-105" dirty="0" smtClean="0">
                <a:latin typeface="Times New Roman"/>
                <a:cs typeface="Times New Roman"/>
              </a:rPr>
              <a:t> </a:t>
            </a:r>
            <a:r>
              <a:rPr sz="2000" spc="161" dirty="0" smtClean="0">
                <a:latin typeface="Times New Roman"/>
                <a:cs typeface="Times New Roman"/>
              </a:rPr>
              <a:t>peluang</a:t>
            </a:r>
            <a:r>
              <a:rPr sz="2000" spc="19" dirty="0" smtClean="0">
                <a:latin typeface="Times New Roman"/>
                <a:cs typeface="Times New Roman"/>
              </a:rPr>
              <a:t> </a:t>
            </a:r>
            <a:r>
              <a:rPr sz="2000" spc="220" dirty="0" smtClean="0">
                <a:latin typeface="Times New Roman"/>
                <a:cs typeface="Times New Roman"/>
              </a:rPr>
              <a:t>dan</a:t>
            </a:r>
            <a:r>
              <a:rPr sz="2000" spc="18" dirty="0" smtClean="0">
                <a:latin typeface="Times New Roman"/>
                <a:cs typeface="Times New Roman"/>
              </a:rPr>
              <a:t> </a:t>
            </a:r>
            <a:r>
              <a:rPr sz="2000" spc="188" dirty="0" smtClean="0">
                <a:latin typeface="Times New Roman"/>
                <a:cs typeface="Times New Roman"/>
              </a:rPr>
              <a:t>potensi</a:t>
            </a:r>
            <a:r>
              <a:rPr sz="2000" spc="-154" dirty="0" smtClean="0">
                <a:latin typeface="Times New Roman"/>
                <a:cs typeface="Times New Roman"/>
              </a:rPr>
              <a:t> </a:t>
            </a:r>
            <a:r>
              <a:rPr sz="2000" spc="208" dirty="0" smtClean="0">
                <a:latin typeface="Times New Roman"/>
                <a:cs typeface="Times New Roman"/>
              </a:rPr>
              <a:t>usaha</a:t>
            </a:r>
            <a:r>
              <a:rPr sz="2000" spc="113" dirty="0" smtClean="0">
                <a:latin typeface="Times New Roman"/>
                <a:cs typeface="Times New Roman"/>
              </a:rPr>
              <a:t> </a:t>
            </a:r>
            <a:r>
              <a:rPr sz="2000" spc="167" dirty="0" smtClean="0">
                <a:latin typeface="Times New Roman"/>
                <a:cs typeface="Times New Roman"/>
              </a:rPr>
              <a:t>bersumber</a:t>
            </a:r>
            <a:r>
              <a:rPr sz="2000" spc="357" dirty="0" smtClean="0">
                <a:latin typeface="Times New Roman"/>
                <a:cs typeface="Times New Roman"/>
              </a:rPr>
              <a:t> </a:t>
            </a:r>
            <a:r>
              <a:rPr sz="2000" spc="168" dirty="0" smtClean="0">
                <a:latin typeface="Times New Roman"/>
                <a:cs typeface="Times New Roman"/>
              </a:rPr>
              <a:t>pada</a:t>
            </a:r>
            <a:r>
              <a:rPr sz="2000" spc="208" dirty="0" smtClean="0">
                <a:latin typeface="Times New Roman"/>
                <a:cs typeface="Times New Roman"/>
              </a:rPr>
              <a:t> </a:t>
            </a:r>
            <a:r>
              <a:rPr sz="2000" spc="147" dirty="0" smtClean="0">
                <a:latin typeface="Times New Roman"/>
                <a:cs typeface="Times New Roman"/>
              </a:rPr>
              <a:t>potensi</a:t>
            </a:r>
            <a:r>
              <a:rPr sz="2000" spc="135" dirty="0" smtClean="0">
                <a:latin typeface="Times New Roman"/>
                <a:cs typeface="Times New Roman"/>
              </a:rPr>
              <a:t> </a:t>
            </a:r>
            <a:r>
              <a:rPr sz="2000" spc="133" dirty="0" smtClean="0">
                <a:latin typeface="Times New Roman"/>
                <a:cs typeface="Times New Roman"/>
              </a:rPr>
              <a:t>lokal.</a:t>
            </a:r>
            <a:endParaRPr sz="2000">
              <a:latin typeface="Times New Roman"/>
              <a:cs typeface="Times New Roman"/>
            </a:endParaRPr>
          </a:p>
        </p:txBody>
      </p:sp>
      <p:sp>
        <p:nvSpPr>
          <p:cNvPr id="30" name="object 30"/>
          <p:cNvSpPr txBox="1"/>
          <p:nvPr/>
        </p:nvSpPr>
        <p:spPr>
          <a:xfrm>
            <a:off x="273483" y="323949"/>
            <a:ext cx="574802" cy="787400"/>
          </a:xfrm>
          <a:prstGeom prst="rect">
            <a:avLst/>
          </a:prstGeom>
        </p:spPr>
        <p:txBody>
          <a:bodyPr wrap="square" lIns="0" tIns="38766" rIns="0" bIns="0" rtlCol="0">
            <a:noAutofit/>
          </a:bodyPr>
          <a:lstStyle/>
          <a:p>
            <a:pPr marL="12700">
              <a:lnSpc>
                <a:spcPts val="6105"/>
              </a:lnSpc>
            </a:pPr>
            <a:r>
              <a:rPr sz="6000" b="1" spc="419" dirty="0" smtClean="0">
                <a:solidFill>
                  <a:srgbClr val="E74C22"/>
                </a:solidFill>
                <a:latin typeface="Times New Roman"/>
                <a:cs typeface="Times New Roman"/>
              </a:rPr>
              <a:t>3</a:t>
            </a:r>
            <a:endParaRPr sz="6000">
              <a:latin typeface="Times New Roman"/>
              <a:cs typeface="Times New Roman"/>
            </a:endParaRPr>
          </a:p>
        </p:txBody>
      </p:sp>
      <p:sp>
        <p:nvSpPr>
          <p:cNvPr id="29" name="object 29"/>
          <p:cNvSpPr txBox="1"/>
          <p:nvPr/>
        </p:nvSpPr>
        <p:spPr>
          <a:xfrm>
            <a:off x="10452417" y="539783"/>
            <a:ext cx="624840" cy="279400"/>
          </a:xfrm>
          <a:prstGeom prst="rect">
            <a:avLst/>
          </a:prstGeom>
        </p:spPr>
        <p:txBody>
          <a:bodyPr wrap="square" lIns="0" tIns="13335" rIns="0" bIns="0" rtlCol="0">
            <a:noAutofit/>
          </a:bodyPr>
          <a:lstStyle/>
          <a:p>
            <a:pPr marL="12700">
              <a:lnSpc>
                <a:spcPts val="2100"/>
              </a:lnSpc>
            </a:pPr>
            <a:r>
              <a:rPr sz="2000" spc="125" dirty="0" smtClean="0">
                <a:latin typeface="Times New Roman"/>
                <a:cs typeface="Times New Roman"/>
              </a:rPr>
              <a:t>yang</a:t>
            </a:r>
            <a:endParaRPr sz="2000">
              <a:latin typeface="Times New Roman"/>
              <a:cs typeface="Times New Roman"/>
            </a:endParaRPr>
          </a:p>
        </p:txBody>
      </p:sp>
      <p:sp>
        <p:nvSpPr>
          <p:cNvPr id="28" name="object 28"/>
          <p:cNvSpPr txBox="1"/>
          <p:nvPr/>
        </p:nvSpPr>
        <p:spPr>
          <a:xfrm>
            <a:off x="217487" y="1196065"/>
            <a:ext cx="2287270" cy="751840"/>
          </a:xfrm>
          <a:prstGeom prst="rect">
            <a:avLst/>
          </a:prstGeom>
        </p:spPr>
        <p:txBody>
          <a:bodyPr wrap="square" lIns="0" tIns="17176" rIns="0" bIns="0" rtlCol="0">
            <a:noAutofit/>
          </a:bodyPr>
          <a:lstStyle/>
          <a:p>
            <a:pPr marL="12700" marR="49530">
              <a:lnSpc>
                <a:spcPts val="2705"/>
              </a:lnSpc>
            </a:pPr>
            <a:r>
              <a:rPr sz="2600" b="1" spc="129" dirty="0" smtClean="0">
                <a:solidFill>
                  <a:srgbClr val="FFFFFF"/>
                </a:solidFill>
                <a:latin typeface="Times New Roman"/>
                <a:cs typeface="Times New Roman"/>
              </a:rPr>
              <a:t>Eksplorasi</a:t>
            </a:r>
            <a:endParaRPr sz="2600">
              <a:latin typeface="Times New Roman"/>
              <a:cs typeface="Times New Roman"/>
            </a:endParaRPr>
          </a:p>
          <a:p>
            <a:pPr marL="12700">
              <a:lnSpc>
                <a:spcPct val="95825"/>
              </a:lnSpc>
            </a:pPr>
            <a:r>
              <a:rPr sz="2600" b="1" spc="150" dirty="0" smtClean="0">
                <a:solidFill>
                  <a:srgbClr val="FFFFFF"/>
                </a:solidFill>
                <a:latin typeface="Times New Roman"/>
                <a:cs typeface="Times New Roman"/>
              </a:rPr>
              <a:t>Potensi</a:t>
            </a:r>
            <a:r>
              <a:rPr sz="2600" b="1" spc="509" dirty="0" smtClean="0">
                <a:solidFill>
                  <a:srgbClr val="FFFFFF"/>
                </a:solidFill>
                <a:latin typeface="Times New Roman"/>
                <a:cs typeface="Times New Roman"/>
              </a:rPr>
              <a:t> </a:t>
            </a:r>
            <a:r>
              <a:rPr sz="2600" b="1" spc="167" dirty="0" smtClean="0">
                <a:solidFill>
                  <a:srgbClr val="FFFFFF"/>
                </a:solidFill>
                <a:latin typeface="Times New Roman"/>
                <a:cs typeface="Times New Roman"/>
              </a:rPr>
              <a:t>Lokal</a:t>
            </a:r>
            <a:endParaRPr sz="2600">
              <a:latin typeface="Times New Roman"/>
              <a:cs typeface="Times New Roman"/>
            </a:endParaRPr>
          </a:p>
        </p:txBody>
      </p:sp>
      <p:sp>
        <p:nvSpPr>
          <p:cNvPr id="27" name="object 27"/>
          <p:cNvSpPr txBox="1"/>
          <p:nvPr/>
        </p:nvSpPr>
        <p:spPr>
          <a:xfrm>
            <a:off x="2605087" y="1454183"/>
            <a:ext cx="7776841" cy="889000"/>
          </a:xfrm>
          <a:prstGeom prst="rect">
            <a:avLst/>
          </a:prstGeom>
        </p:spPr>
        <p:txBody>
          <a:bodyPr wrap="square" lIns="0" tIns="13335" rIns="0" bIns="0" rtlCol="0">
            <a:noAutofit/>
          </a:bodyPr>
          <a:lstStyle/>
          <a:p>
            <a:pPr marL="12700" marR="31111">
              <a:lnSpc>
                <a:spcPts val="2100"/>
              </a:lnSpc>
            </a:pPr>
            <a:r>
              <a:rPr sz="2000" b="1" spc="150" dirty="0" smtClean="0">
                <a:latin typeface="Times New Roman"/>
                <a:cs typeface="Times New Roman"/>
              </a:rPr>
              <a:t>Persiapan</a:t>
            </a:r>
            <a:endParaRPr sz="2000">
              <a:latin typeface="Times New Roman"/>
              <a:cs typeface="Times New Roman"/>
            </a:endParaRPr>
          </a:p>
          <a:p>
            <a:pPr marL="12700">
              <a:lnSpc>
                <a:spcPct val="100041"/>
              </a:lnSpc>
            </a:pPr>
            <a:r>
              <a:rPr sz="2000" dirty="0" smtClean="0">
                <a:latin typeface="Times New Roman"/>
                <a:cs typeface="Times New Roman"/>
              </a:rPr>
              <a:t>Guru </a:t>
            </a:r>
            <a:r>
              <a:rPr sz="2000" spc="95" dirty="0" smtClean="0">
                <a:latin typeface="Times New Roman"/>
                <a:cs typeface="Times New Roman"/>
              </a:rPr>
              <a:t> </a:t>
            </a:r>
            <a:r>
              <a:rPr sz="2000" spc="183" dirty="0" smtClean="0">
                <a:latin typeface="Times New Roman"/>
                <a:cs typeface="Times New Roman"/>
              </a:rPr>
              <a:t>mempersiapkan</a:t>
            </a:r>
            <a:r>
              <a:rPr sz="2000" spc="19" dirty="0" smtClean="0">
                <a:latin typeface="Times New Roman"/>
                <a:cs typeface="Times New Roman"/>
              </a:rPr>
              <a:t> </a:t>
            </a:r>
            <a:r>
              <a:rPr sz="2000" spc="0" dirty="0" smtClean="0">
                <a:latin typeface="Times New Roman"/>
                <a:cs typeface="Times New Roman"/>
              </a:rPr>
              <a:t>diri</a:t>
            </a:r>
            <a:r>
              <a:rPr sz="2000" spc="269" dirty="0" smtClean="0">
                <a:latin typeface="Times New Roman"/>
                <a:cs typeface="Times New Roman"/>
              </a:rPr>
              <a:t> </a:t>
            </a:r>
            <a:r>
              <a:rPr sz="2000" spc="210" dirty="0" smtClean="0">
                <a:latin typeface="Times New Roman"/>
                <a:cs typeface="Times New Roman"/>
              </a:rPr>
              <a:t>dengan</a:t>
            </a:r>
            <a:r>
              <a:rPr sz="2000" spc="-37" dirty="0" smtClean="0">
                <a:latin typeface="Times New Roman"/>
                <a:cs typeface="Times New Roman"/>
              </a:rPr>
              <a:t> </a:t>
            </a:r>
            <a:r>
              <a:rPr sz="2000" spc="188" dirty="0" smtClean="0">
                <a:latin typeface="Times New Roman"/>
                <a:cs typeface="Times New Roman"/>
              </a:rPr>
              <a:t>berbagai</a:t>
            </a:r>
            <a:r>
              <a:rPr sz="2000" spc="-186" dirty="0" smtClean="0">
                <a:latin typeface="Times New Roman"/>
                <a:cs typeface="Times New Roman"/>
              </a:rPr>
              <a:t> </a:t>
            </a:r>
            <a:r>
              <a:rPr sz="2000" spc="200" dirty="0" smtClean="0">
                <a:latin typeface="Times New Roman"/>
                <a:cs typeface="Times New Roman"/>
              </a:rPr>
              <a:t>pengetahuan</a:t>
            </a:r>
            <a:r>
              <a:rPr sz="2000" spc="19" dirty="0" smtClean="0">
                <a:latin typeface="Times New Roman"/>
                <a:cs typeface="Times New Roman"/>
              </a:rPr>
              <a:t> </a:t>
            </a:r>
            <a:r>
              <a:rPr sz="2000" spc="183" dirty="0" smtClean="0">
                <a:latin typeface="Times New Roman"/>
                <a:cs typeface="Times New Roman"/>
              </a:rPr>
              <a:t>tentang</a:t>
            </a:r>
            <a:r>
              <a:rPr sz="2000" spc="109" dirty="0" smtClean="0">
                <a:latin typeface="Times New Roman"/>
                <a:cs typeface="Times New Roman"/>
              </a:rPr>
              <a:t> </a:t>
            </a:r>
            <a:r>
              <a:rPr sz="2000" spc="172" dirty="0" smtClean="0">
                <a:latin typeface="Times New Roman"/>
                <a:cs typeface="Times New Roman"/>
              </a:rPr>
              <a:t>kemampuan</a:t>
            </a:r>
            <a:r>
              <a:rPr sz="2000" spc="410" dirty="0" smtClean="0">
                <a:latin typeface="Times New Roman"/>
                <a:cs typeface="Times New Roman"/>
              </a:rPr>
              <a:t> </a:t>
            </a:r>
            <a:r>
              <a:rPr sz="2000" spc="128" dirty="0" smtClean="0">
                <a:latin typeface="Times New Roman"/>
                <a:cs typeface="Times New Roman"/>
              </a:rPr>
              <a:t>eksplorasi</a:t>
            </a:r>
            <a:r>
              <a:rPr sz="2000" spc="19" dirty="0" smtClean="0">
                <a:latin typeface="Times New Roman"/>
                <a:cs typeface="Times New Roman"/>
              </a:rPr>
              <a:t> </a:t>
            </a:r>
            <a:r>
              <a:rPr sz="2000" spc="130" dirty="0" smtClean="0">
                <a:latin typeface="Times New Roman"/>
                <a:cs typeface="Times New Roman"/>
              </a:rPr>
              <a:t>potensi</a:t>
            </a:r>
            <a:r>
              <a:rPr sz="2000" spc="250" dirty="0" smtClean="0">
                <a:latin typeface="Times New Roman"/>
                <a:cs typeface="Times New Roman"/>
              </a:rPr>
              <a:t> </a:t>
            </a:r>
            <a:r>
              <a:rPr sz="2000" spc="118" dirty="0" smtClean="0">
                <a:latin typeface="Times New Roman"/>
                <a:cs typeface="Times New Roman"/>
              </a:rPr>
              <a:t>lokal.</a:t>
            </a:r>
            <a:endParaRPr sz="2000">
              <a:latin typeface="Times New Roman"/>
              <a:cs typeface="Times New Roman"/>
            </a:endParaRPr>
          </a:p>
        </p:txBody>
      </p:sp>
      <p:sp>
        <p:nvSpPr>
          <p:cNvPr id="26" name="object 26"/>
          <p:cNvSpPr txBox="1"/>
          <p:nvPr/>
        </p:nvSpPr>
        <p:spPr>
          <a:xfrm>
            <a:off x="204787" y="2357785"/>
            <a:ext cx="1507299" cy="254000"/>
          </a:xfrm>
          <a:prstGeom prst="rect">
            <a:avLst/>
          </a:prstGeom>
        </p:spPr>
        <p:txBody>
          <a:bodyPr wrap="square" lIns="0" tIns="12065" rIns="0" bIns="0" rtlCol="0">
            <a:noAutofit/>
          </a:bodyPr>
          <a:lstStyle/>
          <a:p>
            <a:pPr marL="12700">
              <a:lnSpc>
                <a:spcPts val="1900"/>
              </a:lnSpc>
            </a:pPr>
            <a:r>
              <a:rPr sz="1800" b="1" spc="59" dirty="0" smtClean="0">
                <a:solidFill>
                  <a:srgbClr val="FFFFFF"/>
                </a:solidFill>
                <a:latin typeface="Times New Roman"/>
                <a:cs typeface="Times New Roman"/>
              </a:rPr>
              <a:t>Durasi : </a:t>
            </a:r>
            <a:r>
              <a:rPr sz="1800" spc="59" dirty="0" smtClean="0">
                <a:solidFill>
                  <a:srgbClr val="FFFFFF"/>
                </a:solidFill>
                <a:latin typeface="Times New Roman"/>
                <a:cs typeface="Times New Roman"/>
              </a:rPr>
              <a:t>24 JP</a:t>
            </a:r>
            <a:endParaRPr sz="1800">
              <a:latin typeface="Times New Roman"/>
              <a:cs typeface="Times New Roman"/>
            </a:endParaRPr>
          </a:p>
        </p:txBody>
      </p:sp>
      <p:sp>
        <p:nvSpPr>
          <p:cNvPr id="25" name="object 25"/>
          <p:cNvSpPr txBox="1"/>
          <p:nvPr/>
        </p:nvSpPr>
        <p:spPr>
          <a:xfrm>
            <a:off x="2605087" y="2673383"/>
            <a:ext cx="1681226" cy="279400"/>
          </a:xfrm>
          <a:prstGeom prst="rect">
            <a:avLst/>
          </a:prstGeom>
        </p:spPr>
        <p:txBody>
          <a:bodyPr wrap="square" lIns="0" tIns="13335" rIns="0" bIns="0" rtlCol="0">
            <a:noAutofit/>
          </a:bodyPr>
          <a:lstStyle/>
          <a:p>
            <a:pPr marL="12700">
              <a:lnSpc>
                <a:spcPts val="2100"/>
              </a:lnSpc>
            </a:pPr>
            <a:r>
              <a:rPr sz="2000" b="1" spc="175" dirty="0" smtClean="0">
                <a:latin typeface="Times New Roman"/>
                <a:cs typeface="Times New Roman"/>
              </a:rPr>
              <a:t>Pelaksanaan</a:t>
            </a:r>
            <a:endParaRPr sz="2000">
              <a:latin typeface="Times New Roman"/>
              <a:cs typeface="Times New Roman"/>
            </a:endParaRPr>
          </a:p>
        </p:txBody>
      </p:sp>
      <p:sp>
        <p:nvSpPr>
          <p:cNvPr id="24" name="object 24"/>
          <p:cNvSpPr txBox="1"/>
          <p:nvPr/>
        </p:nvSpPr>
        <p:spPr>
          <a:xfrm>
            <a:off x="204787" y="2821335"/>
            <a:ext cx="913968" cy="254000"/>
          </a:xfrm>
          <a:prstGeom prst="rect">
            <a:avLst/>
          </a:prstGeom>
        </p:spPr>
        <p:txBody>
          <a:bodyPr wrap="square" lIns="0" tIns="12065" rIns="0" bIns="0" rtlCol="0">
            <a:noAutofit/>
          </a:bodyPr>
          <a:lstStyle/>
          <a:p>
            <a:pPr marL="12700">
              <a:lnSpc>
                <a:spcPts val="1900"/>
              </a:lnSpc>
            </a:pPr>
            <a:r>
              <a:rPr sz="1800" b="1" spc="102" dirty="0" smtClean="0">
                <a:solidFill>
                  <a:srgbClr val="FFFFFF"/>
                </a:solidFill>
                <a:latin typeface="Times New Roman"/>
                <a:cs typeface="Times New Roman"/>
              </a:rPr>
              <a:t>Bahan :</a:t>
            </a:r>
            <a:endParaRPr sz="1800">
              <a:latin typeface="Times New Roman"/>
              <a:cs typeface="Times New Roman"/>
            </a:endParaRPr>
          </a:p>
        </p:txBody>
      </p:sp>
      <p:sp>
        <p:nvSpPr>
          <p:cNvPr id="23" name="object 23"/>
          <p:cNvSpPr txBox="1"/>
          <p:nvPr/>
        </p:nvSpPr>
        <p:spPr>
          <a:xfrm>
            <a:off x="2412305" y="2978183"/>
            <a:ext cx="3123491" cy="288256"/>
          </a:xfrm>
          <a:prstGeom prst="rect">
            <a:avLst/>
          </a:prstGeom>
        </p:spPr>
        <p:txBody>
          <a:bodyPr wrap="square" lIns="0" tIns="14001" rIns="0" bIns="0" rtlCol="0">
            <a:noAutofit/>
          </a:bodyPr>
          <a:lstStyle/>
          <a:p>
            <a:pPr marL="12700">
              <a:lnSpc>
                <a:spcPts val="2205"/>
              </a:lnSpc>
            </a:pPr>
            <a:r>
              <a:rPr sz="2000" spc="97" dirty="0" smtClean="0">
                <a:latin typeface="Calibri"/>
                <a:cs typeface="Calibri"/>
              </a:rPr>
              <a:t>1.</a:t>
            </a:r>
            <a:r>
              <a:rPr sz="2000" spc="111" dirty="0" smtClean="0">
                <a:latin typeface="Times New Roman"/>
                <a:cs typeface="Times New Roman"/>
              </a:rPr>
              <a:t>Mengenali potensi lokal.</a:t>
            </a:r>
            <a:endParaRPr sz="2000">
              <a:latin typeface="Times New Roman"/>
              <a:cs typeface="Times New Roman"/>
            </a:endParaRPr>
          </a:p>
        </p:txBody>
      </p:sp>
      <p:sp>
        <p:nvSpPr>
          <p:cNvPr id="22" name="object 22"/>
          <p:cNvSpPr txBox="1"/>
          <p:nvPr/>
        </p:nvSpPr>
        <p:spPr>
          <a:xfrm>
            <a:off x="204787" y="3091206"/>
            <a:ext cx="1321409" cy="228600"/>
          </a:xfrm>
          <a:prstGeom prst="rect">
            <a:avLst/>
          </a:prstGeom>
        </p:spPr>
        <p:txBody>
          <a:bodyPr wrap="square" lIns="0" tIns="10795" rIns="0" bIns="0" rtlCol="0">
            <a:noAutofit/>
          </a:bodyPr>
          <a:lstStyle/>
          <a:p>
            <a:pPr marL="12700">
              <a:lnSpc>
                <a:spcPts val="1700"/>
              </a:lnSpc>
            </a:pPr>
            <a:r>
              <a:rPr sz="1600" spc="95" dirty="0" smtClean="0">
                <a:solidFill>
                  <a:srgbClr val="FFFFFF"/>
                </a:solidFill>
                <a:latin typeface="Times New Roman"/>
                <a:cs typeface="Times New Roman"/>
              </a:rPr>
              <a:t>Lembar Kerja</a:t>
            </a:r>
            <a:endParaRPr sz="1600">
              <a:latin typeface="Times New Roman"/>
              <a:cs typeface="Times New Roman"/>
            </a:endParaRPr>
          </a:p>
        </p:txBody>
      </p:sp>
      <p:sp>
        <p:nvSpPr>
          <p:cNvPr id="21" name="object 21"/>
          <p:cNvSpPr txBox="1"/>
          <p:nvPr/>
        </p:nvSpPr>
        <p:spPr>
          <a:xfrm>
            <a:off x="204787" y="3282983"/>
            <a:ext cx="3696520" cy="288256"/>
          </a:xfrm>
          <a:prstGeom prst="rect">
            <a:avLst/>
          </a:prstGeom>
        </p:spPr>
        <p:txBody>
          <a:bodyPr wrap="square" lIns="0" tIns="14001" rIns="0" bIns="0" rtlCol="0">
            <a:noAutofit/>
          </a:bodyPr>
          <a:lstStyle/>
          <a:p>
            <a:pPr marL="12700">
              <a:lnSpc>
                <a:spcPts val="2205"/>
              </a:lnSpc>
            </a:pPr>
            <a:r>
              <a:rPr sz="1600" spc="79" dirty="0" smtClean="0">
                <a:solidFill>
                  <a:srgbClr val="FFFFFF"/>
                </a:solidFill>
                <a:latin typeface="Times New Roman"/>
                <a:cs typeface="Times New Roman"/>
              </a:rPr>
              <a:t>Ekplorasi Potensi Lokal </a:t>
            </a:r>
            <a:r>
              <a:rPr sz="2000" spc="0" dirty="0" smtClean="0">
                <a:latin typeface="Calibri"/>
                <a:cs typeface="Calibri"/>
              </a:rPr>
              <a:t>2.</a:t>
            </a:r>
            <a:r>
              <a:rPr sz="2000" spc="79" dirty="0" smtClean="0">
                <a:latin typeface="Times New Roman"/>
                <a:cs typeface="Times New Roman"/>
              </a:rPr>
              <a:t>Mengenali</a:t>
            </a:r>
            <a:endParaRPr sz="2000">
              <a:latin typeface="Times New Roman"/>
              <a:cs typeface="Times New Roman"/>
            </a:endParaRPr>
          </a:p>
        </p:txBody>
      </p:sp>
      <p:sp>
        <p:nvSpPr>
          <p:cNvPr id="20" name="object 20"/>
          <p:cNvSpPr txBox="1"/>
          <p:nvPr/>
        </p:nvSpPr>
        <p:spPr>
          <a:xfrm>
            <a:off x="3902265" y="3282983"/>
            <a:ext cx="5703316" cy="279400"/>
          </a:xfrm>
          <a:prstGeom prst="rect">
            <a:avLst/>
          </a:prstGeom>
        </p:spPr>
        <p:txBody>
          <a:bodyPr wrap="square" lIns="0" tIns="13335" rIns="0" bIns="0" rtlCol="0">
            <a:noAutofit/>
          </a:bodyPr>
          <a:lstStyle/>
          <a:p>
            <a:pPr marL="12700">
              <a:lnSpc>
                <a:spcPts val="2100"/>
              </a:lnSpc>
            </a:pPr>
            <a:r>
              <a:rPr sz="2000" spc="125" dirty="0" smtClean="0">
                <a:latin typeface="Times New Roman"/>
                <a:cs typeface="Times New Roman"/>
              </a:rPr>
              <a:t>potensi sumber daya setempat (SDM, dan SDA).</a:t>
            </a:r>
            <a:endParaRPr sz="2000">
              <a:latin typeface="Times New Roman"/>
              <a:cs typeface="Times New Roman"/>
            </a:endParaRPr>
          </a:p>
        </p:txBody>
      </p:sp>
      <p:sp>
        <p:nvSpPr>
          <p:cNvPr id="19" name="object 19"/>
          <p:cNvSpPr txBox="1"/>
          <p:nvPr/>
        </p:nvSpPr>
        <p:spPr>
          <a:xfrm>
            <a:off x="2412305" y="3587783"/>
            <a:ext cx="5962957" cy="288256"/>
          </a:xfrm>
          <a:prstGeom prst="rect">
            <a:avLst/>
          </a:prstGeom>
        </p:spPr>
        <p:txBody>
          <a:bodyPr wrap="square" lIns="0" tIns="14001" rIns="0" bIns="0" rtlCol="0">
            <a:noAutofit/>
          </a:bodyPr>
          <a:lstStyle/>
          <a:p>
            <a:pPr marL="12700">
              <a:lnSpc>
                <a:spcPts val="2205"/>
              </a:lnSpc>
            </a:pPr>
            <a:r>
              <a:rPr sz="2000" spc="97" dirty="0" smtClean="0">
                <a:latin typeface="Calibri"/>
                <a:cs typeface="Calibri"/>
              </a:rPr>
              <a:t>3.</a:t>
            </a:r>
            <a:r>
              <a:rPr sz="2000" spc="129" dirty="0" smtClean="0">
                <a:latin typeface="Times New Roman"/>
                <a:cs typeface="Times New Roman"/>
              </a:rPr>
              <a:t>Mengidentiﬁkasi potensi lokal dan sumber daya.</a:t>
            </a:r>
            <a:endParaRPr sz="2000">
              <a:latin typeface="Times New Roman"/>
              <a:cs typeface="Times New Roman"/>
            </a:endParaRPr>
          </a:p>
        </p:txBody>
      </p:sp>
      <p:sp>
        <p:nvSpPr>
          <p:cNvPr id="18" name="object 18"/>
          <p:cNvSpPr txBox="1"/>
          <p:nvPr/>
        </p:nvSpPr>
        <p:spPr>
          <a:xfrm>
            <a:off x="2412305" y="3892583"/>
            <a:ext cx="8486955" cy="593056"/>
          </a:xfrm>
          <a:prstGeom prst="rect">
            <a:avLst/>
          </a:prstGeom>
        </p:spPr>
        <p:txBody>
          <a:bodyPr wrap="square" lIns="0" tIns="14001" rIns="0" bIns="0" rtlCol="0">
            <a:noAutofit/>
          </a:bodyPr>
          <a:lstStyle/>
          <a:p>
            <a:pPr marL="12700" marR="39428">
              <a:lnSpc>
                <a:spcPts val="2205"/>
              </a:lnSpc>
            </a:pPr>
            <a:r>
              <a:rPr sz="2000" spc="120" dirty="0" smtClean="0">
                <a:latin typeface="Calibri"/>
                <a:cs typeface="Calibri"/>
              </a:rPr>
              <a:t>4.</a:t>
            </a:r>
            <a:r>
              <a:rPr sz="2000" spc="144" dirty="0" smtClean="0">
                <a:latin typeface="Times New Roman"/>
                <a:cs typeface="Times New Roman"/>
              </a:rPr>
              <a:t>Memetakan potensi lokal dan sumber daya.</a:t>
            </a:r>
            <a:endParaRPr sz="2000">
              <a:latin typeface="Times New Roman"/>
              <a:cs typeface="Times New Roman"/>
            </a:endParaRPr>
          </a:p>
          <a:p>
            <a:pPr marL="12700">
              <a:lnSpc>
                <a:spcPts val="2400"/>
              </a:lnSpc>
              <a:spcBef>
                <a:spcPts val="9"/>
              </a:spcBef>
            </a:pPr>
            <a:r>
              <a:rPr sz="2000" spc="135" dirty="0" smtClean="0">
                <a:latin typeface="Calibri"/>
                <a:cs typeface="Calibri"/>
              </a:rPr>
              <a:t>5.</a:t>
            </a:r>
            <a:r>
              <a:rPr sz="2000" spc="164" dirty="0" smtClean="0">
                <a:latin typeface="Times New Roman"/>
                <a:cs typeface="Times New Roman"/>
              </a:rPr>
              <a:t>Memanfaatkan peluang dan potensi lokal  dan sumber daya sebagai</a:t>
            </a:r>
            <a:endParaRPr sz="2000">
              <a:latin typeface="Times New Roman"/>
              <a:cs typeface="Times New Roman"/>
            </a:endParaRPr>
          </a:p>
        </p:txBody>
      </p:sp>
      <p:sp>
        <p:nvSpPr>
          <p:cNvPr id="17" name="object 17"/>
          <p:cNvSpPr txBox="1"/>
          <p:nvPr/>
        </p:nvSpPr>
        <p:spPr>
          <a:xfrm>
            <a:off x="217487" y="3943697"/>
            <a:ext cx="1483182" cy="528319"/>
          </a:xfrm>
          <a:prstGeom prst="rect">
            <a:avLst/>
          </a:prstGeom>
        </p:spPr>
        <p:txBody>
          <a:bodyPr wrap="square" lIns="0" tIns="12065" rIns="0" bIns="0" rtlCol="0">
            <a:noAutofit/>
          </a:bodyPr>
          <a:lstStyle/>
          <a:p>
            <a:pPr marL="12700">
              <a:lnSpc>
                <a:spcPts val="1900"/>
              </a:lnSpc>
            </a:pPr>
            <a:r>
              <a:rPr sz="1800" b="1" spc="76" dirty="0" smtClean="0">
                <a:solidFill>
                  <a:srgbClr val="FFFFFF"/>
                </a:solidFill>
                <a:latin typeface="Times New Roman"/>
                <a:cs typeface="Times New Roman"/>
              </a:rPr>
              <a:t>Peran Guru :</a:t>
            </a:r>
            <a:endParaRPr sz="1800">
              <a:latin typeface="Times New Roman"/>
              <a:cs typeface="Times New Roman"/>
            </a:endParaRPr>
          </a:p>
          <a:p>
            <a:pPr marL="12700" marR="34290">
              <a:lnSpc>
                <a:spcPct val="95825"/>
              </a:lnSpc>
            </a:pPr>
            <a:r>
              <a:rPr sz="1800" spc="85" dirty="0" smtClean="0">
                <a:solidFill>
                  <a:srgbClr val="FFFFFF"/>
                </a:solidFill>
                <a:latin typeface="Times New Roman"/>
                <a:cs typeface="Times New Roman"/>
              </a:rPr>
              <a:t>Fasilitator</a:t>
            </a:r>
            <a:endParaRPr sz="1800">
              <a:latin typeface="Times New Roman"/>
              <a:cs typeface="Times New Roman"/>
            </a:endParaRPr>
          </a:p>
        </p:txBody>
      </p:sp>
      <p:sp>
        <p:nvSpPr>
          <p:cNvPr id="16" name="object 16"/>
          <p:cNvSpPr txBox="1"/>
          <p:nvPr/>
        </p:nvSpPr>
        <p:spPr>
          <a:xfrm>
            <a:off x="10930445" y="4197383"/>
            <a:ext cx="1015238" cy="279400"/>
          </a:xfrm>
          <a:prstGeom prst="rect">
            <a:avLst/>
          </a:prstGeom>
        </p:spPr>
        <p:txBody>
          <a:bodyPr wrap="square" lIns="0" tIns="13335" rIns="0" bIns="0" rtlCol="0">
            <a:noAutofit/>
          </a:bodyPr>
          <a:lstStyle/>
          <a:p>
            <a:pPr marL="12700">
              <a:lnSpc>
                <a:spcPts val="2100"/>
              </a:lnSpc>
            </a:pPr>
            <a:r>
              <a:rPr sz="2000" spc="161" dirty="0" smtClean="0">
                <a:latin typeface="Times New Roman"/>
                <a:cs typeface="Times New Roman"/>
              </a:rPr>
              <a:t>peluang</a:t>
            </a:r>
            <a:endParaRPr sz="2000">
              <a:latin typeface="Times New Roman"/>
              <a:cs typeface="Times New Roman"/>
            </a:endParaRPr>
          </a:p>
        </p:txBody>
      </p:sp>
      <p:sp>
        <p:nvSpPr>
          <p:cNvPr id="15" name="object 15"/>
          <p:cNvSpPr txBox="1"/>
          <p:nvPr/>
        </p:nvSpPr>
        <p:spPr>
          <a:xfrm>
            <a:off x="2605087" y="4502183"/>
            <a:ext cx="714502" cy="279400"/>
          </a:xfrm>
          <a:prstGeom prst="rect">
            <a:avLst/>
          </a:prstGeom>
        </p:spPr>
        <p:txBody>
          <a:bodyPr wrap="square" lIns="0" tIns="13335" rIns="0" bIns="0" rtlCol="0">
            <a:noAutofit/>
          </a:bodyPr>
          <a:lstStyle/>
          <a:p>
            <a:pPr marL="12700">
              <a:lnSpc>
                <a:spcPts val="2100"/>
              </a:lnSpc>
            </a:pPr>
            <a:r>
              <a:rPr sz="2000" spc="103" dirty="0" smtClean="0">
                <a:latin typeface="Times New Roman"/>
                <a:cs typeface="Times New Roman"/>
              </a:rPr>
              <a:t>kerja.</a:t>
            </a:r>
            <a:endParaRPr sz="2000">
              <a:latin typeface="Times New Roman"/>
              <a:cs typeface="Times New Roman"/>
            </a:endParaRPr>
          </a:p>
        </p:txBody>
      </p:sp>
      <p:sp>
        <p:nvSpPr>
          <p:cNvPr id="14" name="object 14"/>
          <p:cNvSpPr txBox="1"/>
          <p:nvPr/>
        </p:nvSpPr>
        <p:spPr>
          <a:xfrm>
            <a:off x="231775" y="4719984"/>
            <a:ext cx="2124287" cy="1076960"/>
          </a:xfrm>
          <a:prstGeom prst="rect">
            <a:avLst/>
          </a:prstGeom>
        </p:spPr>
        <p:txBody>
          <a:bodyPr wrap="square" lIns="0" tIns="12065" rIns="0" bIns="0" rtlCol="0">
            <a:noAutofit/>
          </a:bodyPr>
          <a:lstStyle/>
          <a:p>
            <a:pPr marL="12700" marR="39430">
              <a:lnSpc>
                <a:spcPts val="1900"/>
              </a:lnSpc>
            </a:pPr>
            <a:r>
              <a:rPr sz="1800" b="1" spc="124" dirty="0" smtClean="0">
                <a:solidFill>
                  <a:srgbClr val="FFFFFF"/>
                </a:solidFill>
                <a:latin typeface="Times New Roman"/>
                <a:cs typeface="Times New Roman"/>
              </a:rPr>
              <a:t>Dimensi Proﬁl</a:t>
            </a:r>
            <a:endParaRPr sz="1800">
              <a:latin typeface="Times New Roman"/>
              <a:cs typeface="Times New Roman"/>
            </a:endParaRPr>
          </a:p>
          <a:p>
            <a:pPr marL="12700">
              <a:lnSpc>
                <a:spcPct val="95825"/>
              </a:lnSpc>
            </a:pPr>
            <a:r>
              <a:rPr sz="1800" b="1" spc="97" dirty="0" smtClean="0">
                <a:solidFill>
                  <a:srgbClr val="FFFFFF"/>
                </a:solidFill>
                <a:latin typeface="Times New Roman"/>
                <a:cs typeface="Times New Roman"/>
              </a:rPr>
              <a:t>Pelajar Pancasila :</a:t>
            </a:r>
            <a:endParaRPr sz="1800">
              <a:latin typeface="Times New Roman"/>
              <a:cs typeface="Times New Roman"/>
            </a:endParaRPr>
          </a:p>
          <a:p>
            <a:pPr marL="12700" marR="39430">
              <a:lnSpc>
                <a:spcPct val="95825"/>
              </a:lnSpc>
              <a:spcBef>
                <a:spcPts val="90"/>
              </a:spcBef>
            </a:pPr>
            <a:r>
              <a:rPr sz="1800" spc="92" dirty="0" smtClean="0">
                <a:solidFill>
                  <a:srgbClr val="FFFFFF"/>
                </a:solidFill>
                <a:latin typeface="Times New Roman"/>
                <a:cs typeface="Times New Roman"/>
              </a:rPr>
              <a:t>Kreatif dan</a:t>
            </a:r>
            <a:endParaRPr sz="1800">
              <a:latin typeface="Times New Roman"/>
              <a:cs typeface="Times New Roman"/>
            </a:endParaRPr>
          </a:p>
          <a:p>
            <a:pPr marL="12700" marR="39430">
              <a:lnSpc>
                <a:spcPct val="95825"/>
              </a:lnSpc>
              <a:spcBef>
                <a:spcPts val="90"/>
              </a:spcBef>
            </a:pPr>
            <a:r>
              <a:rPr sz="1800" spc="87" dirty="0" smtClean="0">
                <a:solidFill>
                  <a:srgbClr val="FFFFFF"/>
                </a:solidFill>
                <a:latin typeface="Times New Roman"/>
                <a:cs typeface="Times New Roman"/>
              </a:rPr>
              <a:t>Bernalar Kritis.</a:t>
            </a:r>
            <a:endParaRPr sz="1800">
              <a:latin typeface="Times New Roman"/>
              <a:cs typeface="Times New Roman"/>
            </a:endParaRPr>
          </a:p>
        </p:txBody>
      </p:sp>
      <p:sp>
        <p:nvSpPr>
          <p:cNvPr id="13" name="object 13"/>
          <p:cNvSpPr txBox="1"/>
          <p:nvPr/>
        </p:nvSpPr>
        <p:spPr>
          <a:xfrm>
            <a:off x="2605087" y="5111783"/>
            <a:ext cx="800354" cy="279400"/>
          </a:xfrm>
          <a:prstGeom prst="rect">
            <a:avLst/>
          </a:prstGeom>
        </p:spPr>
        <p:txBody>
          <a:bodyPr wrap="square" lIns="0" tIns="13335" rIns="0" bIns="0" rtlCol="0">
            <a:noAutofit/>
          </a:bodyPr>
          <a:lstStyle/>
          <a:p>
            <a:pPr marL="12700">
              <a:lnSpc>
                <a:spcPts val="2100"/>
              </a:lnSpc>
            </a:pPr>
            <a:r>
              <a:rPr sz="2000" b="1" spc="113" dirty="0" smtClean="0">
                <a:latin typeface="Times New Roman"/>
                <a:cs typeface="Times New Roman"/>
              </a:rPr>
              <a:t>Tugas</a:t>
            </a:r>
            <a:endParaRPr sz="2000">
              <a:latin typeface="Times New Roman"/>
              <a:cs typeface="Times New Roman"/>
            </a:endParaRPr>
          </a:p>
        </p:txBody>
      </p:sp>
      <p:sp>
        <p:nvSpPr>
          <p:cNvPr id="12" name="object 12"/>
          <p:cNvSpPr txBox="1"/>
          <p:nvPr/>
        </p:nvSpPr>
        <p:spPr>
          <a:xfrm>
            <a:off x="2412305" y="5416583"/>
            <a:ext cx="9533943" cy="288256"/>
          </a:xfrm>
          <a:prstGeom prst="rect">
            <a:avLst/>
          </a:prstGeom>
        </p:spPr>
        <p:txBody>
          <a:bodyPr wrap="square" lIns="0" tIns="14001" rIns="0" bIns="0" rtlCol="0">
            <a:noAutofit/>
          </a:bodyPr>
          <a:lstStyle/>
          <a:p>
            <a:pPr marL="12700">
              <a:lnSpc>
                <a:spcPts val="2205"/>
              </a:lnSpc>
            </a:pPr>
            <a:r>
              <a:rPr sz="2000" spc="112" dirty="0" smtClean="0">
                <a:latin typeface="Calibri"/>
                <a:cs typeface="Calibri"/>
              </a:rPr>
              <a:t>1.</a:t>
            </a:r>
            <a:r>
              <a:rPr sz="2000" spc="137" dirty="0" smtClean="0">
                <a:latin typeface="Times New Roman"/>
                <a:cs typeface="Times New Roman"/>
              </a:rPr>
              <a:t>Mengidentiﬁkasi potensi sumberdaya  di sekitar yang  memiliki potensi untuk</a:t>
            </a:r>
            <a:endParaRPr sz="2000">
              <a:latin typeface="Times New Roman"/>
              <a:cs typeface="Times New Roman"/>
            </a:endParaRPr>
          </a:p>
        </p:txBody>
      </p:sp>
      <p:sp>
        <p:nvSpPr>
          <p:cNvPr id="11" name="object 11"/>
          <p:cNvSpPr txBox="1"/>
          <p:nvPr/>
        </p:nvSpPr>
        <p:spPr>
          <a:xfrm>
            <a:off x="2605087" y="5721383"/>
            <a:ext cx="1879600" cy="279400"/>
          </a:xfrm>
          <a:prstGeom prst="rect">
            <a:avLst/>
          </a:prstGeom>
        </p:spPr>
        <p:txBody>
          <a:bodyPr wrap="square" lIns="0" tIns="13335" rIns="0" bIns="0" rtlCol="0">
            <a:noAutofit/>
          </a:bodyPr>
          <a:lstStyle/>
          <a:p>
            <a:pPr marL="12700">
              <a:lnSpc>
                <a:spcPts val="2100"/>
              </a:lnSpc>
            </a:pPr>
            <a:r>
              <a:rPr sz="2000" spc="150" dirty="0" smtClean="0">
                <a:latin typeface="Times New Roman"/>
                <a:cs typeface="Times New Roman"/>
              </a:rPr>
              <a:t>dikembangkan.</a:t>
            </a:r>
            <a:endParaRPr sz="2000">
              <a:latin typeface="Times New Roman"/>
              <a:cs typeface="Times New Roman"/>
            </a:endParaRPr>
          </a:p>
        </p:txBody>
      </p:sp>
      <p:sp>
        <p:nvSpPr>
          <p:cNvPr id="10" name="object 10"/>
          <p:cNvSpPr txBox="1"/>
          <p:nvPr/>
        </p:nvSpPr>
        <p:spPr>
          <a:xfrm>
            <a:off x="2412305" y="6026183"/>
            <a:ext cx="9457489" cy="288256"/>
          </a:xfrm>
          <a:prstGeom prst="rect">
            <a:avLst/>
          </a:prstGeom>
        </p:spPr>
        <p:txBody>
          <a:bodyPr wrap="square" lIns="0" tIns="14001" rIns="0" bIns="0" rtlCol="0">
            <a:noAutofit/>
          </a:bodyPr>
          <a:lstStyle/>
          <a:p>
            <a:pPr marL="12700">
              <a:lnSpc>
                <a:spcPts val="2205"/>
              </a:lnSpc>
            </a:pPr>
            <a:r>
              <a:rPr sz="2000" spc="112" dirty="0" smtClean="0">
                <a:latin typeface="Calibri"/>
                <a:cs typeface="Calibri"/>
              </a:rPr>
              <a:t>2.</a:t>
            </a:r>
            <a:r>
              <a:rPr sz="2000" spc="127" dirty="0" smtClean="0">
                <a:latin typeface="Times New Roman"/>
                <a:cs typeface="Times New Roman"/>
              </a:rPr>
              <a:t>Kemampuan analisis peluang dan potensi usaha yang  bersumber dari  potensi</a:t>
            </a:r>
            <a:endParaRPr sz="2000">
              <a:latin typeface="Times New Roman"/>
              <a:cs typeface="Times New Roman"/>
            </a:endParaRPr>
          </a:p>
        </p:txBody>
      </p:sp>
      <p:sp>
        <p:nvSpPr>
          <p:cNvPr id="9" name="object 9"/>
          <p:cNvSpPr txBox="1"/>
          <p:nvPr/>
        </p:nvSpPr>
        <p:spPr>
          <a:xfrm>
            <a:off x="2605087" y="6330983"/>
            <a:ext cx="6665976" cy="279400"/>
          </a:xfrm>
          <a:prstGeom prst="rect">
            <a:avLst/>
          </a:prstGeom>
        </p:spPr>
        <p:txBody>
          <a:bodyPr wrap="square" lIns="0" tIns="13335" rIns="0" bIns="0" rtlCol="0">
            <a:noAutofit/>
          </a:bodyPr>
          <a:lstStyle/>
          <a:p>
            <a:pPr marL="12700">
              <a:lnSpc>
                <a:spcPts val="2100"/>
              </a:lnSpc>
            </a:pPr>
            <a:r>
              <a:rPr sz="2000" spc="131" dirty="0" smtClean="0">
                <a:latin typeface="Times New Roman"/>
                <a:cs typeface="Times New Roman"/>
              </a:rPr>
              <a:t>lokal, dari  mulai perencanaan usaha hingga pemasaran.</a:t>
            </a:r>
            <a:endParaRPr sz="2000">
              <a:latin typeface="Times New Roman"/>
              <a:cs typeface="Times New Roman"/>
            </a:endParaRPr>
          </a:p>
        </p:txBody>
      </p:sp>
      <p:sp>
        <p:nvSpPr>
          <p:cNvPr id="8" name="object 8"/>
          <p:cNvSpPr txBox="1"/>
          <p:nvPr/>
        </p:nvSpPr>
        <p:spPr>
          <a:xfrm>
            <a:off x="2412305" y="6635783"/>
            <a:ext cx="1936295" cy="288256"/>
          </a:xfrm>
          <a:prstGeom prst="rect">
            <a:avLst/>
          </a:prstGeom>
        </p:spPr>
        <p:txBody>
          <a:bodyPr wrap="square" lIns="0" tIns="14001" rIns="0" bIns="0" rtlCol="0">
            <a:noAutofit/>
          </a:bodyPr>
          <a:lstStyle/>
          <a:p>
            <a:pPr marL="12700">
              <a:lnSpc>
                <a:spcPts val="2205"/>
              </a:lnSpc>
            </a:pPr>
            <a:r>
              <a:rPr sz="2000" dirty="0" smtClean="0">
                <a:latin typeface="Calibri"/>
                <a:cs typeface="Calibri"/>
              </a:rPr>
              <a:t>3.</a:t>
            </a:r>
            <a:r>
              <a:rPr sz="2000" spc="133" dirty="0" smtClean="0">
                <a:latin typeface="Times New Roman"/>
                <a:cs typeface="Times New Roman"/>
              </a:rPr>
              <a:t>Meningkatkan</a:t>
            </a:r>
            <a:endParaRPr sz="2000">
              <a:latin typeface="Times New Roman"/>
              <a:cs typeface="Times New Roman"/>
            </a:endParaRPr>
          </a:p>
        </p:txBody>
      </p:sp>
      <p:sp>
        <p:nvSpPr>
          <p:cNvPr id="7" name="object 7"/>
          <p:cNvSpPr txBox="1"/>
          <p:nvPr/>
        </p:nvSpPr>
        <p:spPr>
          <a:xfrm>
            <a:off x="4522279" y="6635783"/>
            <a:ext cx="1557782" cy="279400"/>
          </a:xfrm>
          <a:prstGeom prst="rect">
            <a:avLst/>
          </a:prstGeom>
        </p:spPr>
        <p:txBody>
          <a:bodyPr wrap="square" lIns="0" tIns="13335" rIns="0" bIns="0" rtlCol="0">
            <a:noAutofit/>
          </a:bodyPr>
          <a:lstStyle/>
          <a:p>
            <a:pPr marL="12700">
              <a:lnSpc>
                <a:spcPts val="2100"/>
              </a:lnSpc>
            </a:pPr>
            <a:r>
              <a:rPr sz="2000" spc="216" dirty="0" smtClean="0">
                <a:latin typeface="Times New Roman"/>
                <a:cs typeface="Times New Roman"/>
              </a:rPr>
              <a:t>kemampuan</a:t>
            </a:r>
            <a:endParaRPr sz="2000">
              <a:latin typeface="Times New Roman"/>
              <a:cs typeface="Times New Roman"/>
            </a:endParaRPr>
          </a:p>
        </p:txBody>
      </p:sp>
      <p:sp>
        <p:nvSpPr>
          <p:cNvPr id="6" name="object 6"/>
          <p:cNvSpPr txBox="1"/>
          <p:nvPr/>
        </p:nvSpPr>
        <p:spPr>
          <a:xfrm>
            <a:off x="6255067" y="6635783"/>
            <a:ext cx="853948" cy="279400"/>
          </a:xfrm>
          <a:prstGeom prst="rect">
            <a:avLst/>
          </a:prstGeom>
        </p:spPr>
        <p:txBody>
          <a:bodyPr wrap="square" lIns="0" tIns="13335" rIns="0" bIns="0" rtlCol="0">
            <a:noAutofit/>
          </a:bodyPr>
          <a:lstStyle/>
          <a:p>
            <a:pPr marL="12700">
              <a:lnSpc>
                <a:spcPts val="2100"/>
              </a:lnSpc>
            </a:pPr>
            <a:r>
              <a:rPr sz="2000" spc="94" dirty="0" smtClean="0">
                <a:latin typeface="Times New Roman"/>
                <a:cs typeface="Times New Roman"/>
              </a:rPr>
              <a:t>literasi</a:t>
            </a:r>
            <a:endParaRPr sz="2000">
              <a:latin typeface="Times New Roman"/>
              <a:cs typeface="Times New Roman"/>
            </a:endParaRPr>
          </a:p>
        </p:txBody>
      </p:sp>
      <p:sp>
        <p:nvSpPr>
          <p:cNvPr id="5" name="object 5"/>
          <p:cNvSpPr txBox="1"/>
          <p:nvPr/>
        </p:nvSpPr>
        <p:spPr>
          <a:xfrm>
            <a:off x="7284021" y="6635783"/>
            <a:ext cx="779780" cy="279400"/>
          </a:xfrm>
          <a:prstGeom prst="rect">
            <a:avLst/>
          </a:prstGeom>
        </p:spPr>
        <p:txBody>
          <a:bodyPr wrap="square" lIns="0" tIns="13335" rIns="0" bIns="0" rtlCol="0">
            <a:noAutofit/>
          </a:bodyPr>
          <a:lstStyle/>
          <a:p>
            <a:pPr marL="12700">
              <a:lnSpc>
                <a:spcPts val="2100"/>
              </a:lnSpc>
            </a:pPr>
            <a:r>
              <a:rPr sz="2000" spc="71" dirty="0" smtClean="0">
                <a:latin typeface="Times New Roman"/>
                <a:cs typeface="Times New Roman"/>
              </a:rPr>
              <a:t>digital</a:t>
            </a:r>
            <a:endParaRPr sz="2000">
              <a:latin typeface="Times New Roman"/>
              <a:cs typeface="Times New Roman"/>
            </a:endParaRPr>
          </a:p>
        </p:txBody>
      </p:sp>
      <p:sp>
        <p:nvSpPr>
          <p:cNvPr id="4" name="object 4"/>
          <p:cNvSpPr txBox="1"/>
          <p:nvPr/>
        </p:nvSpPr>
        <p:spPr>
          <a:xfrm>
            <a:off x="8238807" y="6635783"/>
            <a:ext cx="799592" cy="279400"/>
          </a:xfrm>
          <a:prstGeom prst="rect">
            <a:avLst/>
          </a:prstGeom>
        </p:spPr>
        <p:txBody>
          <a:bodyPr wrap="square" lIns="0" tIns="13335" rIns="0" bIns="0" rtlCol="0">
            <a:noAutofit/>
          </a:bodyPr>
          <a:lstStyle/>
          <a:p>
            <a:pPr marL="12700">
              <a:lnSpc>
                <a:spcPts val="2100"/>
              </a:lnSpc>
            </a:pPr>
            <a:r>
              <a:rPr sz="2000" spc="175" dirty="0" smtClean="0">
                <a:latin typeface="Times New Roman"/>
                <a:cs typeface="Times New Roman"/>
              </a:rPr>
              <a:t>dalam</a:t>
            </a:r>
            <a:endParaRPr sz="2000">
              <a:latin typeface="Times New Roman"/>
              <a:cs typeface="Times New Roman"/>
            </a:endParaRPr>
          </a:p>
        </p:txBody>
      </p:sp>
      <p:sp>
        <p:nvSpPr>
          <p:cNvPr id="3" name="object 3"/>
          <p:cNvSpPr txBox="1"/>
          <p:nvPr/>
        </p:nvSpPr>
        <p:spPr>
          <a:xfrm>
            <a:off x="9213405" y="6635783"/>
            <a:ext cx="1489964" cy="279400"/>
          </a:xfrm>
          <a:prstGeom prst="rect">
            <a:avLst/>
          </a:prstGeom>
        </p:spPr>
        <p:txBody>
          <a:bodyPr wrap="square" lIns="0" tIns="13335" rIns="0" bIns="0" rtlCol="0">
            <a:noAutofit/>
          </a:bodyPr>
          <a:lstStyle/>
          <a:p>
            <a:pPr marL="12700">
              <a:lnSpc>
                <a:spcPts val="2100"/>
              </a:lnSpc>
            </a:pPr>
            <a:r>
              <a:rPr sz="2000" spc="187" dirty="0" smtClean="0">
                <a:latin typeface="Times New Roman"/>
                <a:cs typeface="Times New Roman"/>
              </a:rPr>
              <a:t>mendukung</a:t>
            </a:r>
            <a:endParaRPr sz="2000">
              <a:latin typeface="Times New Roman"/>
              <a:cs typeface="Times New Roman"/>
            </a:endParaRPr>
          </a:p>
        </p:txBody>
      </p:sp>
      <p:sp>
        <p:nvSpPr>
          <p:cNvPr id="2" name="object 2"/>
          <p:cNvSpPr txBox="1"/>
          <p:nvPr/>
        </p:nvSpPr>
        <p:spPr>
          <a:xfrm>
            <a:off x="10878375" y="6635783"/>
            <a:ext cx="1069086" cy="279400"/>
          </a:xfrm>
          <a:prstGeom prst="rect">
            <a:avLst/>
          </a:prstGeom>
        </p:spPr>
        <p:txBody>
          <a:bodyPr wrap="square" lIns="0" tIns="13335" rIns="0" bIns="0" rtlCol="0">
            <a:noAutofit/>
          </a:bodyPr>
          <a:lstStyle/>
          <a:p>
            <a:pPr marL="12700">
              <a:lnSpc>
                <a:spcPts val="2100"/>
              </a:lnSpc>
            </a:pPr>
            <a:r>
              <a:rPr sz="2000" spc="142" dirty="0" smtClean="0">
                <a:latin typeface="Times New Roman"/>
                <a:cs typeface="Times New Roman"/>
              </a:rPr>
              <a:t>kegiatan</a:t>
            </a:r>
            <a:endParaRPr sz="20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31"/>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2" name="object 32"/>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3" name="object 33"/>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4" name="object 34"/>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35" name="object 35"/>
          <p:cNvSpPr/>
          <p:nvPr/>
        </p:nvSpPr>
        <p:spPr>
          <a:xfrm>
            <a:off x="569912" y="773112"/>
            <a:ext cx="2209800" cy="862075"/>
          </a:xfrm>
          <a:custGeom>
            <a:avLst/>
            <a:gdLst/>
            <a:ahLst/>
            <a:cxnLst/>
            <a:rect l="l" t="t" r="r" b="b"/>
            <a:pathLst>
              <a:path w="2209800" h="862075">
                <a:moveTo>
                  <a:pt x="0" y="0"/>
                </a:moveTo>
                <a:lnTo>
                  <a:pt x="2209800" y="0"/>
                </a:lnTo>
                <a:lnTo>
                  <a:pt x="2209800" y="862075"/>
                </a:lnTo>
                <a:lnTo>
                  <a:pt x="0" y="862075"/>
                </a:lnTo>
                <a:lnTo>
                  <a:pt x="0" y="0"/>
                </a:lnTo>
                <a:close/>
              </a:path>
            </a:pathLst>
          </a:custGeom>
          <a:solidFill>
            <a:srgbClr val="E74C22"/>
          </a:solidFill>
        </p:spPr>
        <p:txBody>
          <a:bodyPr wrap="square" lIns="0" tIns="0" rIns="0" bIns="0" rtlCol="0">
            <a:noAutofit/>
          </a:bodyPr>
          <a:lstStyle/>
          <a:p>
            <a:endParaRPr/>
          </a:p>
        </p:txBody>
      </p:sp>
      <p:sp>
        <p:nvSpPr>
          <p:cNvPr id="36" name="object 36"/>
          <p:cNvSpPr/>
          <p:nvPr/>
        </p:nvSpPr>
        <p:spPr>
          <a:xfrm>
            <a:off x="2779712" y="773112"/>
            <a:ext cx="2211374" cy="862075"/>
          </a:xfrm>
          <a:custGeom>
            <a:avLst/>
            <a:gdLst/>
            <a:ahLst/>
            <a:cxnLst/>
            <a:rect l="l" t="t" r="r" b="b"/>
            <a:pathLst>
              <a:path w="2211374" h="862075">
                <a:moveTo>
                  <a:pt x="0" y="0"/>
                </a:moveTo>
                <a:lnTo>
                  <a:pt x="2211374" y="0"/>
                </a:lnTo>
                <a:lnTo>
                  <a:pt x="2211374" y="862075"/>
                </a:lnTo>
                <a:lnTo>
                  <a:pt x="0" y="862075"/>
                </a:lnTo>
                <a:lnTo>
                  <a:pt x="0" y="0"/>
                </a:lnTo>
                <a:close/>
              </a:path>
            </a:pathLst>
          </a:custGeom>
          <a:solidFill>
            <a:srgbClr val="E74C22"/>
          </a:solidFill>
        </p:spPr>
        <p:txBody>
          <a:bodyPr wrap="square" lIns="0" tIns="0" rIns="0" bIns="0" rtlCol="0">
            <a:noAutofit/>
          </a:bodyPr>
          <a:lstStyle/>
          <a:p>
            <a:endParaRPr/>
          </a:p>
        </p:txBody>
      </p:sp>
      <p:sp>
        <p:nvSpPr>
          <p:cNvPr id="37" name="object 37"/>
          <p:cNvSpPr/>
          <p:nvPr/>
        </p:nvSpPr>
        <p:spPr>
          <a:xfrm>
            <a:off x="4991087" y="773112"/>
            <a:ext cx="2209799" cy="862075"/>
          </a:xfrm>
          <a:custGeom>
            <a:avLst/>
            <a:gdLst/>
            <a:ahLst/>
            <a:cxnLst/>
            <a:rect l="l" t="t" r="r" b="b"/>
            <a:pathLst>
              <a:path w="2209799" h="862075">
                <a:moveTo>
                  <a:pt x="0" y="0"/>
                </a:moveTo>
                <a:lnTo>
                  <a:pt x="2209799" y="0"/>
                </a:lnTo>
                <a:lnTo>
                  <a:pt x="2209799" y="862075"/>
                </a:lnTo>
                <a:lnTo>
                  <a:pt x="0" y="862075"/>
                </a:lnTo>
                <a:lnTo>
                  <a:pt x="0" y="0"/>
                </a:lnTo>
                <a:close/>
              </a:path>
            </a:pathLst>
          </a:custGeom>
          <a:solidFill>
            <a:srgbClr val="E74C22"/>
          </a:solidFill>
        </p:spPr>
        <p:txBody>
          <a:bodyPr wrap="square" lIns="0" tIns="0" rIns="0" bIns="0" rtlCol="0">
            <a:noAutofit/>
          </a:bodyPr>
          <a:lstStyle/>
          <a:p>
            <a:endParaRPr/>
          </a:p>
        </p:txBody>
      </p:sp>
      <p:sp>
        <p:nvSpPr>
          <p:cNvPr id="38" name="object 38"/>
          <p:cNvSpPr/>
          <p:nvPr/>
        </p:nvSpPr>
        <p:spPr>
          <a:xfrm>
            <a:off x="7200886" y="773112"/>
            <a:ext cx="2211375" cy="862075"/>
          </a:xfrm>
          <a:custGeom>
            <a:avLst/>
            <a:gdLst/>
            <a:ahLst/>
            <a:cxnLst/>
            <a:rect l="l" t="t" r="r" b="b"/>
            <a:pathLst>
              <a:path w="2211375" h="862075">
                <a:moveTo>
                  <a:pt x="0" y="0"/>
                </a:moveTo>
                <a:lnTo>
                  <a:pt x="2211375" y="0"/>
                </a:lnTo>
                <a:lnTo>
                  <a:pt x="2211375" y="862075"/>
                </a:lnTo>
                <a:lnTo>
                  <a:pt x="0" y="862075"/>
                </a:lnTo>
                <a:lnTo>
                  <a:pt x="0" y="0"/>
                </a:lnTo>
                <a:close/>
              </a:path>
            </a:pathLst>
          </a:custGeom>
          <a:solidFill>
            <a:srgbClr val="E74C22"/>
          </a:solidFill>
        </p:spPr>
        <p:txBody>
          <a:bodyPr wrap="square" lIns="0" tIns="0" rIns="0" bIns="0" rtlCol="0">
            <a:noAutofit/>
          </a:bodyPr>
          <a:lstStyle/>
          <a:p>
            <a:endParaRPr/>
          </a:p>
        </p:txBody>
      </p:sp>
      <p:sp>
        <p:nvSpPr>
          <p:cNvPr id="39" name="object 39"/>
          <p:cNvSpPr/>
          <p:nvPr/>
        </p:nvSpPr>
        <p:spPr>
          <a:xfrm>
            <a:off x="9412262" y="773112"/>
            <a:ext cx="2209800" cy="862075"/>
          </a:xfrm>
          <a:custGeom>
            <a:avLst/>
            <a:gdLst/>
            <a:ahLst/>
            <a:cxnLst/>
            <a:rect l="l" t="t" r="r" b="b"/>
            <a:pathLst>
              <a:path w="2209800" h="862075">
                <a:moveTo>
                  <a:pt x="0" y="0"/>
                </a:moveTo>
                <a:lnTo>
                  <a:pt x="2209800" y="0"/>
                </a:lnTo>
                <a:lnTo>
                  <a:pt x="2209800" y="862075"/>
                </a:lnTo>
                <a:lnTo>
                  <a:pt x="0" y="862075"/>
                </a:lnTo>
                <a:lnTo>
                  <a:pt x="0" y="0"/>
                </a:lnTo>
                <a:close/>
              </a:path>
            </a:pathLst>
          </a:custGeom>
          <a:solidFill>
            <a:srgbClr val="E74C22"/>
          </a:solidFill>
        </p:spPr>
        <p:txBody>
          <a:bodyPr wrap="square" lIns="0" tIns="0" rIns="0" bIns="0" rtlCol="0">
            <a:noAutofit/>
          </a:bodyPr>
          <a:lstStyle/>
          <a:p>
            <a:endParaRPr/>
          </a:p>
        </p:txBody>
      </p:sp>
      <p:sp>
        <p:nvSpPr>
          <p:cNvPr id="40" name="object 40"/>
          <p:cNvSpPr/>
          <p:nvPr/>
        </p:nvSpPr>
        <p:spPr>
          <a:xfrm>
            <a:off x="569912" y="1635187"/>
            <a:ext cx="2209800" cy="2814725"/>
          </a:xfrm>
          <a:custGeom>
            <a:avLst/>
            <a:gdLst/>
            <a:ahLst/>
            <a:cxnLst/>
            <a:rect l="l" t="t" r="r" b="b"/>
            <a:pathLst>
              <a:path w="2209800" h="2814725">
                <a:moveTo>
                  <a:pt x="0" y="0"/>
                </a:moveTo>
                <a:lnTo>
                  <a:pt x="2209800" y="0"/>
                </a:lnTo>
                <a:lnTo>
                  <a:pt x="2209800" y="2814725"/>
                </a:lnTo>
                <a:lnTo>
                  <a:pt x="0" y="2814725"/>
                </a:lnTo>
                <a:lnTo>
                  <a:pt x="0" y="0"/>
                </a:lnTo>
                <a:close/>
              </a:path>
            </a:pathLst>
          </a:custGeom>
          <a:solidFill>
            <a:srgbClr val="F6D0CC"/>
          </a:solidFill>
        </p:spPr>
        <p:txBody>
          <a:bodyPr wrap="square" lIns="0" tIns="0" rIns="0" bIns="0" rtlCol="0">
            <a:noAutofit/>
          </a:bodyPr>
          <a:lstStyle/>
          <a:p>
            <a:endParaRPr/>
          </a:p>
        </p:txBody>
      </p:sp>
      <p:sp>
        <p:nvSpPr>
          <p:cNvPr id="41" name="object 41"/>
          <p:cNvSpPr/>
          <p:nvPr/>
        </p:nvSpPr>
        <p:spPr>
          <a:xfrm>
            <a:off x="2779712" y="1635187"/>
            <a:ext cx="2211374" cy="2814725"/>
          </a:xfrm>
          <a:custGeom>
            <a:avLst/>
            <a:gdLst/>
            <a:ahLst/>
            <a:cxnLst/>
            <a:rect l="l" t="t" r="r" b="b"/>
            <a:pathLst>
              <a:path w="2211374" h="2814725">
                <a:moveTo>
                  <a:pt x="0" y="0"/>
                </a:moveTo>
                <a:lnTo>
                  <a:pt x="2211374" y="0"/>
                </a:lnTo>
                <a:lnTo>
                  <a:pt x="2211374" y="2814725"/>
                </a:lnTo>
                <a:lnTo>
                  <a:pt x="0" y="2814725"/>
                </a:lnTo>
                <a:lnTo>
                  <a:pt x="0" y="0"/>
                </a:lnTo>
                <a:close/>
              </a:path>
            </a:pathLst>
          </a:custGeom>
          <a:solidFill>
            <a:srgbClr val="F6D0CC"/>
          </a:solidFill>
        </p:spPr>
        <p:txBody>
          <a:bodyPr wrap="square" lIns="0" tIns="0" rIns="0" bIns="0" rtlCol="0">
            <a:noAutofit/>
          </a:bodyPr>
          <a:lstStyle/>
          <a:p>
            <a:endParaRPr/>
          </a:p>
        </p:txBody>
      </p:sp>
      <p:sp>
        <p:nvSpPr>
          <p:cNvPr id="42" name="object 42"/>
          <p:cNvSpPr/>
          <p:nvPr/>
        </p:nvSpPr>
        <p:spPr>
          <a:xfrm>
            <a:off x="4991087" y="1635187"/>
            <a:ext cx="2209799" cy="2814725"/>
          </a:xfrm>
          <a:custGeom>
            <a:avLst/>
            <a:gdLst/>
            <a:ahLst/>
            <a:cxnLst/>
            <a:rect l="l" t="t" r="r" b="b"/>
            <a:pathLst>
              <a:path w="2209799" h="2814725">
                <a:moveTo>
                  <a:pt x="0" y="0"/>
                </a:moveTo>
                <a:lnTo>
                  <a:pt x="2209799" y="0"/>
                </a:lnTo>
                <a:lnTo>
                  <a:pt x="2209799" y="2814725"/>
                </a:lnTo>
                <a:lnTo>
                  <a:pt x="0" y="2814725"/>
                </a:lnTo>
                <a:lnTo>
                  <a:pt x="0" y="0"/>
                </a:lnTo>
                <a:close/>
              </a:path>
            </a:pathLst>
          </a:custGeom>
          <a:solidFill>
            <a:srgbClr val="F6D0CC"/>
          </a:solidFill>
        </p:spPr>
        <p:txBody>
          <a:bodyPr wrap="square" lIns="0" tIns="0" rIns="0" bIns="0" rtlCol="0">
            <a:noAutofit/>
          </a:bodyPr>
          <a:lstStyle/>
          <a:p>
            <a:endParaRPr/>
          </a:p>
        </p:txBody>
      </p:sp>
      <p:sp>
        <p:nvSpPr>
          <p:cNvPr id="43" name="object 43"/>
          <p:cNvSpPr/>
          <p:nvPr/>
        </p:nvSpPr>
        <p:spPr>
          <a:xfrm>
            <a:off x="7200886" y="1635187"/>
            <a:ext cx="2211375" cy="2814725"/>
          </a:xfrm>
          <a:custGeom>
            <a:avLst/>
            <a:gdLst/>
            <a:ahLst/>
            <a:cxnLst/>
            <a:rect l="l" t="t" r="r" b="b"/>
            <a:pathLst>
              <a:path w="2211375" h="2814725">
                <a:moveTo>
                  <a:pt x="0" y="0"/>
                </a:moveTo>
                <a:lnTo>
                  <a:pt x="2211375" y="0"/>
                </a:lnTo>
                <a:lnTo>
                  <a:pt x="2211375" y="2814725"/>
                </a:lnTo>
                <a:lnTo>
                  <a:pt x="0" y="2814725"/>
                </a:lnTo>
                <a:lnTo>
                  <a:pt x="0" y="0"/>
                </a:lnTo>
                <a:close/>
              </a:path>
            </a:pathLst>
          </a:custGeom>
          <a:solidFill>
            <a:srgbClr val="F6D0CC"/>
          </a:solidFill>
        </p:spPr>
        <p:txBody>
          <a:bodyPr wrap="square" lIns="0" tIns="0" rIns="0" bIns="0" rtlCol="0">
            <a:noAutofit/>
          </a:bodyPr>
          <a:lstStyle/>
          <a:p>
            <a:endParaRPr/>
          </a:p>
        </p:txBody>
      </p:sp>
      <p:sp>
        <p:nvSpPr>
          <p:cNvPr id="44" name="object 44"/>
          <p:cNvSpPr/>
          <p:nvPr/>
        </p:nvSpPr>
        <p:spPr>
          <a:xfrm>
            <a:off x="9412262" y="1635187"/>
            <a:ext cx="2209800" cy="2814725"/>
          </a:xfrm>
          <a:custGeom>
            <a:avLst/>
            <a:gdLst/>
            <a:ahLst/>
            <a:cxnLst/>
            <a:rect l="l" t="t" r="r" b="b"/>
            <a:pathLst>
              <a:path w="2209800" h="2814725">
                <a:moveTo>
                  <a:pt x="0" y="0"/>
                </a:moveTo>
                <a:lnTo>
                  <a:pt x="2209800" y="0"/>
                </a:lnTo>
                <a:lnTo>
                  <a:pt x="2209800" y="2814725"/>
                </a:lnTo>
                <a:lnTo>
                  <a:pt x="0" y="2814725"/>
                </a:lnTo>
                <a:lnTo>
                  <a:pt x="0" y="0"/>
                </a:lnTo>
                <a:close/>
              </a:path>
            </a:pathLst>
          </a:custGeom>
          <a:solidFill>
            <a:srgbClr val="F6D0CC"/>
          </a:solidFill>
        </p:spPr>
        <p:txBody>
          <a:bodyPr wrap="square" lIns="0" tIns="0" rIns="0" bIns="0" rtlCol="0">
            <a:noAutofit/>
          </a:bodyPr>
          <a:lstStyle/>
          <a:p>
            <a:endParaRPr/>
          </a:p>
        </p:txBody>
      </p:sp>
      <p:sp>
        <p:nvSpPr>
          <p:cNvPr id="45" name="object 45"/>
          <p:cNvSpPr/>
          <p:nvPr/>
        </p:nvSpPr>
        <p:spPr>
          <a:xfrm>
            <a:off x="569912" y="4449912"/>
            <a:ext cx="2209800" cy="2818774"/>
          </a:xfrm>
          <a:custGeom>
            <a:avLst/>
            <a:gdLst/>
            <a:ahLst/>
            <a:cxnLst/>
            <a:rect l="l" t="t" r="r" b="b"/>
            <a:pathLst>
              <a:path w="2209800" h="2818774">
                <a:moveTo>
                  <a:pt x="2209800" y="0"/>
                </a:moveTo>
                <a:lnTo>
                  <a:pt x="0" y="0"/>
                </a:lnTo>
                <a:lnTo>
                  <a:pt x="0" y="2408087"/>
                </a:lnTo>
                <a:lnTo>
                  <a:pt x="2209800" y="2408087"/>
                </a:lnTo>
                <a:lnTo>
                  <a:pt x="2209800" y="0"/>
                </a:lnTo>
                <a:close/>
              </a:path>
            </a:pathLst>
          </a:custGeom>
          <a:solidFill>
            <a:srgbClr val="FAE9E7"/>
          </a:solidFill>
        </p:spPr>
        <p:txBody>
          <a:bodyPr wrap="square" lIns="0" tIns="0" rIns="0" bIns="0" rtlCol="0">
            <a:noAutofit/>
          </a:bodyPr>
          <a:lstStyle/>
          <a:p>
            <a:endParaRPr/>
          </a:p>
        </p:txBody>
      </p:sp>
      <p:sp>
        <p:nvSpPr>
          <p:cNvPr id="46" name="object 46"/>
          <p:cNvSpPr/>
          <p:nvPr/>
        </p:nvSpPr>
        <p:spPr>
          <a:xfrm>
            <a:off x="2779712" y="4449912"/>
            <a:ext cx="2211374" cy="2818774"/>
          </a:xfrm>
          <a:custGeom>
            <a:avLst/>
            <a:gdLst/>
            <a:ahLst/>
            <a:cxnLst/>
            <a:rect l="l" t="t" r="r" b="b"/>
            <a:pathLst>
              <a:path w="2211374" h="2818774">
                <a:moveTo>
                  <a:pt x="2211374" y="0"/>
                </a:moveTo>
                <a:lnTo>
                  <a:pt x="0" y="0"/>
                </a:lnTo>
                <a:lnTo>
                  <a:pt x="0" y="2408087"/>
                </a:lnTo>
                <a:lnTo>
                  <a:pt x="2211374" y="2408087"/>
                </a:lnTo>
                <a:lnTo>
                  <a:pt x="2211374" y="0"/>
                </a:lnTo>
                <a:close/>
              </a:path>
            </a:pathLst>
          </a:custGeom>
          <a:solidFill>
            <a:srgbClr val="FAE9E7"/>
          </a:solidFill>
        </p:spPr>
        <p:txBody>
          <a:bodyPr wrap="square" lIns="0" tIns="0" rIns="0" bIns="0" rtlCol="0">
            <a:noAutofit/>
          </a:bodyPr>
          <a:lstStyle/>
          <a:p>
            <a:endParaRPr/>
          </a:p>
        </p:txBody>
      </p:sp>
      <p:sp>
        <p:nvSpPr>
          <p:cNvPr id="47" name="object 47"/>
          <p:cNvSpPr/>
          <p:nvPr/>
        </p:nvSpPr>
        <p:spPr>
          <a:xfrm>
            <a:off x="4991087" y="4449912"/>
            <a:ext cx="2209799" cy="2818774"/>
          </a:xfrm>
          <a:custGeom>
            <a:avLst/>
            <a:gdLst/>
            <a:ahLst/>
            <a:cxnLst/>
            <a:rect l="l" t="t" r="r" b="b"/>
            <a:pathLst>
              <a:path w="2209799" h="2818774">
                <a:moveTo>
                  <a:pt x="2209799" y="0"/>
                </a:moveTo>
                <a:lnTo>
                  <a:pt x="0" y="0"/>
                </a:lnTo>
                <a:lnTo>
                  <a:pt x="0" y="2408087"/>
                </a:lnTo>
                <a:lnTo>
                  <a:pt x="2209799" y="2408087"/>
                </a:lnTo>
                <a:lnTo>
                  <a:pt x="2209799" y="0"/>
                </a:lnTo>
                <a:close/>
              </a:path>
            </a:pathLst>
          </a:custGeom>
          <a:solidFill>
            <a:srgbClr val="FAE9E7"/>
          </a:solidFill>
        </p:spPr>
        <p:txBody>
          <a:bodyPr wrap="square" lIns="0" tIns="0" rIns="0" bIns="0" rtlCol="0">
            <a:noAutofit/>
          </a:bodyPr>
          <a:lstStyle/>
          <a:p>
            <a:endParaRPr/>
          </a:p>
        </p:txBody>
      </p:sp>
      <p:sp>
        <p:nvSpPr>
          <p:cNvPr id="48" name="object 48"/>
          <p:cNvSpPr/>
          <p:nvPr/>
        </p:nvSpPr>
        <p:spPr>
          <a:xfrm>
            <a:off x="7200886" y="4449912"/>
            <a:ext cx="2211375" cy="2818774"/>
          </a:xfrm>
          <a:custGeom>
            <a:avLst/>
            <a:gdLst/>
            <a:ahLst/>
            <a:cxnLst/>
            <a:rect l="l" t="t" r="r" b="b"/>
            <a:pathLst>
              <a:path w="2211375" h="2818774">
                <a:moveTo>
                  <a:pt x="2211375" y="0"/>
                </a:moveTo>
                <a:lnTo>
                  <a:pt x="0" y="0"/>
                </a:lnTo>
                <a:lnTo>
                  <a:pt x="0" y="2408087"/>
                </a:lnTo>
                <a:lnTo>
                  <a:pt x="2211375" y="2408087"/>
                </a:lnTo>
                <a:lnTo>
                  <a:pt x="2211375" y="0"/>
                </a:lnTo>
                <a:close/>
              </a:path>
            </a:pathLst>
          </a:custGeom>
          <a:solidFill>
            <a:srgbClr val="FAE9E7"/>
          </a:solidFill>
        </p:spPr>
        <p:txBody>
          <a:bodyPr wrap="square" lIns="0" tIns="0" rIns="0" bIns="0" rtlCol="0">
            <a:noAutofit/>
          </a:bodyPr>
          <a:lstStyle/>
          <a:p>
            <a:endParaRPr/>
          </a:p>
        </p:txBody>
      </p:sp>
      <p:sp>
        <p:nvSpPr>
          <p:cNvPr id="49" name="object 49"/>
          <p:cNvSpPr/>
          <p:nvPr/>
        </p:nvSpPr>
        <p:spPr>
          <a:xfrm>
            <a:off x="9412262" y="4449912"/>
            <a:ext cx="2209800" cy="2818774"/>
          </a:xfrm>
          <a:custGeom>
            <a:avLst/>
            <a:gdLst/>
            <a:ahLst/>
            <a:cxnLst/>
            <a:rect l="l" t="t" r="r" b="b"/>
            <a:pathLst>
              <a:path w="2209800" h="2818774">
                <a:moveTo>
                  <a:pt x="2209800" y="0"/>
                </a:moveTo>
                <a:lnTo>
                  <a:pt x="0" y="0"/>
                </a:lnTo>
                <a:lnTo>
                  <a:pt x="0" y="2408087"/>
                </a:lnTo>
                <a:lnTo>
                  <a:pt x="2209800" y="2408087"/>
                </a:lnTo>
                <a:lnTo>
                  <a:pt x="2209800" y="0"/>
                </a:lnTo>
                <a:close/>
              </a:path>
            </a:pathLst>
          </a:custGeom>
          <a:solidFill>
            <a:srgbClr val="FAE9E7"/>
          </a:solidFill>
        </p:spPr>
        <p:txBody>
          <a:bodyPr wrap="square" lIns="0" tIns="0" rIns="0" bIns="0" rtlCol="0">
            <a:noAutofit/>
          </a:bodyPr>
          <a:lstStyle/>
          <a:p>
            <a:endParaRPr/>
          </a:p>
        </p:txBody>
      </p:sp>
      <p:sp>
        <p:nvSpPr>
          <p:cNvPr id="50" name="object 50"/>
          <p:cNvSpPr/>
          <p:nvPr/>
        </p:nvSpPr>
        <p:spPr>
          <a:xfrm>
            <a:off x="569912" y="766762"/>
            <a:ext cx="0" cy="6508274"/>
          </a:xfrm>
          <a:custGeom>
            <a:avLst/>
            <a:gdLst/>
            <a:ahLst/>
            <a:cxnLst/>
            <a:rect l="l" t="t" r="r" b="b"/>
            <a:pathLst>
              <a:path h="650827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1" name="object 51"/>
          <p:cNvSpPr/>
          <p:nvPr/>
        </p:nvSpPr>
        <p:spPr>
          <a:xfrm>
            <a:off x="2779712" y="766762"/>
            <a:ext cx="0" cy="6508274"/>
          </a:xfrm>
          <a:custGeom>
            <a:avLst/>
            <a:gdLst/>
            <a:ahLst/>
            <a:cxnLst/>
            <a:rect l="l" t="t" r="r" b="b"/>
            <a:pathLst>
              <a:path h="650827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2" name="object 52"/>
          <p:cNvSpPr/>
          <p:nvPr/>
        </p:nvSpPr>
        <p:spPr>
          <a:xfrm>
            <a:off x="4991087" y="766762"/>
            <a:ext cx="0" cy="6508274"/>
          </a:xfrm>
          <a:custGeom>
            <a:avLst/>
            <a:gdLst/>
            <a:ahLst/>
            <a:cxnLst/>
            <a:rect l="l" t="t" r="r" b="b"/>
            <a:pathLst>
              <a:path h="650827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3" name="object 53"/>
          <p:cNvSpPr/>
          <p:nvPr/>
        </p:nvSpPr>
        <p:spPr>
          <a:xfrm>
            <a:off x="9412262" y="766762"/>
            <a:ext cx="0" cy="6508274"/>
          </a:xfrm>
          <a:custGeom>
            <a:avLst/>
            <a:gdLst/>
            <a:ahLst/>
            <a:cxnLst/>
            <a:rect l="l" t="t" r="r" b="b"/>
            <a:pathLst>
              <a:path h="650827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4" name="object 54"/>
          <p:cNvSpPr/>
          <p:nvPr/>
        </p:nvSpPr>
        <p:spPr>
          <a:xfrm>
            <a:off x="11622062" y="766762"/>
            <a:ext cx="0" cy="6508274"/>
          </a:xfrm>
          <a:custGeom>
            <a:avLst/>
            <a:gdLst/>
            <a:ahLst/>
            <a:cxnLst/>
            <a:rect l="l" t="t" r="r" b="b"/>
            <a:pathLst>
              <a:path h="650827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5" name="object 55"/>
          <p:cNvSpPr/>
          <p:nvPr/>
        </p:nvSpPr>
        <p:spPr>
          <a:xfrm>
            <a:off x="563562" y="1635187"/>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56" name="object 56"/>
          <p:cNvSpPr/>
          <p:nvPr/>
        </p:nvSpPr>
        <p:spPr>
          <a:xfrm>
            <a:off x="563562" y="4449912"/>
            <a:ext cx="11064850" cy="0"/>
          </a:xfrm>
          <a:custGeom>
            <a:avLst/>
            <a:gdLst/>
            <a:ahLst/>
            <a:cxnLst/>
            <a:rect l="l" t="t" r="r" b="b"/>
            <a:pathLst>
              <a:path w="11064850">
                <a:moveTo>
                  <a:pt x="0" y="0"/>
                </a:moveTo>
                <a:lnTo>
                  <a:pt x="11064850" y="0"/>
                </a:lnTo>
              </a:path>
            </a:pathLst>
          </a:custGeom>
          <a:ln w="12700">
            <a:solidFill>
              <a:srgbClr val="FFFFFF"/>
            </a:solidFill>
          </a:ln>
        </p:spPr>
        <p:txBody>
          <a:bodyPr wrap="square" lIns="0" tIns="0" rIns="0" bIns="0" rtlCol="0">
            <a:noAutofit/>
          </a:bodyPr>
          <a:lstStyle/>
          <a:p>
            <a:endParaRPr/>
          </a:p>
        </p:txBody>
      </p:sp>
      <p:sp>
        <p:nvSpPr>
          <p:cNvPr id="30" name="object 30"/>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29" name="object 29"/>
          <p:cNvSpPr txBox="1"/>
          <p:nvPr/>
        </p:nvSpPr>
        <p:spPr>
          <a:xfrm>
            <a:off x="3768136" y="299865"/>
            <a:ext cx="4706415" cy="355600"/>
          </a:xfrm>
          <a:prstGeom prst="rect">
            <a:avLst/>
          </a:prstGeom>
        </p:spPr>
        <p:txBody>
          <a:bodyPr wrap="square" lIns="0" tIns="16573" rIns="0" bIns="0" rtlCol="0">
            <a:noAutofit/>
          </a:bodyPr>
          <a:lstStyle/>
          <a:p>
            <a:pPr marL="12700">
              <a:lnSpc>
                <a:spcPts val="2610"/>
              </a:lnSpc>
            </a:pPr>
            <a:r>
              <a:rPr sz="2600" spc="-618" dirty="0" smtClean="0">
                <a:solidFill>
                  <a:srgbClr val="404040"/>
                </a:solidFill>
                <a:latin typeface="Times New Roman"/>
                <a:cs typeface="Times New Roman"/>
              </a:rPr>
              <a:t>RUBRIK PENILAIAN </a:t>
            </a:r>
            <a:r>
              <a:rPr sz="2600" spc="-618" dirty="0" smtClean="0">
                <a:solidFill>
                  <a:srgbClr val="933E00"/>
                </a:solidFill>
                <a:latin typeface="Times New Roman"/>
                <a:cs typeface="Times New Roman"/>
              </a:rPr>
              <a:t>EKSPLORASI POTENSI LOKAL</a:t>
            </a:r>
            <a:endParaRPr sz="2600">
              <a:latin typeface="Times New Roman"/>
              <a:cs typeface="Times New Roman"/>
            </a:endParaRPr>
          </a:p>
        </p:txBody>
      </p:sp>
      <p:sp>
        <p:nvSpPr>
          <p:cNvPr id="28" name="object 28"/>
          <p:cNvSpPr txBox="1"/>
          <p:nvPr/>
        </p:nvSpPr>
        <p:spPr>
          <a:xfrm>
            <a:off x="7606694" y="840640"/>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27" name="object 27"/>
          <p:cNvSpPr txBox="1"/>
          <p:nvPr/>
        </p:nvSpPr>
        <p:spPr>
          <a:xfrm>
            <a:off x="9817282" y="1229260"/>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26" name="object 26"/>
          <p:cNvSpPr txBox="1"/>
          <p:nvPr/>
        </p:nvSpPr>
        <p:spPr>
          <a:xfrm>
            <a:off x="719137" y="1765072"/>
            <a:ext cx="722757" cy="241300"/>
          </a:xfrm>
          <a:prstGeom prst="rect">
            <a:avLst/>
          </a:prstGeom>
        </p:spPr>
        <p:txBody>
          <a:bodyPr wrap="square" lIns="0" tIns="11430" rIns="0" bIns="0" rtlCol="0">
            <a:noAutofit/>
          </a:bodyPr>
          <a:lstStyle/>
          <a:p>
            <a:pPr marL="12700">
              <a:lnSpc>
                <a:spcPts val="1800"/>
              </a:lnSpc>
            </a:pPr>
            <a:r>
              <a:rPr sz="1700" spc="53" dirty="0" smtClean="0">
                <a:latin typeface="Times New Roman"/>
                <a:cs typeface="Times New Roman"/>
              </a:rPr>
              <a:t>Kreatif</a:t>
            </a:r>
            <a:endParaRPr sz="1700">
              <a:latin typeface="Times New Roman"/>
              <a:cs typeface="Times New Roman"/>
            </a:endParaRPr>
          </a:p>
        </p:txBody>
      </p:sp>
      <p:sp>
        <p:nvSpPr>
          <p:cNvPr id="25" name="object 25"/>
          <p:cNvSpPr txBox="1"/>
          <p:nvPr/>
        </p:nvSpPr>
        <p:spPr>
          <a:xfrm>
            <a:off x="2928937" y="176507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4" name="object 24"/>
          <p:cNvSpPr txBox="1"/>
          <p:nvPr/>
        </p:nvSpPr>
        <p:spPr>
          <a:xfrm>
            <a:off x="5140312" y="176507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3" name="object 23"/>
          <p:cNvSpPr txBox="1"/>
          <p:nvPr/>
        </p:nvSpPr>
        <p:spPr>
          <a:xfrm>
            <a:off x="7350112" y="176507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2" name="object 22"/>
          <p:cNvSpPr txBox="1"/>
          <p:nvPr/>
        </p:nvSpPr>
        <p:spPr>
          <a:xfrm>
            <a:off x="9561487" y="1765072"/>
            <a:ext cx="1824062" cy="241300"/>
          </a:xfrm>
          <a:prstGeom prst="rect">
            <a:avLst/>
          </a:prstGeom>
        </p:spPr>
        <p:txBody>
          <a:bodyPr wrap="square" lIns="0" tIns="11430" rIns="0" bIns="0" rtlCol="0">
            <a:noAutofit/>
          </a:bodyPr>
          <a:lstStyle/>
          <a:p>
            <a:pPr marL="12700">
              <a:lnSpc>
                <a:spcPts val="1800"/>
              </a:lnSpc>
            </a:pPr>
            <a:r>
              <a:rPr sz="1700" spc="101" dirty="0" smtClean="0">
                <a:latin typeface="Times New Roman"/>
                <a:cs typeface="Times New Roman"/>
              </a:rPr>
              <a:t>Peserta didik bisa</a:t>
            </a:r>
            <a:endParaRPr sz="1700">
              <a:latin typeface="Times New Roman"/>
              <a:cs typeface="Times New Roman"/>
            </a:endParaRPr>
          </a:p>
        </p:txBody>
      </p:sp>
      <p:sp>
        <p:nvSpPr>
          <p:cNvPr id="21" name="object 21"/>
          <p:cNvSpPr txBox="1"/>
          <p:nvPr/>
        </p:nvSpPr>
        <p:spPr>
          <a:xfrm>
            <a:off x="7350112" y="4096792"/>
            <a:ext cx="1540802" cy="241300"/>
          </a:xfrm>
          <a:prstGeom prst="rect">
            <a:avLst/>
          </a:prstGeom>
        </p:spPr>
        <p:txBody>
          <a:bodyPr wrap="square" lIns="0" tIns="11430" rIns="0" bIns="0" rtlCol="0">
            <a:noAutofit/>
          </a:bodyPr>
          <a:lstStyle/>
          <a:p>
            <a:pPr marL="12700">
              <a:lnSpc>
                <a:spcPts val="1800"/>
              </a:lnSpc>
            </a:pPr>
            <a:r>
              <a:rPr sz="1700" spc="116" dirty="0" smtClean="0">
                <a:latin typeface="Times New Roman"/>
                <a:cs typeface="Times New Roman"/>
              </a:rPr>
              <a:t>menjadi nyata.</a:t>
            </a:r>
            <a:endParaRPr sz="1700">
              <a:latin typeface="Times New Roman"/>
              <a:cs typeface="Times New Roman"/>
            </a:endParaRPr>
          </a:p>
        </p:txBody>
      </p:sp>
      <p:sp>
        <p:nvSpPr>
          <p:cNvPr id="20" name="object 20"/>
          <p:cNvSpPr txBox="1"/>
          <p:nvPr/>
        </p:nvSpPr>
        <p:spPr>
          <a:xfrm>
            <a:off x="719137" y="4579797"/>
            <a:ext cx="1485315" cy="241300"/>
          </a:xfrm>
          <a:prstGeom prst="rect">
            <a:avLst/>
          </a:prstGeom>
        </p:spPr>
        <p:txBody>
          <a:bodyPr wrap="square" lIns="0" tIns="11430" rIns="0" bIns="0" rtlCol="0">
            <a:noAutofit/>
          </a:bodyPr>
          <a:lstStyle/>
          <a:p>
            <a:pPr marL="12700">
              <a:lnSpc>
                <a:spcPts val="1800"/>
              </a:lnSpc>
            </a:pPr>
            <a:r>
              <a:rPr sz="1700" spc="86" dirty="0" smtClean="0">
                <a:latin typeface="Times New Roman"/>
                <a:cs typeface="Times New Roman"/>
              </a:rPr>
              <a:t>Bernalar Kritis</a:t>
            </a:r>
            <a:endParaRPr sz="1700">
              <a:latin typeface="Times New Roman"/>
              <a:cs typeface="Times New Roman"/>
            </a:endParaRPr>
          </a:p>
        </p:txBody>
      </p:sp>
      <p:sp>
        <p:nvSpPr>
          <p:cNvPr id="19" name="object 19"/>
          <p:cNvSpPr txBox="1"/>
          <p:nvPr/>
        </p:nvSpPr>
        <p:spPr>
          <a:xfrm>
            <a:off x="2928937" y="4579797"/>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18" name="object 18"/>
          <p:cNvSpPr txBox="1"/>
          <p:nvPr/>
        </p:nvSpPr>
        <p:spPr>
          <a:xfrm>
            <a:off x="5140312" y="4579797"/>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17" name="object 17"/>
          <p:cNvSpPr txBox="1"/>
          <p:nvPr/>
        </p:nvSpPr>
        <p:spPr>
          <a:xfrm>
            <a:off x="7350112" y="4579797"/>
            <a:ext cx="1919706" cy="241300"/>
          </a:xfrm>
          <a:prstGeom prst="rect">
            <a:avLst/>
          </a:prstGeom>
        </p:spPr>
        <p:txBody>
          <a:bodyPr wrap="square" lIns="0" tIns="11430" rIns="0" bIns="0" rtlCol="0">
            <a:noAutofit/>
          </a:bodyPr>
          <a:lstStyle/>
          <a:p>
            <a:pPr marL="12700">
              <a:lnSpc>
                <a:spcPts val="1800"/>
              </a:lnSpc>
            </a:pPr>
            <a:r>
              <a:rPr sz="1700" spc="106" dirty="0" smtClean="0">
                <a:latin typeface="Times New Roman"/>
                <a:cs typeface="Times New Roman"/>
              </a:rPr>
              <a:t>Peserta didik telah</a:t>
            </a:r>
            <a:endParaRPr sz="1700">
              <a:latin typeface="Times New Roman"/>
              <a:cs typeface="Times New Roman"/>
            </a:endParaRPr>
          </a:p>
        </p:txBody>
      </p:sp>
      <p:sp>
        <p:nvSpPr>
          <p:cNvPr id="16" name="object 16"/>
          <p:cNvSpPr txBox="1"/>
          <p:nvPr/>
        </p:nvSpPr>
        <p:spPr>
          <a:xfrm>
            <a:off x="9561487" y="4579797"/>
            <a:ext cx="1919706" cy="241300"/>
          </a:xfrm>
          <a:prstGeom prst="rect">
            <a:avLst/>
          </a:prstGeom>
        </p:spPr>
        <p:txBody>
          <a:bodyPr wrap="square" lIns="0" tIns="11430" rIns="0" bIns="0" rtlCol="0">
            <a:noAutofit/>
          </a:bodyPr>
          <a:lstStyle/>
          <a:p>
            <a:pPr marL="12700">
              <a:lnSpc>
                <a:spcPts val="1800"/>
              </a:lnSpc>
            </a:pPr>
            <a:r>
              <a:rPr sz="1700" spc="106" dirty="0" smtClean="0">
                <a:latin typeface="Times New Roman"/>
                <a:cs typeface="Times New Roman"/>
              </a:rPr>
              <a:t>Peserta didik telah</a:t>
            </a:r>
            <a:endParaRPr sz="1700">
              <a:latin typeface="Times New Roman"/>
              <a:cs typeface="Times New Roman"/>
            </a:endParaRPr>
          </a:p>
        </p:txBody>
      </p:sp>
      <p:sp>
        <p:nvSpPr>
          <p:cNvPr id="15" name="object 15"/>
          <p:cNvSpPr txBox="1"/>
          <p:nvPr/>
        </p:nvSpPr>
        <p:spPr>
          <a:xfrm>
            <a:off x="2928937" y="6652437"/>
            <a:ext cx="1695818" cy="241300"/>
          </a:xfrm>
          <a:prstGeom prst="rect">
            <a:avLst/>
          </a:prstGeom>
        </p:spPr>
        <p:txBody>
          <a:bodyPr wrap="square" lIns="0" tIns="11430" rIns="0" bIns="0" rtlCol="0">
            <a:noAutofit/>
          </a:bodyPr>
          <a:lstStyle/>
          <a:p>
            <a:pPr marL="12700">
              <a:lnSpc>
                <a:spcPts val="1800"/>
              </a:lnSpc>
            </a:pPr>
            <a:r>
              <a:rPr sz="1700" spc="152" dirty="0" smtClean="0">
                <a:latin typeface="Times New Roman"/>
                <a:cs typeface="Times New Roman"/>
              </a:rPr>
              <a:t>dasar penalaran</a:t>
            </a:r>
            <a:endParaRPr sz="1700">
              <a:latin typeface="Times New Roman"/>
              <a:cs typeface="Times New Roman"/>
            </a:endParaRPr>
          </a:p>
        </p:txBody>
      </p:sp>
      <p:sp>
        <p:nvSpPr>
          <p:cNvPr id="14" name="object 14"/>
          <p:cNvSpPr txBox="1"/>
          <p:nvPr/>
        </p:nvSpPr>
        <p:spPr>
          <a:xfrm>
            <a:off x="9561487" y="6652437"/>
            <a:ext cx="572706" cy="241300"/>
          </a:xfrm>
          <a:prstGeom prst="rect">
            <a:avLst/>
          </a:prstGeom>
        </p:spPr>
        <p:txBody>
          <a:bodyPr wrap="square" lIns="0" tIns="11430" rIns="0" bIns="0" rtlCol="0">
            <a:noAutofit/>
          </a:bodyPr>
          <a:lstStyle/>
          <a:p>
            <a:pPr marL="12700">
              <a:lnSpc>
                <a:spcPts val="1800"/>
              </a:lnSpc>
            </a:pPr>
            <a:r>
              <a:rPr sz="1700" spc="48" dirty="0" smtClean="0">
                <a:latin typeface="Times New Roman"/>
                <a:cs typeface="Times New Roman"/>
              </a:rPr>
              <a:t>logis.</a:t>
            </a:r>
            <a:endParaRPr sz="1700">
              <a:latin typeface="Times New Roman"/>
              <a:cs typeface="Times New Roman"/>
            </a:endParaRPr>
          </a:p>
        </p:txBody>
      </p:sp>
      <p:sp>
        <p:nvSpPr>
          <p:cNvPr id="13" name="object 13"/>
          <p:cNvSpPr txBox="1"/>
          <p:nvPr/>
        </p:nvSpPr>
        <p:spPr>
          <a:xfrm>
            <a:off x="569912" y="773112"/>
            <a:ext cx="2209800" cy="862075"/>
          </a:xfrm>
          <a:prstGeom prst="rect">
            <a:avLst/>
          </a:prstGeom>
        </p:spPr>
        <p:txBody>
          <a:bodyPr wrap="square" lIns="0" tIns="0" rIns="0" bIns="0" rtlCol="0">
            <a:noAutofit/>
          </a:bodyPr>
          <a:lstStyle/>
          <a:p>
            <a:pPr>
              <a:lnSpc>
                <a:spcPts val="1000"/>
              </a:lnSpc>
            </a:pPr>
            <a:endParaRPr sz="1000"/>
          </a:p>
          <a:p>
            <a:pPr marL="664921">
              <a:lnSpc>
                <a:spcPct val="95825"/>
              </a:lnSpc>
              <a:spcBef>
                <a:spcPts val="1418"/>
              </a:spcBef>
            </a:pPr>
            <a:r>
              <a:rPr sz="1700" b="1" spc="134" dirty="0" smtClean="0">
                <a:solidFill>
                  <a:srgbClr val="FFFFFF"/>
                </a:solidFill>
                <a:latin typeface="Times New Roman"/>
                <a:cs typeface="Times New Roman"/>
              </a:rPr>
              <a:t>Dimensi</a:t>
            </a:r>
            <a:endParaRPr sz="1700">
              <a:latin typeface="Times New Roman"/>
              <a:cs typeface="Times New Roman"/>
            </a:endParaRPr>
          </a:p>
        </p:txBody>
      </p:sp>
      <p:sp>
        <p:nvSpPr>
          <p:cNvPr id="12" name="object 12"/>
          <p:cNvSpPr txBox="1"/>
          <p:nvPr/>
        </p:nvSpPr>
        <p:spPr>
          <a:xfrm>
            <a:off x="2779712" y="773112"/>
            <a:ext cx="2211374" cy="862075"/>
          </a:xfrm>
          <a:prstGeom prst="rect">
            <a:avLst/>
          </a:prstGeom>
        </p:spPr>
        <p:txBody>
          <a:bodyPr wrap="square" lIns="0" tIns="12558" rIns="0" bIns="0" rtlCol="0">
            <a:noAutofit/>
          </a:bodyPr>
          <a:lstStyle/>
          <a:p>
            <a:pPr>
              <a:lnSpc>
                <a:spcPts val="1300"/>
              </a:lnSpc>
            </a:pPr>
            <a:endParaRPr sz="1300"/>
          </a:p>
          <a:p>
            <a:pPr marL="728327" marR="728664" algn="ctr">
              <a:lnSpc>
                <a:spcPct val="95825"/>
              </a:lnSpc>
            </a:pPr>
            <a:r>
              <a:rPr sz="1700" b="1" spc="140" dirty="0" smtClean="0">
                <a:solidFill>
                  <a:srgbClr val="FFFFFF"/>
                </a:solidFill>
                <a:latin typeface="Times New Roman"/>
                <a:cs typeface="Times New Roman"/>
              </a:rPr>
              <a:t>Belum</a:t>
            </a:r>
            <a:endParaRPr sz="1700">
              <a:latin typeface="Times New Roman"/>
              <a:cs typeface="Times New Roman"/>
            </a:endParaRPr>
          </a:p>
          <a:p>
            <a:pPr marL="389614" marR="390203" algn="ctr">
              <a:lnSpc>
                <a:spcPct val="95825"/>
              </a:lnSpc>
              <a:spcBef>
                <a:spcPts val="85"/>
              </a:spcBef>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11" name="object 11"/>
          <p:cNvSpPr txBox="1"/>
          <p:nvPr/>
        </p:nvSpPr>
        <p:spPr>
          <a:xfrm>
            <a:off x="4991087" y="773112"/>
            <a:ext cx="4421174" cy="862075"/>
          </a:xfrm>
          <a:prstGeom prst="rect">
            <a:avLst/>
          </a:prstGeom>
        </p:spPr>
        <p:txBody>
          <a:bodyPr wrap="square" lIns="0" tIns="2398" rIns="0" bIns="0" rtlCol="0">
            <a:noAutofit/>
          </a:bodyPr>
          <a:lstStyle/>
          <a:p>
            <a:pPr>
              <a:lnSpc>
                <a:spcPts val="1400"/>
              </a:lnSpc>
            </a:pPr>
            <a:endParaRPr sz="1400"/>
          </a:p>
          <a:p>
            <a:pPr marL="801219">
              <a:lnSpc>
                <a:spcPts val="2615"/>
              </a:lnSpc>
              <a:spcBef>
                <a:spcPts val="130"/>
              </a:spcBef>
            </a:pPr>
            <a:r>
              <a:rPr sz="2550" b="1" spc="0" baseline="17051" dirty="0" smtClean="0">
                <a:solidFill>
                  <a:srgbClr val="FFFFFF"/>
                </a:solidFill>
                <a:latin typeface="Times New Roman"/>
                <a:cs typeface="Times New Roman"/>
              </a:rPr>
              <a:t>Mulai                            </a:t>
            </a:r>
            <a:r>
              <a:rPr sz="2550" b="1" spc="399" baseline="17051" dirty="0" smtClean="0">
                <a:solidFill>
                  <a:srgbClr val="FFFFFF"/>
                </a:solidFill>
                <a:latin typeface="Times New Roman"/>
                <a:cs typeface="Times New Roman"/>
              </a:rPr>
              <a:t> </a:t>
            </a:r>
            <a:r>
              <a:rPr sz="2550" b="1" spc="130" baseline="-17051" dirty="0" smtClean="0">
                <a:solidFill>
                  <a:srgbClr val="FFFFFF"/>
                </a:solidFill>
                <a:latin typeface="Times New Roman"/>
                <a:cs typeface="Times New Roman"/>
              </a:rPr>
              <a:t>Sesuai</a:t>
            </a:r>
            <a:endParaRPr sz="1700">
              <a:latin typeface="Times New Roman"/>
              <a:cs typeface="Times New Roman"/>
            </a:endParaRPr>
          </a:p>
          <a:p>
            <a:pPr marL="417720">
              <a:lnSpc>
                <a:spcPts val="2360"/>
              </a:lnSpc>
            </a:pPr>
            <a:r>
              <a:rPr sz="2550" b="1" spc="120" baseline="30693" dirty="0" smtClean="0">
                <a:solidFill>
                  <a:srgbClr val="FFFFFF"/>
                </a:solidFill>
                <a:latin typeface="Times New Roman"/>
                <a:cs typeface="Times New Roman"/>
              </a:rPr>
              <a:t>Berkembang</a:t>
            </a:r>
            <a:r>
              <a:rPr sz="2550" b="1" spc="54" baseline="30693" dirty="0" smtClean="0">
                <a:solidFill>
                  <a:srgbClr val="FFFFFF"/>
                </a:solidFill>
                <a:latin typeface="Times New Roman"/>
                <a:cs typeface="Times New Roman"/>
              </a:rPr>
              <a:t>                </a:t>
            </a:r>
            <a:r>
              <a:rPr sz="2550" b="1" spc="407" baseline="30693" dirty="0" smtClean="0">
                <a:solidFill>
                  <a:srgbClr val="FFFFFF"/>
                </a:solidFill>
                <a:latin typeface="Times New Roman"/>
                <a:cs typeface="Times New Roman"/>
              </a:rPr>
              <a:t> </a:t>
            </a:r>
            <a:r>
              <a:rPr sz="1700" b="1" spc="119" dirty="0" smtClean="0">
                <a:solidFill>
                  <a:srgbClr val="FFFFFF"/>
                </a:solidFill>
                <a:latin typeface="Times New Roman"/>
                <a:cs typeface="Times New Roman"/>
              </a:rPr>
              <a:t>Harapan</a:t>
            </a:r>
            <a:endParaRPr sz="1700">
              <a:latin typeface="Times New Roman"/>
              <a:cs typeface="Times New Roman"/>
            </a:endParaRPr>
          </a:p>
        </p:txBody>
      </p:sp>
      <p:sp>
        <p:nvSpPr>
          <p:cNvPr id="10" name="object 10"/>
          <p:cNvSpPr txBox="1"/>
          <p:nvPr/>
        </p:nvSpPr>
        <p:spPr>
          <a:xfrm>
            <a:off x="9412262" y="773112"/>
            <a:ext cx="2209800" cy="862075"/>
          </a:xfrm>
          <a:prstGeom prst="rect">
            <a:avLst/>
          </a:prstGeom>
        </p:spPr>
        <p:txBody>
          <a:bodyPr wrap="square" lIns="0" tIns="12558" rIns="0" bIns="0" rtlCol="0">
            <a:noAutofit/>
          </a:bodyPr>
          <a:lstStyle/>
          <a:p>
            <a:pPr>
              <a:lnSpc>
                <a:spcPts val="1300"/>
              </a:lnSpc>
            </a:pPr>
            <a:endParaRPr sz="1300"/>
          </a:p>
          <a:p>
            <a:pPr marL="736416">
              <a:lnSpc>
                <a:spcPct val="95825"/>
              </a:lnSpc>
            </a:pPr>
            <a:r>
              <a:rPr sz="1700" b="1" spc="125" dirty="0" smtClean="0">
                <a:solidFill>
                  <a:srgbClr val="FFFFFF"/>
                </a:solidFill>
                <a:latin typeface="Times New Roman"/>
                <a:cs typeface="Times New Roman"/>
              </a:rPr>
              <a:t>Sangat</a:t>
            </a:r>
            <a:endParaRPr sz="1700">
              <a:latin typeface="Times New Roman"/>
              <a:cs typeface="Times New Roman"/>
            </a:endParaRPr>
          </a:p>
        </p:txBody>
      </p:sp>
      <p:sp>
        <p:nvSpPr>
          <p:cNvPr id="9" name="object 9"/>
          <p:cNvSpPr txBox="1"/>
          <p:nvPr/>
        </p:nvSpPr>
        <p:spPr>
          <a:xfrm>
            <a:off x="569912" y="1635187"/>
            <a:ext cx="2209800" cy="2814725"/>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2779712" y="1635187"/>
            <a:ext cx="2211374" cy="2814725"/>
          </a:xfrm>
          <a:prstGeom prst="rect">
            <a:avLst/>
          </a:prstGeom>
        </p:spPr>
        <p:txBody>
          <a:bodyPr wrap="square" lIns="0" tIns="1256" rIns="0" bIns="0" rtlCol="0">
            <a:noAutofit/>
          </a:bodyPr>
          <a:lstStyle/>
          <a:p>
            <a:pPr>
              <a:lnSpc>
                <a:spcPts val="900"/>
              </a:lnSpc>
            </a:pPr>
            <a:endParaRPr sz="900"/>
          </a:p>
          <a:p>
            <a:pPr marL="161924" marR="203184">
              <a:lnSpc>
                <a:spcPct val="100041"/>
              </a:lnSpc>
              <a:spcBef>
                <a:spcPts val="2000"/>
              </a:spcBef>
            </a:pPr>
            <a:r>
              <a:rPr sz="1700" spc="120" dirty="0" smtClean="0">
                <a:latin typeface="Times New Roman"/>
                <a:cs typeface="Times New Roman"/>
              </a:rPr>
              <a:t>mempunyai </a:t>
            </a:r>
            <a:r>
              <a:rPr sz="1700" b="1" spc="120" dirty="0" smtClean="0">
                <a:latin typeface="Times New Roman"/>
                <a:cs typeface="Times New Roman"/>
              </a:rPr>
              <a:t>satu ide  </a:t>
            </a:r>
            <a:r>
              <a:rPr sz="1700" spc="120" dirty="0" smtClean="0">
                <a:latin typeface="Times New Roman"/>
                <a:cs typeface="Times New Roman"/>
              </a:rPr>
              <a:t>yang  dapat memberikan sumbangan pemikiran kepada orang lain</a:t>
            </a:r>
            <a:endParaRPr sz="1700">
              <a:latin typeface="Times New Roman"/>
              <a:cs typeface="Times New Roman"/>
            </a:endParaRPr>
          </a:p>
        </p:txBody>
      </p:sp>
      <p:sp>
        <p:nvSpPr>
          <p:cNvPr id="7" name="object 7"/>
          <p:cNvSpPr txBox="1"/>
          <p:nvPr/>
        </p:nvSpPr>
        <p:spPr>
          <a:xfrm>
            <a:off x="4991087" y="1635187"/>
            <a:ext cx="4421174" cy="2814725"/>
          </a:xfrm>
          <a:prstGeom prst="rect">
            <a:avLst/>
          </a:prstGeom>
        </p:spPr>
        <p:txBody>
          <a:bodyPr wrap="square" lIns="0" tIns="1256" rIns="0" bIns="0" rtlCol="0">
            <a:noAutofit/>
          </a:bodyPr>
          <a:lstStyle/>
          <a:p>
            <a:pPr>
              <a:lnSpc>
                <a:spcPts val="900"/>
              </a:lnSpc>
            </a:pPr>
            <a:endParaRPr sz="900"/>
          </a:p>
          <a:p>
            <a:pPr marL="161925" marR="366404">
              <a:lnSpc>
                <a:spcPct val="100041"/>
              </a:lnSpc>
              <a:spcBef>
                <a:spcPts val="2000"/>
              </a:spcBef>
            </a:pPr>
            <a:r>
              <a:rPr sz="1700" spc="150" dirty="0" smtClean="0">
                <a:latin typeface="Times New Roman"/>
                <a:cs typeface="Times New Roman"/>
              </a:rPr>
              <a:t>mempunyai</a:t>
            </a:r>
            <a:r>
              <a:rPr sz="1700" spc="71" dirty="0" smtClean="0">
                <a:latin typeface="Times New Roman"/>
                <a:cs typeface="Times New Roman"/>
              </a:rPr>
              <a:t>              </a:t>
            </a:r>
            <a:r>
              <a:rPr sz="1700" spc="568" dirty="0" smtClean="0">
                <a:latin typeface="Times New Roman"/>
                <a:cs typeface="Times New Roman"/>
              </a:rPr>
              <a:t> </a:t>
            </a:r>
            <a:r>
              <a:rPr sz="1700" spc="150" dirty="0" smtClean="0">
                <a:latin typeface="Times New Roman"/>
                <a:cs typeface="Times New Roman"/>
              </a:rPr>
              <a:t>mempunyai</a:t>
            </a:r>
            <a:r>
              <a:rPr sz="1700" spc="71" dirty="0" smtClean="0">
                <a:latin typeface="Times New Roman"/>
                <a:cs typeface="Times New Roman"/>
              </a:rPr>
              <a:t> </a:t>
            </a:r>
            <a:r>
              <a:rPr sz="1700" b="1" spc="151" dirty="0" smtClean="0">
                <a:latin typeface="Times New Roman"/>
                <a:cs typeface="Times New Roman"/>
              </a:rPr>
              <a:t>beberapa</a:t>
            </a:r>
            <a:r>
              <a:rPr sz="1700" b="1" spc="14" dirty="0" smtClean="0">
                <a:latin typeface="Times New Roman"/>
                <a:cs typeface="Times New Roman"/>
              </a:rPr>
              <a:t> </a:t>
            </a:r>
            <a:r>
              <a:rPr sz="1700" b="1" spc="0" dirty="0" smtClean="0">
                <a:latin typeface="Times New Roman"/>
                <a:cs typeface="Times New Roman"/>
              </a:rPr>
              <a:t>ide              </a:t>
            </a:r>
            <a:r>
              <a:rPr sz="1700" b="1" spc="347" dirty="0" smtClean="0">
                <a:latin typeface="Times New Roman"/>
                <a:cs typeface="Times New Roman"/>
              </a:rPr>
              <a:t> </a:t>
            </a:r>
            <a:r>
              <a:rPr sz="1700" b="1" spc="142" dirty="0" smtClean="0">
                <a:latin typeface="Times New Roman"/>
                <a:cs typeface="Times New Roman"/>
              </a:rPr>
              <a:t>banyak</a:t>
            </a:r>
            <a:r>
              <a:rPr sz="1700" b="1" spc="14" dirty="0" smtClean="0">
                <a:latin typeface="Times New Roman"/>
                <a:cs typeface="Times New Roman"/>
              </a:rPr>
              <a:t> </a:t>
            </a:r>
            <a:r>
              <a:rPr sz="1700" b="1" spc="0" dirty="0" smtClean="0">
                <a:latin typeface="Times New Roman"/>
                <a:cs typeface="Times New Roman"/>
              </a:rPr>
              <a:t>ide </a:t>
            </a:r>
            <a:r>
              <a:rPr sz="1700" b="1" spc="2" dirty="0" smtClean="0">
                <a:latin typeface="Times New Roman"/>
                <a:cs typeface="Times New Roman"/>
              </a:rPr>
              <a:t> </a:t>
            </a:r>
            <a:r>
              <a:rPr sz="1700" b="1" spc="154" dirty="0" smtClean="0">
                <a:latin typeface="Times New Roman"/>
                <a:cs typeface="Times New Roman"/>
              </a:rPr>
              <a:t>dan</a:t>
            </a:r>
            <a:r>
              <a:rPr sz="1700" b="1" spc="71" dirty="0" smtClean="0">
                <a:latin typeface="Times New Roman"/>
                <a:cs typeface="Times New Roman"/>
              </a:rPr>
              <a:t> </a:t>
            </a:r>
            <a:r>
              <a:rPr sz="1700" spc="153" dirty="0" smtClean="0">
                <a:latin typeface="Times New Roman"/>
                <a:cs typeface="Times New Roman"/>
              </a:rPr>
              <a:t>dapat</a:t>
            </a:r>
            <a:r>
              <a:rPr sz="1700" spc="88" dirty="0" smtClean="0">
                <a:latin typeface="Times New Roman"/>
                <a:cs typeface="Times New Roman"/>
              </a:rPr>
              <a:t>                        </a:t>
            </a:r>
            <a:r>
              <a:rPr sz="1700" spc="172" dirty="0" smtClean="0">
                <a:latin typeface="Times New Roman"/>
                <a:cs typeface="Times New Roman"/>
              </a:rPr>
              <a:t> </a:t>
            </a:r>
            <a:r>
              <a:rPr sz="1700" b="1" spc="152" dirty="0" smtClean="0">
                <a:latin typeface="Times New Roman"/>
                <a:cs typeface="Times New Roman"/>
              </a:rPr>
              <a:t>bisa</a:t>
            </a:r>
            <a:endParaRPr sz="1700">
              <a:latin typeface="Times New Roman"/>
              <a:cs typeface="Times New Roman"/>
            </a:endParaRPr>
          </a:p>
          <a:p>
            <a:pPr marL="161925" marR="133664">
              <a:lnSpc>
                <a:spcPct val="100041"/>
              </a:lnSpc>
            </a:pPr>
            <a:r>
              <a:rPr sz="1700" spc="151" dirty="0" smtClean="0">
                <a:latin typeface="Times New Roman"/>
                <a:cs typeface="Times New Roman"/>
              </a:rPr>
              <a:t>memberikan</a:t>
            </a:r>
            <a:r>
              <a:rPr sz="1700" spc="75" dirty="0" smtClean="0">
                <a:latin typeface="Times New Roman"/>
                <a:cs typeface="Times New Roman"/>
              </a:rPr>
              <a:t>             </a:t>
            </a:r>
            <a:r>
              <a:rPr sz="1700" spc="364" dirty="0" smtClean="0">
                <a:latin typeface="Times New Roman"/>
                <a:cs typeface="Times New Roman"/>
              </a:rPr>
              <a:t> </a:t>
            </a:r>
            <a:r>
              <a:rPr sz="1700" b="1" spc="171" dirty="0" smtClean="0">
                <a:latin typeface="Times New Roman"/>
                <a:cs typeface="Times New Roman"/>
              </a:rPr>
              <a:t>mengembangkan</a:t>
            </a:r>
            <a:r>
              <a:rPr sz="1700" b="1" spc="75" dirty="0" smtClean="0">
                <a:latin typeface="Times New Roman"/>
                <a:cs typeface="Times New Roman"/>
              </a:rPr>
              <a:t> </a:t>
            </a:r>
            <a:r>
              <a:rPr sz="1700" spc="179" dirty="0" smtClean="0">
                <a:latin typeface="Times New Roman"/>
                <a:cs typeface="Times New Roman"/>
              </a:rPr>
              <a:t>sumbangan</a:t>
            </a:r>
            <a:r>
              <a:rPr sz="1700" spc="88" dirty="0" smtClean="0">
                <a:latin typeface="Times New Roman"/>
                <a:cs typeface="Times New Roman"/>
              </a:rPr>
              <a:t>              </a:t>
            </a:r>
            <a:r>
              <a:rPr sz="1700" spc="342" dirty="0" smtClean="0">
                <a:latin typeface="Times New Roman"/>
                <a:cs typeface="Times New Roman"/>
              </a:rPr>
              <a:t> </a:t>
            </a:r>
            <a:r>
              <a:rPr sz="1700" b="1" spc="157" dirty="0" smtClean="0">
                <a:latin typeface="Times New Roman"/>
                <a:cs typeface="Times New Roman"/>
              </a:rPr>
              <a:t>satu</a:t>
            </a:r>
            <a:r>
              <a:rPr sz="1700" b="1" spc="75" dirty="0" smtClean="0">
                <a:latin typeface="Times New Roman"/>
                <a:cs typeface="Times New Roman"/>
              </a:rPr>
              <a:t> </a:t>
            </a:r>
            <a:r>
              <a:rPr sz="1700" b="1" spc="0" dirty="0" smtClean="0">
                <a:latin typeface="Times New Roman"/>
                <a:cs typeface="Times New Roman"/>
              </a:rPr>
              <a:t>ide </a:t>
            </a:r>
            <a:r>
              <a:rPr sz="1700" b="1" spc="7" dirty="0" smtClean="0">
                <a:latin typeface="Times New Roman"/>
                <a:cs typeface="Times New Roman"/>
              </a:rPr>
              <a:t> </a:t>
            </a:r>
            <a:r>
              <a:rPr sz="1700" spc="187" dirty="0" smtClean="0">
                <a:latin typeface="Times New Roman"/>
                <a:cs typeface="Times New Roman"/>
              </a:rPr>
              <a:t>dan</a:t>
            </a:r>
            <a:r>
              <a:rPr sz="1700" spc="96" dirty="0" smtClean="0">
                <a:latin typeface="Times New Roman"/>
                <a:cs typeface="Times New Roman"/>
              </a:rPr>
              <a:t> </a:t>
            </a:r>
            <a:r>
              <a:rPr sz="1700" spc="129" dirty="0" smtClean="0">
                <a:latin typeface="Times New Roman"/>
                <a:cs typeface="Times New Roman"/>
              </a:rPr>
              <a:t>pemikiran</a:t>
            </a:r>
            <a:r>
              <a:rPr sz="1700" spc="-54" dirty="0" smtClean="0">
                <a:latin typeface="Times New Roman"/>
                <a:cs typeface="Times New Roman"/>
              </a:rPr>
              <a:t> </a:t>
            </a:r>
            <a:r>
              <a:rPr sz="1700" spc="135" dirty="0" smtClean="0">
                <a:latin typeface="Times New Roman"/>
                <a:cs typeface="Times New Roman"/>
              </a:rPr>
              <a:t>kepada</a:t>
            </a:r>
            <a:r>
              <a:rPr sz="1700" spc="71" dirty="0" smtClean="0">
                <a:latin typeface="Times New Roman"/>
                <a:cs typeface="Times New Roman"/>
              </a:rPr>
              <a:t>     </a:t>
            </a:r>
            <a:r>
              <a:rPr sz="1700" spc="387" dirty="0" smtClean="0">
                <a:latin typeface="Times New Roman"/>
                <a:cs typeface="Times New Roman"/>
              </a:rPr>
              <a:t> </a:t>
            </a:r>
            <a:r>
              <a:rPr sz="1700" spc="139" dirty="0" smtClean="0">
                <a:latin typeface="Times New Roman"/>
                <a:cs typeface="Times New Roman"/>
              </a:rPr>
              <a:t>melakukan</a:t>
            </a:r>
            <a:r>
              <a:rPr sz="1700" spc="-59" dirty="0" smtClean="0">
                <a:latin typeface="Times New Roman"/>
                <a:cs typeface="Times New Roman"/>
              </a:rPr>
              <a:t> </a:t>
            </a:r>
            <a:r>
              <a:rPr sz="1700" spc="176" dirty="0" smtClean="0">
                <a:latin typeface="Times New Roman"/>
                <a:cs typeface="Times New Roman"/>
              </a:rPr>
              <a:t>usaha</a:t>
            </a:r>
            <a:r>
              <a:rPr sz="1700" spc="96" dirty="0" smtClean="0">
                <a:latin typeface="Times New Roman"/>
                <a:cs typeface="Times New Roman"/>
              </a:rPr>
              <a:t> </a:t>
            </a:r>
            <a:r>
              <a:rPr sz="1700" spc="146" dirty="0" smtClean="0">
                <a:latin typeface="Times New Roman"/>
                <a:cs typeface="Times New Roman"/>
              </a:rPr>
              <a:t>orang</a:t>
            </a:r>
            <a:r>
              <a:rPr sz="1700" spc="14" dirty="0" smtClean="0">
                <a:latin typeface="Times New Roman"/>
                <a:cs typeface="Times New Roman"/>
              </a:rPr>
              <a:t> </a:t>
            </a:r>
            <a:r>
              <a:rPr sz="1700" spc="0" dirty="0" smtClean="0">
                <a:latin typeface="Times New Roman"/>
                <a:cs typeface="Times New Roman"/>
              </a:rPr>
              <a:t>lain                     </a:t>
            </a:r>
            <a:r>
              <a:rPr sz="1700" spc="424" dirty="0" smtClean="0">
                <a:latin typeface="Times New Roman"/>
                <a:cs typeface="Times New Roman"/>
              </a:rPr>
              <a:t> </a:t>
            </a:r>
            <a:r>
              <a:rPr sz="1700" spc="146" dirty="0" smtClean="0">
                <a:latin typeface="Times New Roman"/>
                <a:cs typeface="Times New Roman"/>
              </a:rPr>
              <a:t>untuk</a:t>
            </a:r>
            <a:endParaRPr sz="1700">
              <a:latin typeface="Times New Roman"/>
              <a:cs typeface="Times New Roman"/>
            </a:endParaRPr>
          </a:p>
          <a:p>
            <a:pPr marL="2371725">
              <a:lnSpc>
                <a:spcPct val="95825"/>
              </a:lnSpc>
            </a:pPr>
            <a:r>
              <a:rPr sz="1700" spc="137" dirty="0" smtClean="0">
                <a:latin typeface="Times New Roman"/>
                <a:cs typeface="Times New Roman"/>
              </a:rPr>
              <a:t>mewujudkannya</a:t>
            </a:r>
            <a:endParaRPr sz="1700">
              <a:latin typeface="Times New Roman"/>
              <a:cs typeface="Times New Roman"/>
            </a:endParaRPr>
          </a:p>
        </p:txBody>
      </p:sp>
      <p:sp>
        <p:nvSpPr>
          <p:cNvPr id="6" name="object 6"/>
          <p:cNvSpPr txBox="1"/>
          <p:nvPr/>
        </p:nvSpPr>
        <p:spPr>
          <a:xfrm>
            <a:off x="9412262" y="1635187"/>
            <a:ext cx="2209800" cy="2814725"/>
          </a:xfrm>
          <a:prstGeom prst="rect">
            <a:avLst/>
          </a:prstGeom>
        </p:spPr>
        <p:txBody>
          <a:bodyPr wrap="square" lIns="0" tIns="1256" rIns="0" bIns="0" rtlCol="0">
            <a:noAutofit/>
          </a:bodyPr>
          <a:lstStyle/>
          <a:p>
            <a:pPr>
              <a:lnSpc>
                <a:spcPts val="900"/>
              </a:lnSpc>
            </a:pPr>
            <a:endParaRPr sz="900"/>
          </a:p>
          <a:p>
            <a:pPr marL="161925" marR="155406">
              <a:lnSpc>
                <a:spcPct val="100041"/>
              </a:lnSpc>
              <a:spcBef>
                <a:spcPts val="2000"/>
              </a:spcBef>
            </a:pPr>
            <a:r>
              <a:rPr sz="1700" spc="168" dirty="0" smtClean="0">
                <a:latin typeface="Times New Roman"/>
                <a:cs typeface="Times New Roman"/>
              </a:rPr>
              <a:t>mengembangkan</a:t>
            </a:r>
            <a:r>
              <a:rPr sz="1700" spc="79" dirty="0" smtClean="0">
                <a:latin typeface="Times New Roman"/>
                <a:cs typeface="Times New Roman"/>
              </a:rPr>
              <a:t> </a:t>
            </a:r>
            <a:r>
              <a:rPr sz="1700" b="1" spc="0" dirty="0" smtClean="0">
                <a:latin typeface="Times New Roman"/>
                <a:cs typeface="Times New Roman"/>
              </a:rPr>
              <a:t>ide </a:t>
            </a:r>
            <a:r>
              <a:rPr sz="1700" b="1" spc="2" dirty="0" smtClean="0">
                <a:latin typeface="Times New Roman"/>
                <a:cs typeface="Times New Roman"/>
              </a:rPr>
              <a:t> </a:t>
            </a:r>
            <a:r>
              <a:rPr sz="1700" b="1" spc="156" dirty="0" smtClean="0">
                <a:latin typeface="Times New Roman"/>
                <a:cs typeface="Times New Roman"/>
              </a:rPr>
              <a:t>yang</a:t>
            </a:r>
            <a:r>
              <a:rPr sz="1700" b="1" spc="-55" dirty="0" smtClean="0">
                <a:latin typeface="Times New Roman"/>
                <a:cs typeface="Times New Roman"/>
              </a:rPr>
              <a:t> </a:t>
            </a:r>
            <a:r>
              <a:rPr sz="1700" b="1" spc="151" dirty="0" smtClean="0">
                <a:latin typeface="Times New Roman"/>
                <a:cs typeface="Times New Roman"/>
              </a:rPr>
              <a:t>berbeda</a:t>
            </a:r>
            <a:r>
              <a:rPr sz="1700" b="1" spc="75" dirty="0" smtClean="0">
                <a:latin typeface="Times New Roman"/>
                <a:cs typeface="Times New Roman"/>
              </a:rPr>
              <a:t> </a:t>
            </a:r>
            <a:r>
              <a:rPr sz="1700" spc="129" dirty="0" smtClean="0">
                <a:latin typeface="Times New Roman"/>
                <a:cs typeface="Times New Roman"/>
              </a:rPr>
              <a:t>sebagai</a:t>
            </a:r>
            <a:r>
              <a:rPr sz="1700" spc="14" dirty="0" smtClean="0">
                <a:latin typeface="Times New Roman"/>
                <a:cs typeface="Times New Roman"/>
              </a:rPr>
              <a:t> </a:t>
            </a:r>
            <a:r>
              <a:rPr sz="1700" spc="167" dirty="0" smtClean="0">
                <a:latin typeface="Times New Roman"/>
                <a:cs typeface="Times New Roman"/>
              </a:rPr>
              <a:t>terobosan</a:t>
            </a:r>
            <a:r>
              <a:rPr sz="1700" spc="96" dirty="0" smtClean="0">
                <a:latin typeface="Times New Roman"/>
                <a:cs typeface="Times New Roman"/>
              </a:rPr>
              <a:t> </a:t>
            </a:r>
            <a:r>
              <a:rPr sz="1700" spc="187" dirty="0" smtClean="0">
                <a:latin typeface="Times New Roman"/>
                <a:cs typeface="Times New Roman"/>
              </a:rPr>
              <a:t>dan</a:t>
            </a:r>
            <a:r>
              <a:rPr sz="1700" spc="96" dirty="0" smtClean="0">
                <a:latin typeface="Times New Roman"/>
                <a:cs typeface="Times New Roman"/>
              </a:rPr>
              <a:t> </a:t>
            </a:r>
            <a:r>
              <a:rPr sz="1700" spc="137" dirty="0" smtClean="0">
                <a:latin typeface="Times New Roman"/>
                <a:cs typeface="Times New Roman"/>
              </a:rPr>
              <a:t>mewujudkannya</a:t>
            </a:r>
            <a:r>
              <a:rPr sz="1700" spc="67" dirty="0" smtClean="0">
                <a:latin typeface="Times New Roman"/>
                <a:cs typeface="Times New Roman"/>
              </a:rPr>
              <a:t> </a:t>
            </a:r>
            <a:r>
              <a:rPr sz="1700" spc="131" dirty="0" smtClean="0">
                <a:latin typeface="Times New Roman"/>
                <a:cs typeface="Times New Roman"/>
              </a:rPr>
              <a:t>menjadi</a:t>
            </a:r>
            <a:r>
              <a:rPr sz="1700" spc="14" dirty="0" smtClean="0">
                <a:latin typeface="Times New Roman"/>
                <a:cs typeface="Times New Roman"/>
              </a:rPr>
              <a:t> </a:t>
            </a:r>
            <a:r>
              <a:rPr sz="1700" spc="115" dirty="0" smtClean="0">
                <a:latin typeface="Times New Roman"/>
                <a:cs typeface="Times New Roman"/>
              </a:rPr>
              <a:t>nyata.</a:t>
            </a:r>
            <a:endParaRPr sz="1700">
              <a:latin typeface="Times New Roman"/>
              <a:cs typeface="Times New Roman"/>
            </a:endParaRPr>
          </a:p>
        </p:txBody>
      </p:sp>
      <p:sp>
        <p:nvSpPr>
          <p:cNvPr id="5" name="object 5"/>
          <p:cNvSpPr txBox="1"/>
          <p:nvPr/>
        </p:nvSpPr>
        <p:spPr>
          <a:xfrm>
            <a:off x="569912" y="4449912"/>
            <a:ext cx="2209800" cy="2408087"/>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2779712" y="4449912"/>
            <a:ext cx="2211374" cy="2408087"/>
          </a:xfrm>
          <a:prstGeom prst="rect">
            <a:avLst/>
          </a:prstGeom>
        </p:spPr>
        <p:txBody>
          <a:bodyPr wrap="square" lIns="0" tIns="1256" rIns="0" bIns="0" rtlCol="0">
            <a:noAutofit/>
          </a:bodyPr>
          <a:lstStyle/>
          <a:p>
            <a:pPr>
              <a:lnSpc>
                <a:spcPts val="900"/>
              </a:lnSpc>
            </a:pPr>
            <a:endParaRPr sz="900"/>
          </a:p>
          <a:p>
            <a:pPr marL="161924" marR="289544">
              <a:lnSpc>
                <a:spcPct val="100041"/>
              </a:lnSpc>
              <a:spcBef>
                <a:spcPts val="2000"/>
              </a:spcBef>
            </a:pPr>
            <a:r>
              <a:rPr sz="1700" spc="151" dirty="0" smtClean="0">
                <a:latin typeface="Times New Roman"/>
                <a:cs typeface="Times New Roman"/>
              </a:rPr>
              <a:t>belum</a:t>
            </a:r>
            <a:r>
              <a:rPr sz="1700" spc="75" dirty="0" smtClean="0">
                <a:latin typeface="Times New Roman"/>
                <a:cs typeface="Times New Roman"/>
              </a:rPr>
              <a:t> </a:t>
            </a:r>
            <a:r>
              <a:rPr sz="1700" spc="167" dirty="0" smtClean="0">
                <a:latin typeface="Times New Roman"/>
                <a:cs typeface="Times New Roman"/>
              </a:rPr>
              <a:t>sepenuhnya</a:t>
            </a:r>
            <a:r>
              <a:rPr sz="1700" spc="88" dirty="0" smtClean="0">
                <a:latin typeface="Times New Roman"/>
                <a:cs typeface="Times New Roman"/>
              </a:rPr>
              <a:t> </a:t>
            </a:r>
            <a:r>
              <a:rPr sz="1700" spc="212" dirty="0" smtClean="0">
                <a:latin typeface="Times New Roman"/>
                <a:cs typeface="Times New Roman"/>
              </a:rPr>
              <a:t>mampu</a:t>
            </a:r>
            <a:r>
              <a:rPr sz="1700" spc="88" dirty="0" smtClean="0">
                <a:latin typeface="Times New Roman"/>
                <a:cs typeface="Times New Roman"/>
              </a:rPr>
              <a:t> </a:t>
            </a:r>
            <a:r>
              <a:rPr sz="1700" spc="153" dirty="0" smtClean="0">
                <a:latin typeface="Times New Roman"/>
                <a:cs typeface="Times New Roman"/>
              </a:rPr>
              <a:t>mengemukakan,</a:t>
            </a:r>
            <a:r>
              <a:rPr sz="1700" spc="75" dirty="0" smtClean="0">
                <a:latin typeface="Times New Roman"/>
                <a:cs typeface="Times New Roman"/>
              </a:rPr>
              <a:t> </a:t>
            </a:r>
            <a:r>
              <a:rPr sz="1700" spc="140" dirty="0" smtClean="0">
                <a:latin typeface="Times New Roman"/>
                <a:cs typeface="Times New Roman"/>
              </a:rPr>
              <a:t>atau</a:t>
            </a:r>
            <a:r>
              <a:rPr sz="1700" spc="156" dirty="0" smtClean="0">
                <a:latin typeface="Times New Roman"/>
                <a:cs typeface="Times New Roman"/>
              </a:rPr>
              <a:t> </a:t>
            </a:r>
            <a:r>
              <a:rPr sz="1700" spc="145" dirty="0" smtClean="0">
                <a:latin typeface="Times New Roman"/>
                <a:cs typeface="Times New Roman"/>
              </a:rPr>
              <a:t>menyetujui,</a:t>
            </a:r>
            <a:r>
              <a:rPr sz="1700" spc="84" dirty="0" smtClean="0">
                <a:latin typeface="Times New Roman"/>
                <a:cs typeface="Times New Roman"/>
              </a:rPr>
              <a:t> </a:t>
            </a:r>
            <a:r>
              <a:rPr sz="1700" spc="133" dirty="0" smtClean="0">
                <a:latin typeface="Times New Roman"/>
                <a:cs typeface="Times New Roman"/>
              </a:rPr>
              <a:t>atau</a:t>
            </a:r>
            <a:r>
              <a:rPr sz="1700" spc="183" dirty="0" smtClean="0">
                <a:latin typeface="Times New Roman"/>
                <a:cs typeface="Times New Roman"/>
              </a:rPr>
              <a:t> </a:t>
            </a:r>
            <a:r>
              <a:rPr sz="1700" spc="156" dirty="0" smtClean="0">
                <a:latin typeface="Times New Roman"/>
                <a:cs typeface="Times New Roman"/>
              </a:rPr>
              <a:t>menyangkal</a:t>
            </a:r>
            <a:r>
              <a:rPr sz="1700" spc="79" dirty="0" smtClean="0">
                <a:latin typeface="Times New Roman"/>
                <a:cs typeface="Times New Roman"/>
              </a:rPr>
              <a:t> </a:t>
            </a:r>
            <a:r>
              <a:rPr sz="1700" spc="163" dirty="0" smtClean="0">
                <a:latin typeface="Times New Roman"/>
                <a:cs typeface="Times New Roman"/>
              </a:rPr>
              <a:t>suatu</a:t>
            </a:r>
            <a:r>
              <a:rPr sz="1700" spc="14" dirty="0" smtClean="0">
                <a:latin typeface="Times New Roman"/>
                <a:cs typeface="Times New Roman"/>
              </a:rPr>
              <a:t> </a:t>
            </a:r>
            <a:r>
              <a:rPr sz="1700" spc="0" dirty="0" smtClean="0">
                <a:latin typeface="Times New Roman"/>
                <a:cs typeface="Times New Roman"/>
              </a:rPr>
              <a:t>ide</a:t>
            </a:r>
            <a:r>
              <a:rPr sz="1700" spc="346" dirty="0" smtClean="0">
                <a:latin typeface="Times New Roman"/>
                <a:cs typeface="Times New Roman"/>
              </a:rPr>
              <a:t> </a:t>
            </a:r>
            <a:r>
              <a:rPr sz="1700" spc="163" dirty="0" smtClean="0">
                <a:latin typeface="Times New Roman"/>
                <a:cs typeface="Times New Roman"/>
              </a:rPr>
              <a:t>atas</a:t>
            </a:r>
            <a:endParaRPr sz="1700">
              <a:latin typeface="Times New Roman"/>
              <a:cs typeface="Times New Roman"/>
            </a:endParaRPr>
          </a:p>
        </p:txBody>
      </p:sp>
      <p:sp>
        <p:nvSpPr>
          <p:cNvPr id="3" name="object 3"/>
          <p:cNvSpPr txBox="1"/>
          <p:nvPr/>
        </p:nvSpPr>
        <p:spPr>
          <a:xfrm>
            <a:off x="4991087" y="4449912"/>
            <a:ext cx="4421174" cy="2408087"/>
          </a:xfrm>
          <a:prstGeom prst="rect">
            <a:avLst/>
          </a:prstGeom>
        </p:spPr>
        <p:txBody>
          <a:bodyPr wrap="square" lIns="0" tIns="1256" rIns="0" bIns="0" rtlCol="0">
            <a:noAutofit/>
          </a:bodyPr>
          <a:lstStyle/>
          <a:p>
            <a:pPr>
              <a:lnSpc>
                <a:spcPts val="900"/>
              </a:lnSpc>
            </a:pPr>
            <a:endParaRPr sz="900"/>
          </a:p>
          <a:p>
            <a:pPr marL="161925" marR="289543">
              <a:lnSpc>
                <a:spcPct val="100041"/>
              </a:lnSpc>
              <a:spcBef>
                <a:spcPts val="2000"/>
              </a:spcBef>
            </a:pPr>
            <a:r>
              <a:rPr sz="1700" spc="165" dirty="0" smtClean="0">
                <a:latin typeface="Times New Roman"/>
                <a:cs typeface="Times New Roman"/>
              </a:rPr>
              <a:t>sudah</a:t>
            </a:r>
            <a:r>
              <a:rPr sz="1700" spc="54" dirty="0" smtClean="0">
                <a:latin typeface="Times New Roman"/>
                <a:cs typeface="Times New Roman"/>
              </a:rPr>
              <a:t> </a:t>
            </a:r>
            <a:r>
              <a:rPr sz="1700" spc="212" dirty="0" smtClean="0">
                <a:latin typeface="Times New Roman"/>
                <a:cs typeface="Times New Roman"/>
              </a:rPr>
              <a:t>mampu</a:t>
            </a:r>
            <a:r>
              <a:rPr sz="1700" spc="88" dirty="0" smtClean="0">
                <a:latin typeface="Times New Roman"/>
                <a:cs typeface="Times New Roman"/>
              </a:rPr>
              <a:t>          </a:t>
            </a:r>
            <a:r>
              <a:rPr sz="1700" spc="347" dirty="0" smtClean="0">
                <a:latin typeface="Times New Roman"/>
                <a:cs typeface="Times New Roman"/>
              </a:rPr>
              <a:t> </a:t>
            </a:r>
            <a:r>
              <a:rPr sz="1700" spc="212" dirty="0" smtClean="0">
                <a:latin typeface="Times New Roman"/>
                <a:cs typeface="Times New Roman"/>
              </a:rPr>
              <a:t>mampu</a:t>
            </a:r>
            <a:r>
              <a:rPr sz="1700" spc="88" dirty="0" smtClean="0">
                <a:latin typeface="Times New Roman"/>
                <a:cs typeface="Times New Roman"/>
              </a:rPr>
              <a:t> </a:t>
            </a:r>
            <a:r>
              <a:rPr sz="1700" spc="153" dirty="0" smtClean="0">
                <a:latin typeface="Times New Roman"/>
                <a:cs typeface="Times New Roman"/>
              </a:rPr>
              <a:t>mengemukakan,</a:t>
            </a:r>
            <a:r>
              <a:rPr sz="1700" spc="75" dirty="0" smtClean="0">
                <a:latin typeface="Times New Roman"/>
                <a:cs typeface="Times New Roman"/>
              </a:rPr>
              <a:t>       </a:t>
            </a:r>
            <a:r>
              <a:rPr sz="1700" spc="254" dirty="0" smtClean="0">
                <a:latin typeface="Times New Roman"/>
                <a:cs typeface="Times New Roman"/>
              </a:rPr>
              <a:t> </a:t>
            </a:r>
            <a:r>
              <a:rPr sz="1700" spc="153" dirty="0" smtClean="0">
                <a:latin typeface="Times New Roman"/>
                <a:cs typeface="Times New Roman"/>
              </a:rPr>
              <a:t>mengemukakan,</a:t>
            </a:r>
            <a:r>
              <a:rPr sz="1700" spc="75" dirty="0" smtClean="0">
                <a:latin typeface="Times New Roman"/>
                <a:cs typeface="Times New Roman"/>
              </a:rPr>
              <a:t> </a:t>
            </a:r>
            <a:r>
              <a:rPr sz="1700" spc="140" dirty="0" smtClean="0">
                <a:latin typeface="Times New Roman"/>
                <a:cs typeface="Times New Roman"/>
              </a:rPr>
              <a:t>atau</a:t>
            </a:r>
            <a:r>
              <a:rPr sz="1700" spc="156" dirty="0" smtClean="0">
                <a:latin typeface="Times New Roman"/>
                <a:cs typeface="Times New Roman"/>
              </a:rPr>
              <a:t> </a:t>
            </a:r>
            <a:r>
              <a:rPr sz="1700" spc="145" dirty="0" smtClean="0">
                <a:latin typeface="Times New Roman"/>
                <a:cs typeface="Times New Roman"/>
              </a:rPr>
              <a:t>menyetujui,</a:t>
            </a:r>
            <a:r>
              <a:rPr sz="1700" spc="83" dirty="0" smtClean="0">
                <a:latin typeface="Times New Roman"/>
                <a:cs typeface="Times New Roman"/>
              </a:rPr>
              <a:t>      </a:t>
            </a:r>
            <a:r>
              <a:rPr sz="1700" spc="262" dirty="0" smtClean="0">
                <a:latin typeface="Times New Roman"/>
                <a:cs typeface="Times New Roman"/>
              </a:rPr>
              <a:t> </a:t>
            </a:r>
            <a:r>
              <a:rPr sz="1700" spc="140" dirty="0" smtClean="0">
                <a:latin typeface="Times New Roman"/>
                <a:cs typeface="Times New Roman"/>
              </a:rPr>
              <a:t>atau</a:t>
            </a:r>
            <a:r>
              <a:rPr sz="1700" spc="156" dirty="0" smtClean="0">
                <a:latin typeface="Times New Roman"/>
                <a:cs typeface="Times New Roman"/>
              </a:rPr>
              <a:t> </a:t>
            </a:r>
            <a:r>
              <a:rPr sz="1700" spc="145" dirty="0" smtClean="0">
                <a:latin typeface="Times New Roman"/>
                <a:cs typeface="Times New Roman"/>
              </a:rPr>
              <a:t>menyetujui,</a:t>
            </a:r>
            <a:r>
              <a:rPr sz="1700" spc="84" dirty="0" smtClean="0">
                <a:latin typeface="Times New Roman"/>
                <a:cs typeface="Times New Roman"/>
              </a:rPr>
              <a:t> </a:t>
            </a:r>
            <a:r>
              <a:rPr sz="1700" spc="133" dirty="0" smtClean="0">
                <a:latin typeface="Times New Roman"/>
                <a:cs typeface="Times New Roman"/>
              </a:rPr>
              <a:t>atau</a:t>
            </a:r>
            <a:r>
              <a:rPr sz="1700" spc="183" dirty="0" smtClean="0">
                <a:latin typeface="Times New Roman"/>
                <a:cs typeface="Times New Roman"/>
              </a:rPr>
              <a:t> </a:t>
            </a:r>
            <a:r>
              <a:rPr sz="1700" spc="156" dirty="0" smtClean="0">
                <a:latin typeface="Times New Roman"/>
                <a:cs typeface="Times New Roman"/>
              </a:rPr>
              <a:t>menyangkal</a:t>
            </a:r>
            <a:r>
              <a:rPr sz="1700" spc="79" dirty="0" smtClean="0">
                <a:latin typeface="Times New Roman"/>
                <a:cs typeface="Times New Roman"/>
              </a:rPr>
              <a:t>     </a:t>
            </a:r>
            <a:r>
              <a:rPr sz="1700" spc="548" dirty="0" smtClean="0">
                <a:latin typeface="Times New Roman"/>
                <a:cs typeface="Times New Roman"/>
              </a:rPr>
              <a:t> </a:t>
            </a:r>
            <a:r>
              <a:rPr sz="1700" spc="133" dirty="0" smtClean="0">
                <a:latin typeface="Times New Roman"/>
                <a:cs typeface="Times New Roman"/>
              </a:rPr>
              <a:t>atau</a:t>
            </a:r>
            <a:r>
              <a:rPr sz="1700" spc="183" dirty="0" smtClean="0">
                <a:latin typeface="Times New Roman"/>
                <a:cs typeface="Times New Roman"/>
              </a:rPr>
              <a:t> </a:t>
            </a:r>
            <a:r>
              <a:rPr sz="1700" spc="156" dirty="0" smtClean="0">
                <a:latin typeface="Times New Roman"/>
                <a:cs typeface="Times New Roman"/>
              </a:rPr>
              <a:t>menyangkal</a:t>
            </a:r>
            <a:r>
              <a:rPr sz="1700" spc="79" dirty="0" smtClean="0">
                <a:latin typeface="Times New Roman"/>
                <a:cs typeface="Times New Roman"/>
              </a:rPr>
              <a:t> </a:t>
            </a:r>
            <a:r>
              <a:rPr sz="1700" spc="182" dirty="0" smtClean="0">
                <a:latin typeface="Times New Roman"/>
                <a:cs typeface="Times New Roman"/>
              </a:rPr>
              <a:t>beberapa</a:t>
            </a:r>
            <a:r>
              <a:rPr sz="1700" spc="14" dirty="0" smtClean="0">
                <a:latin typeface="Times New Roman"/>
                <a:cs typeface="Times New Roman"/>
              </a:rPr>
              <a:t> </a:t>
            </a:r>
            <a:r>
              <a:rPr sz="1700" spc="0" dirty="0" smtClean="0">
                <a:latin typeface="Times New Roman"/>
                <a:cs typeface="Times New Roman"/>
              </a:rPr>
              <a:t>ide</a:t>
            </a:r>
            <a:r>
              <a:rPr sz="1700" spc="346" dirty="0" smtClean="0">
                <a:latin typeface="Times New Roman"/>
                <a:cs typeface="Times New Roman"/>
              </a:rPr>
              <a:t> </a:t>
            </a:r>
            <a:r>
              <a:rPr sz="1700" spc="130" dirty="0" smtClean="0">
                <a:latin typeface="Times New Roman"/>
                <a:cs typeface="Times New Roman"/>
              </a:rPr>
              <a:t>atas</a:t>
            </a:r>
            <a:r>
              <a:rPr sz="1700" spc="84" dirty="0" smtClean="0">
                <a:latin typeface="Times New Roman"/>
                <a:cs typeface="Times New Roman"/>
              </a:rPr>
              <a:t>     </a:t>
            </a:r>
            <a:r>
              <a:rPr sz="1700" spc="351" dirty="0" smtClean="0">
                <a:latin typeface="Times New Roman"/>
                <a:cs typeface="Times New Roman"/>
              </a:rPr>
              <a:t> </a:t>
            </a:r>
            <a:r>
              <a:rPr sz="1700" spc="162" dirty="0" smtClean="0">
                <a:latin typeface="Times New Roman"/>
                <a:cs typeface="Times New Roman"/>
              </a:rPr>
              <a:t>banyak</a:t>
            </a:r>
            <a:r>
              <a:rPr sz="1700" spc="258" dirty="0" smtClean="0">
                <a:latin typeface="Times New Roman"/>
                <a:cs typeface="Times New Roman"/>
              </a:rPr>
              <a:t> </a:t>
            </a:r>
            <a:r>
              <a:rPr sz="1700" spc="0" dirty="0" smtClean="0">
                <a:latin typeface="Times New Roman"/>
                <a:cs typeface="Times New Roman"/>
              </a:rPr>
              <a:t>ide</a:t>
            </a:r>
            <a:r>
              <a:rPr sz="1700" spc="346" dirty="0" smtClean="0">
                <a:latin typeface="Times New Roman"/>
                <a:cs typeface="Times New Roman"/>
              </a:rPr>
              <a:t> </a:t>
            </a:r>
            <a:r>
              <a:rPr sz="1700" spc="163" dirty="0" smtClean="0">
                <a:latin typeface="Times New Roman"/>
                <a:cs typeface="Times New Roman"/>
              </a:rPr>
              <a:t>atas</a:t>
            </a:r>
            <a:r>
              <a:rPr sz="1700" spc="105" dirty="0" smtClean="0">
                <a:latin typeface="Times New Roman"/>
                <a:cs typeface="Times New Roman"/>
              </a:rPr>
              <a:t> </a:t>
            </a:r>
            <a:r>
              <a:rPr sz="1700" spc="156" dirty="0" smtClean="0">
                <a:latin typeface="Times New Roman"/>
                <a:cs typeface="Times New Roman"/>
              </a:rPr>
              <a:t>dasar</a:t>
            </a:r>
            <a:r>
              <a:rPr sz="1700" spc="50" dirty="0" smtClean="0">
                <a:latin typeface="Times New Roman"/>
                <a:cs typeface="Times New Roman"/>
              </a:rPr>
              <a:t> </a:t>
            </a:r>
            <a:r>
              <a:rPr sz="1700" spc="160" dirty="0" smtClean="0">
                <a:latin typeface="Times New Roman"/>
                <a:cs typeface="Times New Roman"/>
              </a:rPr>
              <a:t>penalaran</a:t>
            </a:r>
            <a:r>
              <a:rPr sz="1700" spc="92" dirty="0" smtClean="0">
                <a:latin typeface="Times New Roman"/>
                <a:cs typeface="Times New Roman"/>
              </a:rPr>
              <a:t>       </a:t>
            </a:r>
            <a:r>
              <a:rPr sz="1700" spc="378" dirty="0" smtClean="0">
                <a:latin typeface="Times New Roman"/>
                <a:cs typeface="Times New Roman"/>
              </a:rPr>
              <a:t> </a:t>
            </a:r>
            <a:r>
              <a:rPr sz="1700" spc="156" dirty="0" smtClean="0">
                <a:latin typeface="Times New Roman"/>
                <a:cs typeface="Times New Roman"/>
              </a:rPr>
              <a:t>dasar</a:t>
            </a:r>
            <a:r>
              <a:rPr sz="1700" spc="50" dirty="0" smtClean="0">
                <a:latin typeface="Times New Roman"/>
                <a:cs typeface="Times New Roman"/>
              </a:rPr>
              <a:t> </a:t>
            </a:r>
            <a:r>
              <a:rPr sz="1700" spc="160" dirty="0" smtClean="0">
                <a:latin typeface="Times New Roman"/>
                <a:cs typeface="Times New Roman"/>
              </a:rPr>
              <a:t>penalaran</a:t>
            </a:r>
            <a:r>
              <a:rPr sz="1700" spc="92" dirty="0" smtClean="0">
                <a:latin typeface="Times New Roman"/>
                <a:cs typeface="Times New Roman"/>
              </a:rPr>
              <a:t> </a:t>
            </a:r>
            <a:r>
              <a:rPr sz="1700" spc="0" dirty="0" smtClean="0">
                <a:latin typeface="Times New Roman"/>
                <a:cs typeface="Times New Roman"/>
              </a:rPr>
              <a:t>logis.                               </a:t>
            </a:r>
            <a:r>
              <a:rPr sz="1700" spc="43" dirty="0" smtClean="0">
                <a:latin typeface="Times New Roman"/>
                <a:cs typeface="Times New Roman"/>
              </a:rPr>
              <a:t> </a:t>
            </a:r>
            <a:r>
              <a:rPr sz="1700" spc="48" dirty="0" smtClean="0">
                <a:latin typeface="Times New Roman"/>
                <a:cs typeface="Times New Roman"/>
              </a:rPr>
              <a:t>logis.</a:t>
            </a:r>
            <a:endParaRPr sz="1700">
              <a:latin typeface="Times New Roman"/>
              <a:cs typeface="Times New Roman"/>
            </a:endParaRPr>
          </a:p>
        </p:txBody>
      </p:sp>
      <p:sp>
        <p:nvSpPr>
          <p:cNvPr id="2" name="object 2"/>
          <p:cNvSpPr txBox="1"/>
          <p:nvPr/>
        </p:nvSpPr>
        <p:spPr>
          <a:xfrm>
            <a:off x="9412262" y="4449912"/>
            <a:ext cx="2209800" cy="2408087"/>
          </a:xfrm>
          <a:prstGeom prst="rect">
            <a:avLst/>
          </a:prstGeom>
        </p:spPr>
        <p:txBody>
          <a:bodyPr wrap="square" lIns="0" tIns="1256" rIns="0" bIns="0" rtlCol="0">
            <a:noAutofit/>
          </a:bodyPr>
          <a:lstStyle/>
          <a:p>
            <a:pPr>
              <a:lnSpc>
                <a:spcPts val="900"/>
              </a:lnSpc>
            </a:pPr>
            <a:endParaRPr sz="900"/>
          </a:p>
          <a:p>
            <a:pPr marL="161925" marR="287969">
              <a:lnSpc>
                <a:spcPct val="100041"/>
              </a:lnSpc>
              <a:spcBef>
                <a:spcPts val="2000"/>
              </a:spcBef>
            </a:pPr>
            <a:r>
              <a:rPr sz="1700" spc="167" dirty="0" smtClean="0">
                <a:latin typeface="Times New Roman"/>
                <a:cs typeface="Times New Roman"/>
              </a:rPr>
              <a:t>sepenuhnya</a:t>
            </a:r>
            <a:r>
              <a:rPr sz="1700" spc="88" dirty="0" smtClean="0">
                <a:latin typeface="Times New Roman"/>
                <a:cs typeface="Times New Roman"/>
              </a:rPr>
              <a:t> </a:t>
            </a:r>
            <a:r>
              <a:rPr sz="1700" spc="212" dirty="0" smtClean="0">
                <a:latin typeface="Times New Roman"/>
                <a:cs typeface="Times New Roman"/>
              </a:rPr>
              <a:t>mampu</a:t>
            </a:r>
            <a:r>
              <a:rPr sz="1700" spc="88" dirty="0" smtClean="0">
                <a:latin typeface="Times New Roman"/>
                <a:cs typeface="Times New Roman"/>
              </a:rPr>
              <a:t> </a:t>
            </a:r>
            <a:r>
              <a:rPr sz="1700" spc="153" dirty="0" smtClean="0">
                <a:latin typeface="Times New Roman"/>
                <a:cs typeface="Times New Roman"/>
              </a:rPr>
              <a:t>mengemukakan,</a:t>
            </a:r>
            <a:r>
              <a:rPr sz="1700" spc="75" dirty="0" smtClean="0">
                <a:latin typeface="Times New Roman"/>
                <a:cs typeface="Times New Roman"/>
              </a:rPr>
              <a:t> </a:t>
            </a:r>
            <a:r>
              <a:rPr sz="1700" spc="140" dirty="0" smtClean="0">
                <a:latin typeface="Times New Roman"/>
                <a:cs typeface="Times New Roman"/>
              </a:rPr>
              <a:t>atau</a:t>
            </a:r>
            <a:r>
              <a:rPr sz="1700" spc="156" dirty="0" smtClean="0">
                <a:latin typeface="Times New Roman"/>
                <a:cs typeface="Times New Roman"/>
              </a:rPr>
              <a:t> </a:t>
            </a:r>
            <a:r>
              <a:rPr sz="1700" spc="145" dirty="0" smtClean="0">
                <a:latin typeface="Times New Roman"/>
                <a:cs typeface="Times New Roman"/>
              </a:rPr>
              <a:t>menyetujui,</a:t>
            </a:r>
            <a:r>
              <a:rPr sz="1700" spc="84" dirty="0" smtClean="0">
                <a:latin typeface="Times New Roman"/>
                <a:cs typeface="Times New Roman"/>
              </a:rPr>
              <a:t> </a:t>
            </a:r>
            <a:r>
              <a:rPr sz="1700" spc="133" dirty="0" smtClean="0">
                <a:latin typeface="Times New Roman"/>
                <a:cs typeface="Times New Roman"/>
              </a:rPr>
              <a:t>atau</a:t>
            </a:r>
            <a:r>
              <a:rPr sz="1700" spc="183" dirty="0" smtClean="0">
                <a:latin typeface="Times New Roman"/>
                <a:cs typeface="Times New Roman"/>
              </a:rPr>
              <a:t> </a:t>
            </a:r>
            <a:r>
              <a:rPr sz="1700" spc="156" dirty="0" smtClean="0">
                <a:latin typeface="Times New Roman"/>
                <a:cs typeface="Times New Roman"/>
              </a:rPr>
              <a:t>menyangkal</a:t>
            </a:r>
            <a:r>
              <a:rPr sz="1700" spc="79" dirty="0" smtClean="0">
                <a:latin typeface="Times New Roman"/>
                <a:cs typeface="Times New Roman"/>
              </a:rPr>
              <a:t> </a:t>
            </a:r>
            <a:r>
              <a:rPr sz="1700" spc="129" dirty="0" smtClean="0">
                <a:latin typeface="Times New Roman"/>
                <a:cs typeface="Times New Roman"/>
              </a:rPr>
              <a:t>banyak</a:t>
            </a:r>
            <a:r>
              <a:rPr sz="1700" spc="14" dirty="0" smtClean="0">
                <a:latin typeface="Times New Roman"/>
                <a:cs typeface="Times New Roman"/>
              </a:rPr>
              <a:t> </a:t>
            </a:r>
            <a:r>
              <a:rPr sz="1700" spc="0" dirty="0" smtClean="0">
                <a:latin typeface="Times New Roman"/>
                <a:cs typeface="Times New Roman"/>
              </a:rPr>
              <a:t>ide</a:t>
            </a:r>
            <a:r>
              <a:rPr sz="1700" spc="346" dirty="0" smtClean="0">
                <a:latin typeface="Times New Roman"/>
                <a:cs typeface="Times New Roman"/>
              </a:rPr>
              <a:t> </a:t>
            </a:r>
            <a:r>
              <a:rPr sz="1700" spc="163" dirty="0" smtClean="0">
                <a:latin typeface="Times New Roman"/>
                <a:cs typeface="Times New Roman"/>
              </a:rPr>
              <a:t>atas</a:t>
            </a:r>
            <a:r>
              <a:rPr sz="1700" spc="105" dirty="0" smtClean="0">
                <a:latin typeface="Times New Roman"/>
                <a:cs typeface="Times New Roman"/>
              </a:rPr>
              <a:t> </a:t>
            </a:r>
            <a:r>
              <a:rPr sz="1700" spc="156" dirty="0" smtClean="0">
                <a:latin typeface="Times New Roman"/>
                <a:cs typeface="Times New Roman"/>
              </a:rPr>
              <a:t>dasar</a:t>
            </a:r>
            <a:r>
              <a:rPr sz="1700" spc="50" dirty="0" smtClean="0">
                <a:latin typeface="Times New Roman"/>
                <a:cs typeface="Times New Roman"/>
              </a:rPr>
              <a:t> </a:t>
            </a:r>
            <a:r>
              <a:rPr sz="1700" spc="160" dirty="0" smtClean="0">
                <a:latin typeface="Times New Roman"/>
                <a:cs typeface="Times New Roman"/>
              </a:rPr>
              <a:t>penalaran</a:t>
            </a:r>
            <a:endParaRPr sz="17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27" name="object 27"/>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25" name="object 25"/>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24" name="object 24"/>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0" name="object 10"/>
          <p:cNvSpPr/>
          <p:nvPr/>
        </p:nvSpPr>
        <p:spPr>
          <a:xfrm>
            <a:off x="569912" y="740727"/>
            <a:ext cx="730250" cy="398145"/>
          </a:xfrm>
          <a:custGeom>
            <a:avLst/>
            <a:gdLst/>
            <a:ahLst/>
            <a:cxnLst/>
            <a:rect l="l" t="t" r="r" b="b"/>
            <a:pathLst>
              <a:path w="730250" h="398145">
                <a:moveTo>
                  <a:pt x="0" y="0"/>
                </a:moveTo>
                <a:lnTo>
                  <a:pt x="730250" y="0"/>
                </a:lnTo>
                <a:lnTo>
                  <a:pt x="730250" y="398145"/>
                </a:lnTo>
                <a:lnTo>
                  <a:pt x="0" y="398145"/>
                </a:lnTo>
                <a:lnTo>
                  <a:pt x="0" y="0"/>
                </a:lnTo>
                <a:close/>
              </a:path>
            </a:pathLst>
          </a:custGeom>
          <a:solidFill>
            <a:srgbClr val="E74C22"/>
          </a:solidFill>
        </p:spPr>
        <p:txBody>
          <a:bodyPr wrap="square" lIns="0" tIns="0" rIns="0" bIns="0" rtlCol="0">
            <a:noAutofit/>
          </a:bodyPr>
          <a:lstStyle/>
          <a:p>
            <a:endParaRPr/>
          </a:p>
        </p:txBody>
      </p:sp>
      <p:sp>
        <p:nvSpPr>
          <p:cNvPr id="11" name="object 11"/>
          <p:cNvSpPr/>
          <p:nvPr/>
        </p:nvSpPr>
        <p:spPr>
          <a:xfrm>
            <a:off x="1300162" y="740727"/>
            <a:ext cx="6365874" cy="398145"/>
          </a:xfrm>
          <a:custGeom>
            <a:avLst/>
            <a:gdLst/>
            <a:ahLst/>
            <a:cxnLst/>
            <a:rect l="l" t="t" r="r" b="b"/>
            <a:pathLst>
              <a:path w="6365874" h="398145">
                <a:moveTo>
                  <a:pt x="0" y="0"/>
                </a:moveTo>
                <a:lnTo>
                  <a:pt x="6365874" y="0"/>
                </a:lnTo>
                <a:lnTo>
                  <a:pt x="6365874" y="398145"/>
                </a:lnTo>
                <a:lnTo>
                  <a:pt x="0" y="398145"/>
                </a:lnTo>
                <a:lnTo>
                  <a:pt x="0" y="0"/>
                </a:lnTo>
                <a:close/>
              </a:path>
            </a:pathLst>
          </a:custGeom>
          <a:solidFill>
            <a:srgbClr val="E74C22"/>
          </a:solidFill>
        </p:spPr>
        <p:txBody>
          <a:bodyPr wrap="square" lIns="0" tIns="0" rIns="0" bIns="0" rtlCol="0">
            <a:noAutofit/>
          </a:bodyPr>
          <a:lstStyle/>
          <a:p>
            <a:endParaRPr/>
          </a:p>
        </p:txBody>
      </p:sp>
      <p:sp>
        <p:nvSpPr>
          <p:cNvPr id="12" name="object 12"/>
          <p:cNvSpPr/>
          <p:nvPr/>
        </p:nvSpPr>
        <p:spPr>
          <a:xfrm>
            <a:off x="7666036" y="740727"/>
            <a:ext cx="3956050" cy="398145"/>
          </a:xfrm>
          <a:custGeom>
            <a:avLst/>
            <a:gdLst/>
            <a:ahLst/>
            <a:cxnLst/>
            <a:rect l="l" t="t" r="r" b="b"/>
            <a:pathLst>
              <a:path w="3956050" h="398145">
                <a:moveTo>
                  <a:pt x="0" y="0"/>
                </a:moveTo>
                <a:lnTo>
                  <a:pt x="3956050" y="0"/>
                </a:lnTo>
                <a:lnTo>
                  <a:pt x="3956050" y="398145"/>
                </a:lnTo>
                <a:lnTo>
                  <a:pt x="0" y="398145"/>
                </a:lnTo>
                <a:lnTo>
                  <a:pt x="0" y="0"/>
                </a:lnTo>
                <a:close/>
              </a:path>
            </a:pathLst>
          </a:custGeom>
          <a:solidFill>
            <a:srgbClr val="E74C22"/>
          </a:solidFill>
        </p:spPr>
        <p:txBody>
          <a:bodyPr wrap="square" lIns="0" tIns="0" rIns="0" bIns="0" rtlCol="0">
            <a:noAutofit/>
          </a:bodyPr>
          <a:lstStyle/>
          <a:p>
            <a:endParaRPr/>
          </a:p>
        </p:txBody>
      </p:sp>
      <p:sp>
        <p:nvSpPr>
          <p:cNvPr id="13" name="object 13"/>
          <p:cNvSpPr/>
          <p:nvPr/>
        </p:nvSpPr>
        <p:spPr>
          <a:xfrm>
            <a:off x="569912" y="1138237"/>
            <a:ext cx="730250" cy="827075"/>
          </a:xfrm>
          <a:custGeom>
            <a:avLst/>
            <a:gdLst/>
            <a:ahLst/>
            <a:cxnLst/>
            <a:rect l="l" t="t" r="r" b="b"/>
            <a:pathLst>
              <a:path w="730250" h="827075">
                <a:moveTo>
                  <a:pt x="0" y="0"/>
                </a:moveTo>
                <a:lnTo>
                  <a:pt x="730250" y="0"/>
                </a:lnTo>
                <a:lnTo>
                  <a:pt x="730250" y="827075"/>
                </a:lnTo>
                <a:lnTo>
                  <a:pt x="0" y="827075"/>
                </a:lnTo>
                <a:lnTo>
                  <a:pt x="0" y="0"/>
                </a:lnTo>
                <a:close/>
              </a:path>
            </a:pathLst>
          </a:custGeom>
          <a:solidFill>
            <a:srgbClr val="F6D0CC"/>
          </a:solidFill>
        </p:spPr>
        <p:txBody>
          <a:bodyPr wrap="square" lIns="0" tIns="0" rIns="0" bIns="0" rtlCol="0">
            <a:noAutofit/>
          </a:bodyPr>
          <a:lstStyle/>
          <a:p>
            <a:endParaRPr/>
          </a:p>
        </p:txBody>
      </p:sp>
      <p:sp>
        <p:nvSpPr>
          <p:cNvPr id="14" name="object 14"/>
          <p:cNvSpPr/>
          <p:nvPr/>
        </p:nvSpPr>
        <p:spPr>
          <a:xfrm>
            <a:off x="1300162" y="1138237"/>
            <a:ext cx="6365874" cy="827075"/>
          </a:xfrm>
          <a:custGeom>
            <a:avLst/>
            <a:gdLst/>
            <a:ahLst/>
            <a:cxnLst/>
            <a:rect l="l" t="t" r="r" b="b"/>
            <a:pathLst>
              <a:path w="6365874" h="827075">
                <a:moveTo>
                  <a:pt x="0" y="0"/>
                </a:moveTo>
                <a:lnTo>
                  <a:pt x="6365874" y="0"/>
                </a:lnTo>
                <a:lnTo>
                  <a:pt x="6365874" y="827075"/>
                </a:lnTo>
                <a:lnTo>
                  <a:pt x="0" y="827075"/>
                </a:lnTo>
                <a:lnTo>
                  <a:pt x="0" y="0"/>
                </a:lnTo>
                <a:close/>
              </a:path>
            </a:pathLst>
          </a:custGeom>
          <a:solidFill>
            <a:srgbClr val="F6D0CC"/>
          </a:solidFill>
        </p:spPr>
        <p:txBody>
          <a:bodyPr wrap="square" lIns="0" tIns="0" rIns="0" bIns="0" rtlCol="0">
            <a:noAutofit/>
          </a:bodyPr>
          <a:lstStyle/>
          <a:p>
            <a:endParaRPr/>
          </a:p>
        </p:txBody>
      </p:sp>
      <p:sp>
        <p:nvSpPr>
          <p:cNvPr id="15" name="object 15"/>
          <p:cNvSpPr/>
          <p:nvPr/>
        </p:nvSpPr>
        <p:spPr>
          <a:xfrm>
            <a:off x="7666036" y="1138237"/>
            <a:ext cx="3956050" cy="827075"/>
          </a:xfrm>
          <a:custGeom>
            <a:avLst/>
            <a:gdLst/>
            <a:ahLst/>
            <a:cxnLst/>
            <a:rect l="l" t="t" r="r" b="b"/>
            <a:pathLst>
              <a:path w="3956050" h="827075">
                <a:moveTo>
                  <a:pt x="0" y="0"/>
                </a:moveTo>
                <a:lnTo>
                  <a:pt x="3956050" y="0"/>
                </a:lnTo>
                <a:lnTo>
                  <a:pt x="3956050" y="827075"/>
                </a:lnTo>
                <a:lnTo>
                  <a:pt x="0" y="827075"/>
                </a:lnTo>
                <a:lnTo>
                  <a:pt x="0" y="0"/>
                </a:lnTo>
                <a:close/>
              </a:path>
            </a:pathLst>
          </a:custGeom>
          <a:solidFill>
            <a:srgbClr val="F6D0CC"/>
          </a:solidFill>
        </p:spPr>
        <p:txBody>
          <a:bodyPr wrap="square" lIns="0" tIns="0" rIns="0" bIns="0" rtlCol="0">
            <a:noAutofit/>
          </a:bodyPr>
          <a:lstStyle/>
          <a:p>
            <a:endParaRPr/>
          </a:p>
        </p:txBody>
      </p:sp>
      <p:sp>
        <p:nvSpPr>
          <p:cNvPr id="16" name="object 16"/>
          <p:cNvSpPr/>
          <p:nvPr/>
        </p:nvSpPr>
        <p:spPr>
          <a:xfrm>
            <a:off x="569912" y="1965312"/>
            <a:ext cx="730250" cy="827075"/>
          </a:xfrm>
          <a:custGeom>
            <a:avLst/>
            <a:gdLst/>
            <a:ahLst/>
            <a:cxnLst/>
            <a:rect l="l" t="t" r="r" b="b"/>
            <a:pathLst>
              <a:path w="730250" h="827075">
                <a:moveTo>
                  <a:pt x="0" y="0"/>
                </a:moveTo>
                <a:lnTo>
                  <a:pt x="730250" y="0"/>
                </a:lnTo>
                <a:lnTo>
                  <a:pt x="730250" y="827075"/>
                </a:lnTo>
                <a:lnTo>
                  <a:pt x="0" y="827075"/>
                </a:lnTo>
                <a:lnTo>
                  <a:pt x="0" y="0"/>
                </a:lnTo>
                <a:close/>
              </a:path>
            </a:pathLst>
          </a:custGeom>
          <a:solidFill>
            <a:srgbClr val="FAE9E7"/>
          </a:solidFill>
        </p:spPr>
        <p:txBody>
          <a:bodyPr wrap="square" lIns="0" tIns="0" rIns="0" bIns="0" rtlCol="0">
            <a:noAutofit/>
          </a:bodyPr>
          <a:lstStyle/>
          <a:p>
            <a:endParaRPr/>
          </a:p>
        </p:txBody>
      </p:sp>
      <p:sp>
        <p:nvSpPr>
          <p:cNvPr id="17" name="object 17"/>
          <p:cNvSpPr/>
          <p:nvPr/>
        </p:nvSpPr>
        <p:spPr>
          <a:xfrm>
            <a:off x="1300162" y="1965312"/>
            <a:ext cx="6365874" cy="827075"/>
          </a:xfrm>
          <a:custGeom>
            <a:avLst/>
            <a:gdLst/>
            <a:ahLst/>
            <a:cxnLst/>
            <a:rect l="l" t="t" r="r" b="b"/>
            <a:pathLst>
              <a:path w="6365874" h="827075">
                <a:moveTo>
                  <a:pt x="0" y="0"/>
                </a:moveTo>
                <a:lnTo>
                  <a:pt x="6365874" y="0"/>
                </a:lnTo>
                <a:lnTo>
                  <a:pt x="6365874" y="827075"/>
                </a:lnTo>
                <a:lnTo>
                  <a:pt x="0" y="827075"/>
                </a:lnTo>
                <a:lnTo>
                  <a:pt x="0" y="0"/>
                </a:lnTo>
                <a:close/>
              </a:path>
            </a:pathLst>
          </a:custGeom>
          <a:solidFill>
            <a:srgbClr val="FAE9E7"/>
          </a:solidFill>
        </p:spPr>
        <p:txBody>
          <a:bodyPr wrap="square" lIns="0" tIns="0" rIns="0" bIns="0" rtlCol="0">
            <a:noAutofit/>
          </a:bodyPr>
          <a:lstStyle/>
          <a:p>
            <a:endParaRPr/>
          </a:p>
        </p:txBody>
      </p:sp>
      <p:sp>
        <p:nvSpPr>
          <p:cNvPr id="18" name="object 18"/>
          <p:cNvSpPr/>
          <p:nvPr/>
        </p:nvSpPr>
        <p:spPr>
          <a:xfrm>
            <a:off x="7666036" y="1965312"/>
            <a:ext cx="3956050" cy="827075"/>
          </a:xfrm>
          <a:custGeom>
            <a:avLst/>
            <a:gdLst/>
            <a:ahLst/>
            <a:cxnLst/>
            <a:rect l="l" t="t" r="r" b="b"/>
            <a:pathLst>
              <a:path w="3956050" h="827075">
                <a:moveTo>
                  <a:pt x="0" y="0"/>
                </a:moveTo>
                <a:lnTo>
                  <a:pt x="3956050" y="0"/>
                </a:lnTo>
                <a:lnTo>
                  <a:pt x="3956050" y="827075"/>
                </a:lnTo>
                <a:lnTo>
                  <a:pt x="0" y="827075"/>
                </a:lnTo>
                <a:lnTo>
                  <a:pt x="0" y="0"/>
                </a:lnTo>
                <a:close/>
              </a:path>
            </a:pathLst>
          </a:custGeom>
          <a:solidFill>
            <a:srgbClr val="FAE9E7"/>
          </a:solidFill>
        </p:spPr>
        <p:txBody>
          <a:bodyPr wrap="square" lIns="0" tIns="0" rIns="0" bIns="0" rtlCol="0">
            <a:noAutofit/>
          </a:bodyPr>
          <a:lstStyle/>
          <a:p>
            <a:endParaRPr/>
          </a:p>
        </p:txBody>
      </p:sp>
      <p:sp>
        <p:nvSpPr>
          <p:cNvPr id="19" name="object 19"/>
          <p:cNvSpPr/>
          <p:nvPr/>
        </p:nvSpPr>
        <p:spPr>
          <a:xfrm>
            <a:off x="569912" y="2792387"/>
            <a:ext cx="730250" cy="827074"/>
          </a:xfrm>
          <a:custGeom>
            <a:avLst/>
            <a:gdLst/>
            <a:ahLst/>
            <a:cxnLst/>
            <a:rect l="l" t="t" r="r" b="b"/>
            <a:pathLst>
              <a:path w="730250" h="827074">
                <a:moveTo>
                  <a:pt x="0" y="0"/>
                </a:moveTo>
                <a:lnTo>
                  <a:pt x="730250" y="0"/>
                </a:lnTo>
                <a:lnTo>
                  <a:pt x="730250" y="827074"/>
                </a:lnTo>
                <a:lnTo>
                  <a:pt x="0" y="827074"/>
                </a:lnTo>
                <a:lnTo>
                  <a:pt x="0" y="0"/>
                </a:lnTo>
                <a:close/>
              </a:path>
            </a:pathLst>
          </a:custGeom>
          <a:solidFill>
            <a:srgbClr val="F6D0CC"/>
          </a:solidFill>
        </p:spPr>
        <p:txBody>
          <a:bodyPr wrap="square" lIns="0" tIns="0" rIns="0" bIns="0" rtlCol="0">
            <a:noAutofit/>
          </a:bodyPr>
          <a:lstStyle/>
          <a:p>
            <a:endParaRPr/>
          </a:p>
        </p:txBody>
      </p:sp>
      <p:sp>
        <p:nvSpPr>
          <p:cNvPr id="20" name="object 20"/>
          <p:cNvSpPr/>
          <p:nvPr/>
        </p:nvSpPr>
        <p:spPr>
          <a:xfrm>
            <a:off x="1300162" y="2792387"/>
            <a:ext cx="6365874" cy="827074"/>
          </a:xfrm>
          <a:custGeom>
            <a:avLst/>
            <a:gdLst/>
            <a:ahLst/>
            <a:cxnLst/>
            <a:rect l="l" t="t" r="r" b="b"/>
            <a:pathLst>
              <a:path w="6365874" h="827074">
                <a:moveTo>
                  <a:pt x="0" y="0"/>
                </a:moveTo>
                <a:lnTo>
                  <a:pt x="6365874" y="0"/>
                </a:lnTo>
                <a:lnTo>
                  <a:pt x="6365874" y="827074"/>
                </a:lnTo>
                <a:lnTo>
                  <a:pt x="0" y="827074"/>
                </a:lnTo>
                <a:lnTo>
                  <a:pt x="0" y="0"/>
                </a:lnTo>
                <a:close/>
              </a:path>
            </a:pathLst>
          </a:custGeom>
          <a:solidFill>
            <a:srgbClr val="F6D0CC"/>
          </a:solidFill>
        </p:spPr>
        <p:txBody>
          <a:bodyPr wrap="square" lIns="0" tIns="0" rIns="0" bIns="0" rtlCol="0">
            <a:noAutofit/>
          </a:bodyPr>
          <a:lstStyle/>
          <a:p>
            <a:endParaRPr/>
          </a:p>
        </p:txBody>
      </p:sp>
      <p:sp>
        <p:nvSpPr>
          <p:cNvPr id="21" name="object 21"/>
          <p:cNvSpPr/>
          <p:nvPr/>
        </p:nvSpPr>
        <p:spPr>
          <a:xfrm>
            <a:off x="7666036" y="2792387"/>
            <a:ext cx="3956050" cy="827074"/>
          </a:xfrm>
          <a:custGeom>
            <a:avLst/>
            <a:gdLst/>
            <a:ahLst/>
            <a:cxnLst/>
            <a:rect l="l" t="t" r="r" b="b"/>
            <a:pathLst>
              <a:path w="3956050" h="827074">
                <a:moveTo>
                  <a:pt x="0" y="0"/>
                </a:moveTo>
                <a:lnTo>
                  <a:pt x="3956050" y="0"/>
                </a:lnTo>
                <a:lnTo>
                  <a:pt x="3956050" y="827074"/>
                </a:lnTo>
                <a:lnTo>
                  <a:pt x="0" y="827074"/>
                </a:lnTo>
                <a:lnTo>
                  <a:pt x="0" y="0"/>
                </a:lnTo>
                <a:close/>
              </a:path>
            </a:pathLst>
          </a:custGeom>
          <a:solidFill>
            <a:srgbClr val="F6D0CC"/>
          </a:solidFill>
        </p:spPr>
        <p:txBody>
          <a:bodyPr wrap="square" lIns="0" tIns="0" rIns="0" bIns="0" rtlCol="0">
            <a:noAutofit/>
          </a:bodyPr>
          <a:lstStyle/>
          <a:p>
            <a:endParaRPr/>
          </a:p>
        </p:txBody>
      </p:sp>
      <p:sp>
        <p:nvSpPr>
          <p:cNvPr id="22" name="object 22"/>
          <p:cNvSpPr/>
          <p:nvPr/>
        </p:nvSpPr>
        <p:spPr>
          <a:xfrm>
            <a:off x="563562" y="1138237"/>
            <a:ext cx="11064875" cy="0"/>
          </a:xfrm>
          <a:custGeom>
            <a:avLst/>
            <a:gdLst/>
            <a:ahLst/>
            <a:cxnLst/>
            <a:rect l="l" t="t" r="r" b="b"/>
            <a:pathLst>
              <a:path w="11064875">
                <a:moveTo>
                  <a:pt x="0" y="0"/>
                </a:moveTo>
                <a:lnTo>
                  <a:pt x="11064875" y="0"/>
                </a:lnTo>
              </a:path>
            </a:pathLst>
          </a:custGeom>
          <a:ln w="38100">
            <a:solidFill>
              <a:srgbClr val="FFFFFF"/>
            </a:solidFill>
          </a:ln>
        </p:spPr>
        <p:txBody>
          <a:bodyPr wrap="square" lIns="0" tIns="0" rIns="0" bIns="0" rtlCol="0">
            <a:noAutofit/>
          </a:bodyPr>
          <a:lstStyle/>
          <a:p>
            <a:endParaRPr/>
          </a:p>
        </p:txBody>
      </p:sp>
      <p:sp>
        <p:nvSpPr>
          <p:cNvPr id="23" name="object 23"/>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9" name="object 9"/>
          <p:cNvSpPr txBox="1"/>
          <p:nvPr/>
        </p:nvSpPr>
        <p:spPr>
          <a:xfrm>
            <a:off x="3456191" y="299865"/>
            <a:ext cx="5330304" cy="355600"/>
          </a:xfrm>
          <a:prstGeom prst="rect">
            <a:avLst/>
          </a:prstGeom>
        </p:spPr>
        <p:txBody>
          <a:bodyPr wrap="square" lIns="0" tIns="16573" rIns="0" bIns="0" rtlCol="0">
            <a:noAutofit/>
          </a:bodyPr>
          <a:lstStyle/>
          <a:p>
            <a:pPr marL="12700">
              <a:lnSpc>
                <a:spcPts val="2610"/>
              </a:lnSpc>
            </a:pPr>
            <a:r>
              <a:rPr sz="2600" spc="-618" dirty="0" smtClean="0">
                <a:solidFill>
                  <a:srgbClr val="404040"/>
                </a:solidFill>
                <a:latin typeface="Times New Roman"/>
                <a:cs typeface="Times New Roman"/>
              </a:rPr>
              <a:t>LEMBAR KERJA REFLEKSI </a:t>
            </a:r>
            <a:r>
              <a:rPr sz="2600" spc="-618" dirty="0" smtClean="0">
                <a:solidFill>
                  <a:srgbClr val="933E00"/>
                </a:solidFill>
                <a:latin typeface="Times New Roman"/>
                <a:cs typeface="Times New Roman"/>
              </a:rPr>
              <a:t>EKSPLORASI POTENSI LOKAL</a:t>
            </a:r>
            <a:endParaRPr sz="2600">
              <a:latin typeface="Times New Roman"/>
              <a:cs typeface="Times New Roman"/>
            </a:endParaRPr>
          </a:p>
        </p:txBody>
      </p:sp>
      <p:sp>
        <p:nvSpPr>
          <p:cNvPr id="8" name="object 8"/>
          <p:cNvSpPr txBox="1"/>
          <p:nvPr/>
        </p:nvSpPr>
        <p:spPr>
          <a:xfrm>
            <a:off x="816400" y="2035195"/>
            <a:ext cx="275082" cy="279400"/>
          </a:xfrm>
          <a:prstGeom prst="rect">
            <a:avLst/>
          </a:prstGeom>
        </p:spPr>
        <p:txBody>
          <a:bodyPr wrap="square" lIns="0" tIns="13335" rIns="0" bIns="0" rtlCol="0">
            <a:noAutofit/>
          </a:bodyPr>
          <a:lstStyle/>
          <a:p>
            <a:pPr marL="12700">
              <a:lnSpc>
                <a:spcPts val="2100"/>
              </a:lnSpc>
            </a:pPr>
            <a:r>
              <a:rPr sz="2000" spc="81" dirty="0" smtClean="0">
                <a:latin typeface="Times New Roman"/>
                <a:cs typeface="Times New Roman"/>
              </a:rPr>
              <a:t>2.</a:t>
            </a:r>
            <a:endParaRPr sz="2000">
              <a:latin typeface="Times New Roman"/>
              <a:cs typeface="Times New Roman"/>
            </a:endParaRPr>
          </a:p>
        </p:txBody>
      </p:sp>
      <p:sp>
        <p:nvSpPr>
          <p:cNvPr id="7" name="object 7"/>
          <p:cNvSpPr txBox="1"/>
          <p:nvPr/>
        </p:nvSpPr>
        <p:spPr>
          <a:xfrm>
            <a:off x="1401762" y="2035195"/>
            <a:ext cx="6012180" cy="279400"/>
          </a:xfrm>
          <a:prstGeom prst="rect">
            <a:avLst/>
          </a:prstGeom>
        </p:spPr>
        <p:txBody>
          <a:bodyPr wrap="square" lIns="0" tIns="13335" rIns="0" bIns="0" rtlCol="0">
            <a:noAutofit/>
          </a:bodyPr>
          <a:lstStyle/>
          <a:p>
            <a:pPr marL="12700">
              <a:lnSpc>
                <a:spcPts val="2100"/>
              </a:lnSpc>
            </a:pPr>
            <a:r>
              <a:rPr sz="2000" spc="142" dirty="0" smtClean="0">
                <a:latin typeface="Times New Roman"/>
                <a:cs typeface="Times New Roman"/>
              </a:rPr>
              <a:t>Menurut anda apa tantangan yang  dihadapi untuk</a:t>
            </a:r>
            <a:endParaRPr sz="2000">
              <a:latin typeface="Times New Roman"/>
              <a:cs typeface="Times New Roman"/>
            </a:endParaRPr>
          </a:p>
        </p:txBody>
      </p:sp>
      <p:sp>
        <p:nvSpPr>
          <p:cNvPr id="6" name="object 6"/>
          <p:cNvSpPr txBox="1"/>
          <p:nvPr/>
        </p:nvSpPr>
        <p:spPr>
          <a:xfrm>
            <a:off x="816400" y="2862270"/>
            <a:ext cx="275082" cy="279400"/>
          </a:xfrm>
          <a:prstGeom prst="rect">
            <a:avLst/>
          </a:prstGeom>
        </p:spPr>
        <p:txBody>
          <a:bodyPr wrap="square" lIns="0" tIns="13335" rIns="0" bIns="0" rtlCol="0">
            <a:noAutofit/>
          </a:bodyPr>
          <a:lstStyle/>
          <a:p>
            <a:pPr marL="12700">
              <a:lnSpc>
                <a:spcPts val="2100"/>
              </a:lnSpc>
            </a:pPr>
            <a:r>
              <a:rPr sz="2000" spc="81" dirty="0" smtClean="0">
                <a:latin typeface="Times New Roman"/>
                <a:cs typeface="Times New Roman"/>
              </a:rPr>
              <a:t>3.</a:t>
            </a:r>
            <a:endParaRPr sz="2000">
              <a:latin typeface="Times New Roman"/>
              <a:cs typeface="Times New Roman"/>
            </a:endParaRPr>
          </a:p>
        </p:txBody>
      </p:sp>
      <p:sp>
        <p:nvSpPr>
          <p:cNvPr id="5" name="object 5"/>
          <p:cNvSpPr txBox="1"/>
          <p:nvPr/>
        </p:nvSpPr>
        <p:spPr>
          <a:xfrm>
            <a:off x="1401762" y="2862270"/>
            <a:ext cx="5200650" cy="279400"/>
          </a:xfrm>
          <a:prstGeom prst="rect">
            <a:avLst/>
          </a:prstGeom>
        </p:spPr>
        <p:txBody>
          <a:bodyPr wrap="square" lIns="0" tIns="13335" rIns="0" bIns="0" rtlCol="0">
            <a:noAutofit/>
          </a:bodyPr>
          <a:lstStyle/>
          <a:p>
            <a:pPr marL="12700">
              <a:lnSpc>
                <a:spcPts val="2100"/>
              </a:lnSpc>
            </a:pPr>
            <a:r>
              <a:rPr sz="2000" spc="129" dirty="0" smtClean="0">
                <a:latin typeface="Times New Roman"/>
                <a:cs typeface="Times New Roman"/>
              </a:rPr>
              <a:t>Menurut anda potensi lokal apa yang  dapat</a:t>
            </a:r>
            <a:endParaRPr sz="2000">
              <a:latin typeface="Times New Roman"/>
              <a:cs typeface="Times New Roman"/>
            </a:endParaRPr>
          </a:p>
        </p:txBody>
      </p:sp>
      <p:sp>
        <p:nvSpPr>
          <p:cNvPr id="4" name="object 4"/>
          <p:cNvSpPr txBox="1"/>
          <p:nvPr/>
        </p:nvSpPr>
        <p:spPr>
          <a:xfrm>
            <a:off x="569912" y="949007"/>
            <a:ext cx="11052175" cy="1016305"/>
          </a:xfrm>
          <a:prstGeom prst="rect">
            <a:avLst/>
          </a:prstGeom>
        </p:spPr>
        <p:txBody>
          <a:bodyPr wrap="square" lIns="0" tIns="5437" rIns="0" bIns="0" rtlCol="0">
            <a:noAutofit/>
          </a:bodyPr>
          <a:lstStyle/>
          <a:p>
            <a:pPr>
              <a:lnSpc>
                <a:spcPts val="800"/>
              </a:lnSpc>
            </a:pPr>
            <a:endParaRPr sz="800"/>
          </a:p>
          <a:p>
            <a:pPr marL="844550" marR="4084577" indent="-585361">
              <a:lnSpc>
                <a:spcPct val="100041"/>
              </a:lnSpc>
              <a:spcBef>
                <a:spcPts val="1000"/>
              </a:spcBef>
              <a:tabLst>
                <a:tab pos="838200" algn="l"/>
              </a:tabLst>
            </a:pPr>
            <a:r>
              <a:rPr sz="2000" spc="117" dirty="0" smtClean="0">
                <a:latin typeface="Times New Roman"/>
                <a:cs typeface="Times New Roman"/>
              </a:rPr>
              <a:t>1. </a:t>
            </a:r>
            <a:r>
              <a:rPr sz="2000" spc="0" dirty="0" smtClean="0">
                <a:latin typeface="Times New Roman"/>
                <a:cs typeface="Times New Roman"/>
              </a:rPr>
              <a:t>	</a:t>
            </a:r>
            <a:r>
              <a:rPr sz="2000" spc="117" dirty="0" smtClean="0">
                <a:latin typeface="Times New Roman"/>
                <a:cs typeface="Times New Roman"/>
              </a:rPr>
              <a:t>Menurut anda apakah potensi lokal dapat dijadikan salah satu peluang kerja  yang  anda impikan ?</a:t>
            </a:r>
            <a:endParaRPr sz="2000">
              <a:latin typeface="Times New Roman"/>
              <a:cs typeface="Times New Roman"/>
            </a:endParaRPr>
          </a:p>
        </p:txBody>
      </p:sp>
      <p:sp>
        <p:nvSpPr>
          <p:cNvPr id="3" name="object 3"/>
          <p:cNvSpPr txBox="1"/>
          <p:nvPr/>
        </p:nvSpPr>
        <p:spPr>
          <a:xfrm>
            <a:off x="569912" y="1965312"/>
            <a:ext cx="11052175" cy="827075"/>
          </a:xfrm>
          <a:prstGeom prst="rect">
            <a:avLst/>
          </a:prstGeom>
        </p:spPr>
        <p:txBody>
          <a:bodyPr wrap="square" lIns="0" tIns="357" rIns="0" bIns="0" rtlCol="0">
            <a:noAutofit/>
          </a:bodyPr>
          <a:lstStyle/>
          <a:p>
            <a:pPr>
              <a:lnSpc>
                <a:spcPts val="750"/>
              </a:lnSpc>
            </a:pPr>
            <a:endParaRPr sz="750"/>
          </a:p>
          <a:p>
            <a:pPr marL="844550">
              <a:lnSpc>
                <a:spcPct val="95825"/>
              </a:lnSpc>
              <a:spcBef>
                <a:spcPts val="2000"/>
              </a:spcBef>
            </a:pPr>
            <a:r>
              <a:rPr sz="2000" spc="125" dirty="0" smtClean="0">
                <a:latin typeface="Times New Roman"/>
                <a:cs typeface="Times New Roman"/>
              </a:rPr>
              <a:t>meraih kesuksesan melalui potensi lokal ?</a:t>
            </a:r>
            <a:endParaRPr sz="2000">
              <a:latin typeface="Times New Roman"/>
              <a:cs typeface="Times New Roman"/>
            </a:endParaRPr>
          </a:p>
        </p:txBody>
      </p:sp>
      <p:sp>
        <p:nvSpPr>
          <p:cNvPr id="2" name="object 2"/>
          <p:cNvSpPr txBox="1"/>
          <p:nvPr/>
        </p:nvSpPr>
        <p:spPr>
          <a:xfrm>
            <a:off x="569912" y="2792387"/>
            <a:ext cx="11052175" cy="827074"/>
          </a:xfrm>
          <a:prstGeom prst="rect">
            <a:avLst/>
          </a:prstGeom>
        </p:spPr>
        <p:txBody>
          <a:bodyPr wrap="square" lIns="0" tIns="357" rIns="0" bIns="0" rtlCol="0">
            <a:noAutofit/>
          </a:bodyPr>
          <a:lstStyle/>
          <a:p>
            <a:pPr>
              <a:lnSpc>
                <a:spcPts val="750"/>
              </a:lnSpc>
            </a:pPr>
            <a:endParaRPr sz="750"/>
          </a:p>
          <a:p>
            <a:pPr marL="844550">
              <a:lnSpc>
                <a:spcPct val="95825"/>
              </a:lnSpc>
              <a:spcBef>
                <a:spcPts val="2000"/>
              </a:spcBef>
            </a:pPr>
            <a:r>
              <a:rPr sz="2000" spc="143" dirty="0" smtClean="0">
                <a:latin typeface="Times New Roman"/>
                <a:cs typeface="Times New Roman"/>
              </a:rPr>
              <a:t>dikembangkan ?</a:t>
            </a:r>
            <a:endParaRPr sz="200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3824287" y="4761"/>
            <a:ext cx="4159250" cy="676592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3887787" y="68262"/>
            <a:ext cx="4032250" cy="6638924"/>
          </a:xfrm>
          <a:custGeom>
            <a:avLst/>
            <a:gdLst/>
            <a:ahLst/>
            <a:cxnLst/>
            <a:rect l="l" t="t" r="r" b="b"/>
            <a:pathLst>
              <a:path w="4032250" h="6638924">
                <a:moveTo>
                  <a:pt x="0" y="0"/>
                </a:moveTo>
                <a:lnTo>
                  <a:pt x="4032250" y="0"/>
                </a:lnTo>
                <a:lnTo>
                  <a:pt x="4032250" y="6638924"/>
                </a:lnTo>
                <a:lnTo>
                  <a:pt x="0" y="6638924"/>
                </a:lnTo>
                <a:lnTo>
                  <a:pt x="0" y="0"/>
                </a:lnTo>
                <a:close/>
              </a:path>
            </a:pathLst>
          </a:custGeom>
          <a:solidFill>
            <a:srgbClr val="000000">
              <a:alpha val="0"/>
            </a:srgbClr>
          </a:solidFill>
        </p:spPr>
        <p:txBody>
          <a:bodyPr wrap="square" lIns="0" tIns="0" rIns="0" bIns="0" rtlCol="0">
            <a:noAutofit/>
          </a:bodyPr>
          <a:lstStyle/>
          <a:p>
            <a:endParaRPr/>
          </a:p>
        </p:txBody>
      </p:sp>
      <p:sp>
        <p:nvSpPr>
          <p:cNvPr id="14" name="object 14"/>
          <p:cNvSpPr/>
          <p:nvPr/>
        </p:nvSpPr>
        <p:spPr>
          <a:xfrm>
            <a:off x="3887787" y="68262"/>
            <a:ext cx="4032250" cy="6638924"/>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p:nvPr/>
        </p:nvSpPr>
        <p:spPr>
          <a:xfrm>
            <a:off x="8050212" y="4762"/>
            <a:ext cx="3813175" cy="4175125"/>
          </a:xfrm>
          <a:prstGeom prst="rect">
            <a:avLst/>
          </a:prstGeom>
          <a:blipFill>
            <a:blip r:embed="rId4" cstate="print"/>
            <a:stretch>
              <a:fillRect/>
            </a:stretch>
          </a:blipFill>
        </p:spPr>
        <p:txBody>
          <a:bodyPr wrap="square" lIns="0" tIns="0" rIns="0" bIns="0" rtlCol="0">
            <a:noAutofit/>
          </a:bodyPr>
          <a:lstStyle/>
          <a:p>
            <a:endParaRPr/>
          </a:p>
        </p:txBody>
      </p:sp>
      <p:sp>
        <p:nvSpPr>
          <p:cNvPr id="10" name="object 10"/>
          <p:cNvSpPr/>
          <p:nvPr/>
        </p:nvSpPr>
        <p:spPr>
          <a:xfrm>
            <a:off x="8113712" y="68262"/>
            <a:ext cx="3686175" cy="4048125"/>
          </a:xfrm>
          <a:custGeom>
            <a:avLst/>
            <a:gdLst/>
            <a:ahLst/>
            <a:cxnLst/>
            <a:rect l="l" t="t" r="r" b="b"/>
            <a:pathLst>
              <a:path w="3686175" h="4048125">
                <a:moveTo>
                  <a:pt x="0" y="0"/>
                </a:moveTo>
                <a:lnTo>
                  <a:pt x="3686175" y="0"/>
                </a:lnTo>
                <a:lnTo>
                  <a:pt x="3686175" y="4048125"/>
                </a:lnTo>
                <a:lnTo>
                  <a:pt x="0" y="4048125"/>
                </a:lnTo>
                <a:lnTo>
                  <a:pt x="0" y="0"/>
                </a:lnTo>
                <a:close/>
              </a:path>
            </a:pathLst>
          </a:custGeom>
          <a:solidFill>
            <a:srgbClr val="000000">
              <a:alpha val="0"/>
            </a:srgbClr>
          </a:solidFill>
        </p:spPr>
        <p:txBody>
          <a:bodyPr wrap="square" lIns="0" tIns="0" rIns="0" bIns="0" rtlCol="0">
            <a:noAutofit/>
          </a:bodyPr>
          <a:lstStyle/>
          <a:p>
            <a:endParaRPr/>
          </a:p>
        </p:txBody>
      </p:sp>
      <p:sp>
        <p:nvSpPr>
          <p:cNvPr id="11" name="object 11"/>
          <p:cNvSpPr/>
          <p:nvPr/>
        </p:nvSpPr>
        <p:spPr>
          <a:xfrm>
            <a:off x="8113712" y="68262"/>
            <a:ext cx="3686175" cy="4048124"/>
          </a:xfrm>
          <a:prstGeom prst="rect">
            <a:avLst/>
          </a:prstGeom>
          <a:blipFill>
            <a:blip r:embed="rId5" cstate="print"/>
            <a:stretch>
              <a:fillRect/>
            </a:stretch>
          </a:blipFill>
        </p:spPr>
        <p:txBody>
          <a:bodyPr wrap="square" lIns="0" tIns="0" rIns="0" bIns="0" rtlCol="0">
            <a:noAutofit/>
          </a:bodyPr>
          <a:lstStyle/>
          <a:p>
            <a:endParaRPr/>
          </a:p>
        </p:txBody>
      </p:sp>
      <p:sp>
        <p:nvSpPr>
          <p:cNvPr id="3" name="object 3"/>
          <p:cNvSpPr/>
          <p:nvPr/>
        </p:nvSpPr>
        <p:spPr>
          <a:xfrm>
            <a:off x="0" y="0"/>
            <a:ext cx="3600450" cy="6858000"/>
          </a:xfrm>
          <a:custGeom>
            <a:avLst/>
            <a:gdLst/>
            <a:ahLst/>
            <a:cxnLst/>
            <a:rect l="l" t="t" r="r" b="b"/>
            <a:pathLst>
              <a:path w="3600450" h="6858000">
                <a:moveTo>
                  <a:pt x="3600450" y="0"/>
                </a:moveTo>
                <a:lnTo>
                  <a:pt x="0" y="0"/>
                </a:lnTo>
                <a:lnTo>
                  <a:pt x="0" y="6858000"/>
                </a:lnTo>
                <a:lnTo>
                  <a:pt x="3600450" y="6858000"/>
                </a:lnTo>
                <a:lnTo>
                  <a:pt x="3600450" y="0"/>
                </a:lnTo>
                <a:close/>
              </a:path>
            </a:pathLst>
          </a:custGeom>
          <a:solidFill>
            <a:srgbClr val="E74C22"/>
          </a:solidFill>
        </p:spPr>
        <p:txBody>
          <a:bodyPr wrap="square" lIns="0" tIns="0" rIns="0" bIns="0" rtlCol="0">
            <a:noAutofit/>
          </a:bodyPr>
          <a:lstStyle/>
          <a:p>
            <a:endParaRPr/>
          </a:p>
        </p:txBody>
      </p:sp>
      <p:sp>
        <p:nvSpPr>
          <p:cNvPr id="4" name="object 4"/>
          <p:cNvSpPr/>
          <p:nvPr/>
        </p:nvSpPr>
        <p:spPr>
          <a:xfrm>
            <a:off x="3252787" y="2514599"/>
            <a:ext cx="150811" cy="577850"/>
          </a:xfrm>
          <a:custGeom>
            <a:avLst/>
            <a:gdLst/>
            <a:ahLst/>
            <a:cxnLst/>
            <a:rect l="l" t="t" r="r" b="b"/>
            <a:pathLst>
              <a:path w="150811" h="577850">
                <a:moveTo>
                  <a:pt x="0" y="577850"/>
                </a:moveTo>
                <a:lnTo>
                  <a:pt x="0" y="0"/>
                </a:lnTo>
                <a:lnTo>
                  <a:pt x="150811" y="0"/>
                </a:lnTo>
                <a:lnTo>
                  <a:pt x="150811" y="460978"/>
                </a:lnTo>
                <a:lnTo>
                  <a:pt x="0" y="57785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3252787" y="0"/>
            <a:ext cx="214311" cy="2665412"/>
          </a:xfrm>
          <a:custGeom>
            <a:avLst/>
            <a:gdLst/>
            <a:ahLst/>
            <a:cxnLst/>
            <a:rect l="l" t="t" r="r" b="b"/>
            <a:pathLst>
              <a:path w="214311" h="2665412">
                <a:moveTo>
                  <a:pt x="214311" y="2506830"/>
                </a:moveTo>
                <a:lnTo>
                  <a:pt x="214311" y="0"/>
                </a:lnTo>
                <a:lnTo>
                  <a:pt x="0" y="0"/>
                </a:lnTo>
                <a:lnTo>
                  <a:pt x="0" y="2665412"/>
                </a:lnTo>
                <a:lnTo>
                  <a:pt x="214311" y="2506830"/>
                </a:lnTo>
                <a:close/>
              </a:path>
            </a:pathLst>
          </a:custGeom>
          <a:solidFill>
            <a:srgbClr val="404040"/>
          </a:solidFill>
        </p:spPr>
        <p:txBody>
          <a:bodyPr wrap="square" lIns="0" tIns="0" rIns="0" bIns="0" rtlCol="0">
            <a:noAutofit/>
          </a:bodyPr>
          <a:lstStyle/>
          <a:p>
            <a:endParaRPr/>
          </a:p>
        </p:txBody>
      </p:sp>
      <p:sp>
        <p:nvSpPr>
          <p:cNvPr id="6" name="object 6"/>
          <p:cNvSpPr/>
          <p:nvPr/>
        </p:nvSpPr>
        <p:spPr>
          <a:xfrm>
            <a:off x="3524249" y="3389312"/>
            <a:ext cx="0" cy="3468687"/>
          </a:xfrm>
          <a:custGeom>
            <a:avLst/>
            <a:gdLst/>
            <a:ahLst/>
            <a:cxnLst/>
            <a:rect l="l" t="t" r="r" b="b"/>
            <a:pathLst>
              <a:path h="3468687">
                <a:moveTo>
                  <a:pt x="0" y="3468687"/>
                </a:moveTo>
                <a:lnTo>
                  <a:pt x="0" y="0"/>
                </a:lnTo>
              </a:path>
            </a:pathLst>
          </a:custGeom>
          <a:ln w="153670">
            <a:solidFill>
              <a:srgbClr val="FFFFFF"/>
            </a:solidFill>
          </a:ln>
        </p:spPr>
        <p:txBody>
          <a:bodyPr wrap="square" lIns="0" tIns="0" rIns="0" bIns="0" rtlCol="0">
            <a:noAutofit/>
          </a:bodyPr>
          <a:lstStyle/>
          <a:p>
            <a:endParaRPr/>
          </a:p>
        </p:txBody>
      </p:sp>
      <p:sp>
        <p:nvSpPr>
          <p:cNvPr id="7" name="object 7"/>
          <p:cNvSpPr/>
          <p:nvPr/>
        </p:nvSpPr>
        <p:spPr>
          <a:xfrm>
            <a:off x="3448050" y="3167061"/>
            <a:ext cx="152400" cy="3644900"/>
          </a:xfrm>
          <a:custGeom>
            <a:avLst/>
            <a:gdLst/>
            <a:ahLst/>
            <a:cxnLst/>
            <a:rect l="l" t="t" r="r" b="b"/>
            <a:pathLst>
              <a:path w="152400" h="3644900">
                <a:moveTo>
                  <a:pt x="0" y="3644900"/>
                </a:moveTo>
                <a:lnTo>
                  <a:pt x="0" y="120420"/>
                </a:lnTo>
                <a:lnTo>
                  <a:pt x="152400" y="0"/>
                </a:lnTo>
                <a:lnTo>
                  <a:pt x="147207" y="3644900"/>
                </a:lnTo>
                <a:lnTo>
                  <a:pt x="0" y="3644900"/>
                </a:lnTo>
                <a:close/>
              </a:path>
            </a:pathLst>
          </a:custGeom>
          <a:solidFill>
            <a:srgbClr val="FFFFFF"/>
          </a:solidFill>
        </p:spPr>
        <p:txBody>
          <a:bodyPr wrap="square" lIns="0" tIns="0" rIns="0" bIns="0" rtlCol="0">
            <a:noAutofit/>
          </a:bodyPr>
          <a:lstStyle/>
          <a:p>
            <a:endParaRPr/>
          </a:p>
        </p:txBody>
      </p:sp>
      <p:sp>
        <p:nvSpPr>
          <p:cNvPr id="8" name="object 8"/>
          <p:cNvSpPr/>
          <p:nvPr/>
        </p:nvSpPr>
        <p:spPr>
          <a:xfrm>
            <a:off x="431800" y="509587"/>
            <a:ext cx="2614612" cy="1643062"/>
          </a:xfrm>
          <a:custGeom>
            <a:avLst/>
            <a:gdLst/>
            <a:ahLst/>
            <a:cxnLst/>
            <a:rect l="l" t="t" r="r" b="b"/>
            <a:pathLst>
              <a:path w="2614612" h="1643062">
                <a:moveTo>
                  <a:pt x="0" y="0"/>
                </a:moveTo>
                <a:lnTo>
                  <a:pt x="2614612" y="0"/>
                </a:lnTo>
                <a:lnTo>
                  <a:pt x="2614612" y="1643062"/>
                </a:lnTo>
                <a:lnTo>
                  <a:pt x="0" y="1643062"/>
                </a:lnTo>
                <a:lnTo>
                  <a:pt x="0" y="0"/>
                </a:lnTo>
                <a:close/>
              </a:path>
            </a:pathLst>
          </a:custGeom>
          <a:solidFill>
            <a:srgbClr val="000000">
              <a:alpha val="0"/>
            </a:srgbClr>
          </a:solidFill>
        </p:spPr>
        <p:txBody>
          <a:bodyPr wrap="square" lIns="0" tIns="0" rIns="0" bIns="0" rtlCol="0">
            <a:noAutofit/>
          </a:bodyPr>
          <a:lstStyle/>
          <a:p>
            <a:endParaRPr/>
          </a:p>
        </p:txBody>
      </p:sp>
      <p:sp>
        <p:nvSpPr>
          <p:cNvPr id="15" name="Rectangle 14"/>
          <p:cNvSpPr/>
          <p:nvPr/>
        </p:nvSpPr>
        <p:spPr>
          <a:xfrm>
            <a:off x="259122" y="502092"/>
            <a:ext cx="2593255" cy="1938992"/>
          </a:xfrm>
          <a:prstGeom prst="rect">
            <a:avLst/>
          </a:prstGeom>
        </p:spPr>
        <p:txBody>
          <a:bodyPr wrap="square">
            <a:spAutoFit/>
          </a:bodyPr>
          <a:lstStyle/>
          <a:p>
            <a:r>
              <a:rPr lang="en-ID" sz="4000" dirty="0" smtClean="0"/>
              <a:t>CONTOH RAPOR KEGIATAN</a:t>
            </a:r>
            <a:endParaRPr lang="en-ID"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0" y="0"/>
            <a:ext cx="12192000" cy="6858000"/>
          </a:xfrm>
          <a:custGeom>
            <a:avLst/>
            <a:gdLst/>
            <a:ahLst/>
            <a:cxnLst/>
            <a:rect l="l" t="t" r="r" b="b"/>
            <a:pathLst>
              <a:path w="12192000" h="6858000">
                <a:moveTo>
                  <a:pt x="12192000" y="0"/>
                </a:moveTo>
                <a:lnTo>
                  <a:pt x="61036" y="61036"/>
                </a:lnTo>
                <a:lnTo>
                  <a:pt x="12130964" y="61036"/>
                </a:lnTo>
                <a:lnTo>
                  <a:pt x="12130964" y="6796964"/>
                </a:lnTo>
                <a:lnTo>
                  <a:pt x="61036" y="6796964"/>
                </a:lnTo>
                <a:lnTo>
                  <a:pt x="61036" y="61036"/>
                </a:lnTo>
                <a:lnTo>
                  <a:pt x="0" y="0"/>
                </a:lnTo>
                <a:lnTo>
                  <a:pt x="0" y="6858000"/>
                </a:lnTo>
                <a:lnTo>
                  <a:pt x="12192000" y="6858000"/>
                </a:lnTo>
                <a:lnTo>
                  <a:pt x="12192000" y="0"/>
                </a:lnTo>
                <a:close/>
              </a:path>
              <a:path w="12192000" h="6858000">
                <a:moveTo>
                  <a:pt x="12192000" y="0"/>
                </a:moveTo>
                <a:lnTo>
                  <a:pt x="0" y="0"/>
                </a:lnTo>
                <a:lnTo>
                  <a:pt x="61036" y="61036"/>
                </a:lnTo>
                <a:lnTo>
                  <a:pt x="12192000" y="0"/>
                </a:lnTo>
                <a:close/>
              </a:path>
            </a:pathLst>
          </a:custGeom>
          <a:solidFill>
            <a:srgbClr val="262626"/>
          </a:solidFill>
        </p:spPr>
        <p:txBody>
          <a:bodyPr wrap="square" lIns="0" tIns="0" rIns="0" bIns="0" rtlCol="0">
            <a:noAutofit/>
          </a:bodyPr>
          <a:lstStyle/>
          <a:p>
            <a:endParaRPr/>
          </a:p>
        </p:txBody>
      </p:sp>
      <p:sp>
        <p:nvSpPr>
          <p:cNvPr id="27" name="object 27"/>
          <p:cNvSpPr/>
          <p:nvPr/>
        </p:nvSpPr>
        <p:spPr>
          <a:xfrm>
            <a:off x="2544762" y="61036"/>
            <a:ext cx="9586202" cy="6735928"/>
          </a:xfrm>
          <a:custGeom>
            <a:avLst/>
            <a:gdLst/>
            <a:ahLst/>
            <a:cxnLst/>
            <a:rect l="l" t="t" r="r" b="b"/>
            <a:pathLst>
              <a:path w="9586202" h="6735928">
                <a:moveTo>
                  <a:pt x="0" y="0"/>
                </a:moveTo>
                <a:lnTo>
                  <a:pt x="9586202" y="0"/>
                </a:lnTo>
                <a:lnTo>
                  <a:pt x="9586202" y="6735928"/>
                </a:lnTo>
                <a:lnTo>
                  <a:pt x="0" y="6735928"/>
                </a:lnTo>
                <a:lnTo>
                  <a:pt x="0" y="0"/>
                </a:lnTo>
                <a:close/>
              </a:path>
            </a:pathLst>
          </a:custGeom>
          <a:solidFill>
            <a:srgbClr val="262626"/>
          </a:solidFill>
        </p:spPr>
        <p:txBody>
          <a:bodyPr wrap="square" lIns="0" tIns="0" rIns="0" bIns="0" rtlCol="0">
            <a:noAutofit/>
          </a:bodyPr>
          <a:lstStyle/>
          <a:p>
            <a:endParaRPr/>
          </a:p>
        </p:txBody>
      </p:sp>
      <p:sp>
        <p:nvSpPr>
          <p:cNvPr id="28" name="object 28"/>
          <p:cNvSpPr/>
          <p:nvPr/>
        </p:nvSpPr>
        <p:spPr>
          <a:xfrm>
            <a:off x="0" y="0"/>
            <a:ext cx="2544762" cy="6858000"/>
          </a:xfrm>
          <a:custGeom>
            <a:avLst/>
            <a:gdLst/>
            <a:ahLst/>
            <a:cxnLst/>
            <a:rect l="l" t="t" r="r" b="b"/>
            <a:pathLst>
              <a:path w="2544762" h="6858000">
                <a:moveTo>
                  <a:pt x="2544762" y="0"/>
                </a:moveTo>
                <a:lnTo>
                  <a:pt x="0" y="0"/>
                </a:lnTo>
                <a:lnTo>
                  <a:pt x="0" y="6858000"/>
                </a:lnTo>
                <a:lnTo>
                  <a:pt x="2544762" y="6858000"/>
                </a:lnTo>
                <a:lnTo>
                  <a:pt x="2544762" y="0"/>
                </a:lnTo>
                <a:close/>
              </a:path>
            </a:pathLst>
          </a:custGeom>
          <a:solidFill>
            <a:srgbClr val="E74C22"/>
          </a:solidFill>
        </p:spPr>
        <p:txBody>
          <a:bodyPr wrap="square" lIns="0" tIns="0" rIns="0" bIns="0" rtlCol="0">
            <a:noAutofit/>
          </a:bodyPr>
          <a:lstStyle/>
          <a:p>
            <a:endParaRPr/>
          </a:p>
        </p:txBody>
      </p:sp>
      <p:sp>
        <p:nvSpPr>
          <p:cNvPr id="29" name="object 29"/>
          <p:cNvSpPr/>
          <p:nvPr/>
        </p:nvSpPr>
        <p:spPr>
          <a:xfrm>
            <a:off x="0" y="236537"/>
            <a:ext cx="1506537" cy="842962"/>
          </a:xfrm>
          <a:custGeom>
            <a:avLst/>
            <a:gdLst/>
            <a:ahLst/>
            <a:cxnLst/>
            <a:rect l="l" t="t" r="r" b="b"/>
            <a:pathLst>
              <a:path w="1506537" h="842962">
                <a:moveTo>
                  <a:pt x="0" y="0"/>
                </a:moveTo>
                <a:lnTo>
                  <a:pt x="1007146" y="0"/>
                </a:lnTo>
                <a:lnTo>
                  <a:pt x="1506537" y="842962"/>
                </a:lnTo>
                <a:lnTo>
                  <a:pt x="0" y="842962"/>
                </a:lnTo>
                <a:lnTo>
                  <a:pt x="0" y="0"/>
                </a:lnTo>
                <a:close/>
              </a:path>
            </a:pathLst>
          </a:custGeom>
          <a:solidFill>
            <a:srgbClr val="FFFFFF"/>
          </a:solidFill>
        </p:spPr>
        <p:txBody>
          <a:bodyPr wrap="square" lIns="0" tIns="0" rIns="0" bIns="0" rtlCol="0">
            <a:noAutofit/>
          </a:bodyPr>
          <a:lstStyle/>
          <a:p>
            <a:endParaRPr/>
          </a:p>
        </p:txBody>
      </p:sp>
      <p:sp>
        <p:nvSpPr>
          <p:cNvPr id="30" name="object 30"/>
          <p:cNvSpPr/>
          <p:nvPr/>
        </p:nvSpPr>
        <p:spPr>
          <a:xfrm>
            <a:off x="1276350" y="0"/>
            <a:ext cx="1268412" cy="696912"/>
          </a:xfrm>
          <a:custGeom>
            <a:avLst/>
            <a:gdLst/>
            <a:ahLst/>
            <a:cxnLst/>
            <a:rect l="l" t="t" r="r" b="b"/>
            <a:pathLst>
              <a:path w="1268412" h="696912">
                <a:moveTo>
                  <a:pt x="1268412" y="696912"/>
                </a:moveTo>
                <a:lnTo>
                  <a:pt x="420456" y="696912"/>
                </a:lnTo>
                <a:lnTo>
                  <a:pt x="0" y="0"/>
                </a:lnTo>
                <a:lnTo>
                  <a:pt x="1268412" y="0"/>
                </a:lnTo>
                <a:lnTo>
                  <a:pt x="1268412" y="696912"/>
                </a:lnTo>
                <a:close/>
              </a:path>
            </a:pathLst>
          </a:custGeom>
          <a:solidFill>
            <a:srgbClr val="262626"/>
          </a:solidFill>
        </p:spPr>
        <p:txBody>
          <a:bodyPr wrap="square" lIns="0" tIns="0" rIns="0" bIns="0" rtlCol="0">
            <a:noAutofit/>
          </a:bodyPr>
          <a:lstStyle/>
          <a:p>
            <a:endParaRPr/>
          </a:p>
        </p:txBody>
      </p:sp>
      <p:sp>
        <p:nvSpPr>
          <p:cNvPr id="31" name="object 31"/>
          <p:cNvSpPr/>
          <p:nvPr/>
        </p:nvSpPr>
        <p:spPr>
          <a:xfrm>
            <a:off x="144462" y="1112837"/>
            <a:ext cx="2400300" cy="1362075"/>
          </a:xfrm>
          <a:custGeom>
            <a:avLst/>
            <a:gdLst/>
            <a:ahLst/>
            <a:cxnLst/>
            <a:rect l="l" t="t" r="r" b="b"/>
            <a:pathLst>
              <a:path w="2400300" h="1362075">
                <a:moveTo>
                  <a:pt x="0" y="0"/>
                </a:moveTo>
                <a:lnTo>
                  <a:pt x="2400300" y="0"/>
                </a:lnTo>
                <a:lnTo>
                  <a:pt x="2400300" y="1362075"/>
                </a:lnTo>
                <a:lnTo>
                  <a:pt x="0" y="1362075"/>
                </a:lnTo>
                <a:lnTo>
                  <a:pt x="0" y="0"/>
                </a:lnTo>
                <a:close/>
              </a:path>
            </a:pathLst>
          </a:custGeom>
          <a:solidFill>
            <a:srgbClr val="000000">
              <a:alpha val="0"/>
            </a:srgbClr>
          </a:solidFill>
        </p:spPr>
        <p:txBody>
          <a:bodyPr wrap="square" lIns="0" tIns="0" rIns="0" bIns="0" rtlCol="0">
            <a:noAutofit/>
          </a:bodyPr>
          <a:lstStyle/>
          <a:p>
            <a:endParaRPr/>
          </a:p>
        </p:txBody>
      </p:sp>
      <p:sp>
        <p:nvSpPr>
          <p:cNvPr id="32" name="object 32"/>
          <p:cNvSpPr/>
          <p:nvPr/>
        </p:nvSpPr>
        <p:spPr>
          <a:xfrm>
            <a:off x="0" y="165100"/>
            <a:ext cx="1008062" cy="1016000"/>
          </a:xfrm>
          <a:custGeom>
            <a:avLst/>
            <a:gdLst/>
            <a:ahLst/>
            <a:cxnLst/>
            <a:rect l="l" t="t" r="r" b="b"/>
            <a:pathLst>
              <a:path w="1008062" h="1016000">
                <a:moveTo>
                  <a:pt x="0" y="0"/>
                </a:moveTo>
                <a:lnTo>
                  <a:pt x="1008062" y="0"/>
                </a:lnTo>
                <a:lnTo>
                  <a:pt x="1008062" y="1016000"/>
                </a:lnTo>
                <a:lnTo>
                  <a:pt x="0" y="1016000"/>
                </a:lnTo>
                <a:lnTo>
                  <a:pt x="0" y="0"/>
                </a:lnTo>
                <a:close/>
              </a:path>
            </a:pathLst>
          </a:custGeom>
          <a:solidFill>
            <a:srgbClr val="000000">
              <a:alpha val="0"/>
            </a:srgbClr>
          </a:solidFill>
        </p:spPr>
        <p:txBody>
          <a:bodyPr wrap="square" lIns="0" tIns="0" rIns="0" bIns="0" rtlCol="0">
            <a:noAutofit/>
          </a:bodyPr>
          <a:lstStyle/>
          <a:p>
            <a:endParaRPr/>
          </a:p>
        </p:txBody>
      </p:sp>
      <p:sp>
        <p:nvSpPr>
          <p:cNvPr id="33" name="object 33"/>
          <p:cNvSpPr/>
          <p:nvPr/>
        </p:nvSpPr>
        <p:spPr>
          <a:xfrm>
            <a:off x="144462" y="1969928"/>
            <a:ext cx="2255837" cy="382270"/>
          </a:xfrm>
          <a:custGeom>
            <a:avLst/>
            <a:gdLst/>
            <a:ahLst/>
            <a:cxnLst/>
            <a:rect l="l" t="t" r="r" b="b"/>
            <a:pathLst>
              <a:path w="2255837" h="382270">
                <a:moveTo>
                  <a:pt x="0" y="0"/>
                </a:moveTo>
                <a:lnTo>
                  <a:pt x="2255837" y="0"/>
                </a:lnTo>
                <a:lnTo>
                  <a:pt x="2255837" y="382270"/>
                </a:lnTo>
                <a:lnTo>
                  <a:pt x="0" y="382270"/>
                </a:lnTo>
                <a:lnTo>
                  <a:pt x="0" y="0"/>
                </a:lnTo>
                <a:close/>
              </a:path>
            </a:pathLst>
          </a:custGeom>
          <a:solidFill>
            <a:srgbClr val="000000">
              <a:alpha val="0"/>
            </a:srgbClr>
          </a:solidFill>
        </p:spPr>
        <p:txBody>
          <a:bodyPr wrap="square" lIns="0" tIns="0" rIns="0" bIns="0" rtlCol="0">
            <a:noAutofit/>
          </a:bodyPr>
          <a:lstStyle/>
          <a:p>
            <a:endParaRPr/>
          </a:p>
        </p:txBody>
      </p:sp>
      <p:sp>
        <p:nvSpPr>
          <p:cNvPr id="34" name="object 34"/>
          <p:cNvSpPr/>
          <p:nvPr/>
        </p:nvSpPr>
        <p:spPr>
          <a:xfrm>
            <a:off x="2782887" y="68262"/>
            <a:ext cx="9264650" cy="6556375"/>
          </a:xfrm>
          <a:custGeom>
            <a:avLst/>
            <a:gdLst/>
            <a:ahLst/>
            <a:cxnLst/>
            <a:rect l="l" t="t" r="r" b="b"/>
            <a:pathLst>
              <a:path w="9264650" h="6556375">
                <a:moveTo>
                  <a:pt x="0" y="0"/>
                </a:moveTo>
                <a:lnTo>
                  <a:pt x="9264650" y="0"/>
                </a:lnTo>
                <a:lnTo>
                  <a:pt x="9264650" y="6556375"/>
                </a:lnTo>
                <a:lnTo>
                  <a:pt x="0" y="6556375"/>
                </a:lnTo>
                <a:lnTo>
                  <a:pt x="0" y="0"/>
                </a:lnTo>
                <a:close/>
              </a:path>
            </a:pathLst>
          </a:custGeom>
          <a:solidFill>
            <a:srgbClr val="000000">
              <a:alpha val="0"/>
            </a:srgbClr>
          </a:solidFill>
        </p:spPr>
        <p:txBody>
          <a:bodyPr wrap="square" lIns="0" tIns="0" rIns="0" bIns="0" rtlCol="0">
            <a:noAutofit/>
          </a:bodyPr>
          <a:lstStyle/>
          <a:p>
            <a:endParaRPr/>
          </a:p>
        </p:txBody>
      </p:sp>
      <p:sp>
        <p:nvSpPr>
          <p:cNvPr id="35" name="object 35"/>
          <p:cNvSpPr/>
          <p:nvPr/>
        </p:nvSpPr>
        <p:spPr>
          <a:xfrm>
            <a:off x="144462" y="2316162"/>
            <a:ext cx="2255837" cy="954086"/>
          </a:xfrm>
          <a:custGeom>
            <a:avLst/>
            <a:gdLst/>
            <a:ahLst/>
            <a:cxnLst/>
            <a:rect l="l" t="t" r="r" b="b"/>
            <a:pathLst>
              <a:path w="2255837" h="954086">
                <a:moveTo>
                  <a:pt x="0" y="0"/>
                </a:moveTo>
                <a:lnTo>
                  <a:pt x="2255837" y="0"/>
                </a:lnTo>
                <a:lnTo>
                  <a:pt x="2255837" y="954086"/>
                </a:lnTo>
                <a:lnTo>
                  <a:pt x="0" y="954086"/>
                </a:lnTo>
                <a:lnTo>
                  <a:pt x="0" y="0"/>
                </a:lnTo>
                <a:close/>
              </a:path>
            </a:pathLst>
          </a:custGeom>
          <a:solidFill>
            <a:srgbClr val="000000">
              <a:alpha val="0"/>
            </a:srgbClr>
          </a:solidFill>
        </p:spPr>
        <p:txBody>
          <a:bodyPr wrap="square" lIns="0" tIns="0" rIns="0" bIns="0" rtlCol="0">
            <a:noAutofit/>
          </a:bodyPr>
          <a:lstStyle/>
          <a:p>
            <a:endParaRPr/>
          </a:p>
        </p:txBody>
      </p:sp>
      <p:sp>
        <p:nvSpPr>
          <p:cNvPr id="36" name="object 36"/>
          <p:cNvSpPr/>
          <p:nvPr/>
        </p:nvSpPr>
        <p:spPr>
          <a:xfrm>
            <a:off x="100012" y="3563937"/>
            <a:ext cx="2255837" cy="666750"/>
          </a:xfrm>
          <a:custGeom>
            <a:avLst/>
            <a:gdLst/>
            <a:ahLst/>
            <a:cxnLst/>
            <a:rect l="l" t="t" r="r" b="b"/>
            <a:pathLst>
              <a:path w="2255837" h="666750">
                <a:moveTo>
                  <a:pt x="0" y="0"/>
                </a:moveTo>
                <a:lnTo>
                  <a:pt x="2255837" y="0"/>
                </a:lnTo>
                <a:lnTo>
                  <a:pt x="2255837" y="666750"/>
                </a:lnTo>
                <a:lnTo>
                  <a:pt x="0" y="666750"/>
                </a:lnTo>
                <a:lnTo>
                  <a:pt x="0" y="0"/>
                </a:lnTo>
                <a:close/>
              </a:path>
            </a:pathLst>
          </a:custGeom>
          <a:solidFill>
            <a:srgbClr val="000000">
              <a:alpha val="0"/>
            </a:srgbClr>
          </a:solidFill>
        </p:spPr>
        <p:txBody>
          <a:bodyPr wrap="square" lIns="0" tIns="0" rIns="0" bIns="0" rtlCol="0">
            <a:noAutofit/>
          </a:bodyPr>
          <a:lstStyle/>
          <a:p>
            <a:endParaRPr/>
          </a:p>
        </p:txBody>
      </p:sp>
      <p:sp>
        <p:nvSpPr>
          <p:cNvPr id="37" name="object 37"/>
          <p:cNvSpPr/>
          <p:nvPr/>
        </p:nvSpPr>
        <p:spPr>
          <a:xfrm>
            <a:off x="100012" y="4244975"/>
            <a:ext cx="2508250" cy="1323975"/>
          </a:xfrm>
          <a:custGeom>
            <a:avLst/>
            <a:gdLst/>
            <a:ahLst/>
            <a:cxnLst/>
            <a:rect l="l" t="t" r="r" b="b"/>
            <a:pathLst>
              <a:path w="2508250" h="1323975">
                <a:moveTo>
                  <a:pt x="0" y="0"/>
                </a:moveTo>
                <a:lnTo>
                  <a:pt x="2508250" y="0"/>
                </a:lnTo>
                <a:lnTo>
                  <a:pt x="2508250" y="1323975"/>
                </a:lnTo>
                <a:lnTo>
                  <a:pt x="0" y="1323975"/>
                </a:lnTo>
                <a:lnTo>
                  <a:pt x="0" y="0"/>
                </a:lnTo>
                <a:close/>
              </a:path>
            </a:pathLst>
          </a:custGeom>
          <a:solidFill>
            <a:srgbClr val="000000">
              <a:alpha val="0"/>
            </a:srgbClr>
          </a:solidFill>
        </p:spPr>
        <p:txBody>
          <a:bodyPr wrap="square" lIns="0" tIns="0" rIns="0" bIns="0" rtlCol="0">
            <a:noAutofit/>
          </a:bodyPr>
          <a:lstStyle/>
          <a:p>
            <a:endParaRPr/>
          </a:p>
        </p:txBody>
      </p:sp>
      <p:sp>
        <p:nvSpPr>
          <p:cNvPr id="25" name="object 25"/>
          <p:cNvSpPr/>
          <p:nvPr/>
        </p:nvSpPr>
        <p:spPr>
          <a:xfrm>
            <a:off x="2544762" y="0"/>
            <a:ext cx="9647237" cy="6858000"/>
          </a:xfrm>
          <a:custGeom>
            <a:avLst/>
            <a:gdLst/>
            <a:ahLst/>
            <a:cxnLst/>
            <a:rect l="l" t="t" r="r" b="b"/>
            <a:pathLst>
              <a:path w="9647237" h="6858000">
                <a:moveTo>
                  <a:pt x="9647237" y="0"/>
                </a:moveTo>
                <a:lnTo>
                  <a:pt x="0" y="0"/>
                </a:lnTo>
                <a:lnTo>
                  <a:pt x="0" y="6858000"/>
                </a:lnTo>
                <a:lnTo>
                  <a:pt x="9647237" y="6858000"/>
                </a:lnTo>
                <a:lnTo>
                  <a:pt x="9647237" y="0"/>
                </a:lnTo>
                <a:close/>
              </a:path>
            </a:pathLst>
          </a:custGeom>
          <a:solidFill>
            <a:schemeClr val="bg1"/>
          </a:solidFill>
        </p:spPr>
        <p:txBody>
          <a:bodyPr wrap="square" lIns="0" tIns="0" rIns="0" bIns="0" rtlCol="0">
            <a:noAutofit/>
          </a:bodyPr>
          <a:lstStyle/>
          <a:p>
            <a:endParaRPr/>
          </a:p>
        </p:txBody>
      </p:sp>
      <p:sp>
        <p:nvSpPr>
          <p:cNvPr id="24" name="object 24"/>
          <p:cNvSpPr txBox="1"/>
          <p:nvPr/>
        </p:nvSpPr>
        <p:spPr>
          <a:xfrm>
            <a:off x="2855911" y="138145"/>
            <a:ext cx="8800969" cy="1193800"/>
          </a:xfrm>
          <a:prstGeom prst="rect">
            <a:avLst/>
          </a:prstGeom>
        </p:spPr>
        <p:txBody>
          <a:bodyPr wrap="square" lIns="0" tIns="13335" rIns="0" bIns="0" rtlCol="0">
            <a:noAutofit/>
          </a:bodyPr>
          <a:lstStyle/>
          <a:p>
            <a:pPr marL="12700" marR="31111">
              <a:lnSpc>
                <a:spcPts val="2100"/>
              </a:lnSpc>
            </a:pPr>
            <a:r>
              <a:rPr sz="2000" b="1" spc="94" dirty="0" smtClean="0">
                <a:latin typeface="Times New Roman"/>
                <a:cs typeface="Times New Roman"/>
              </a:rPr>
              <a:t>Tujuan</a:t>
            </a:r>
            <a:endParaRPr sz="2000">
              <a:latin typeface="Times New Roman"/>
              <a:cs typeface="Times New Roman"/>
            </a:endParaRPr>
          </a:p>
          <a:p>
            <a:pPr marL="12700">
              <a:lnSpc>
                <a:spcPct val="100041"/>
              </a:lnSpc>
            </a:pPr>
            <a:r>
              <a:rPr sz="2000" spc="172" dirty="0" smtClean="0">
                <a:latin typeface="Times New Roman"/>
                <a:cs typeface="Times New Roman"/>
              </a:rPr>
              <a:t>Peserta</a:t>
            </a:r>
            <a:r>
              <a:rPr sz="2000" spc="19" dirty="0" smtClean="0">
                <a:latin typeface="Times New Roman"/>
                <a:cs typeface="Times New Roman"/>
              </a:rPr>
              <a:t> </a:t>
            </a:r>
            <a:r>
              <a:rPr sz="2000" spc="0" dirty="0" smtClean="0">
                <a:latin typeface="Times New Roman"/>
                <a:cs typeface="Times New Roman"/>
              </a:rPr>
              <a:t>didik</a:t>
            </a:r>
            <a:r>
              <a:rPr sz="2000" spc="389" dirty="0" smtClean="0">
                <a:latin typeface="Times New Roman"/>
                <a:cs typeface="Times New Roman"/>
              </a:rPr>
              <a:t> </a:t>
            </a:r>
            <a:r>
              <a:rPr sz="2000" spc="190" dirty="0" smtClean="0">
                <a:latin typeface="Times New Roman"/>
                <a:cs typeface="Times New Roman"/>
              </a:rPr>
              <a:t>mampu</a:t>
            </a:r>
            <a:r>
              <a:rPr sz="2000" spc="319" dirty="0" smtClean="0">
                <a:latin typeface="Times New Roman"/>
                <a:cs typeface="Times New Roman"/>
              </a:rPr>
              <a:t> </a:t>
            </a:r>
            <a:r>
              <a:rPr sz="2000" spc="145" dirty="0" smtClean="0">
                <a:latin typeface="Times New Roman"/>
                <a:cs typeface="Times New Roman"/>
              </a:rPr>
              <a:t>berkomunikasi</a:t>
            </a:r>
            <a:r>
              <a:rPr sz="2000" spc="19" dirty="0" smtClean="0">
                <a:latin typeface="Times New Roman"/>
                <a:cs typeface="Times New Roman"/>
              </a:rPr>
              <a:t> </a:t>
            </a:r>
            <a:r>
              <a:rPr sz="2000" spc="132" dirty="0" smtClean="0">
                <a:latin typeface="Times New Roman"/>
                <a:cs typeface="Times New Roman"/>
              </a:rPr>
              <a:t>secara</a:t>
            </a:r>
            <a:r>
              <a:rPr sz="2000" spc="269" dirty="0" smtClean="0">
                <a:latin typeface="Times New Roman"/>
                <a:cs typeface="Times New Roman"/>
              </a:rPr>
              <a:t> </a:t>
            </a:r>
            <a:r>
              <a:rPr sz="2000" spc="118" dirty="0" smtClean="0">
                <a:latin typeface="Times New Roman"/>
                <a:cs typeface="Times New Roman"/>
              </a:rPr>
              <a:t>efektif</a:t>
            </a:r>
            <a:r>
              <a:rPr sz="2000" spc="-188" dirty="0" smtClean="0">
                <a:latin typeface="Times New Roman"/>
                <a:cs typeface="Times New Roman"/>
              </a:rPr>
              <a:t> </a:t>
            </a:r>
            <a:r>
              <a:rPr sz="2000" spc="0" dirty="0" smtClean="0">
                <a:latin typeface="Times New Roman"/>
                <a:cs typeface="Times New Roman"/>
              </a:rPr>
              <a:t>baik</a:t>
            </a:r>
            <a:r>
              <a:rPr sz="2000" spc="432" dirty="0" smtClean="0">
                <a:latin typeface="Times New Roman"/>
                <a:cs typeface="Times New Roman"/>
              </a:rPr>
              <a:t> </a:t>
            </a:r>
            <a:r>
              <a:rPr sz="2000" spc="143" dirty="0" smtClean="0">
                <a:latin typeface="Times New Roman"/>
                <a:cs typeface="Times New Roman"/>
              </a:rPr>
              <a:t>langsung</a:t>
            </a:r>
            <a:r>
              <a:rPr sz="2000" spc="19" dirty="0" smtClean="0">
                <a:latin typeface="Times New Roman"/>
                <a:cs typeface="Times New Roman"/>
              </a:rPr>
              <a:t> </a:t>
            </a:r>
            <a:r>
              <a:rPr sz="2000" spc="235" dirty="0" smtClean="0">
                <a:latin typeface="Times New Roman"/>
                <a:cs typeface="Times New Roman"/>
              </a:rPr>
              <a:t>maupun</a:t>
            </a:r>
            <a:r>
              <a:rPr sz="2000" spc="109" dirty="0" smtClean="0">
                <a:latin typeface="Times New Roman"/>
                <a:cs typeface="Times New Roman"/>
              </a:rPr>
              <a:t> </a:t>
            </a:r>
            <a:r>
              <a:rPr sz="2000" spc="0" dirty="0" smtClean="0">
                <a:latin typeface="Times New Roman"/>
                <a:cs typeface="Times New Roman"/>
              </a:rPr>
              <a:t>tidak </a:t>
            </a:r>
            <a:r>
              <a:rPr sz="2000" spc="118" dirty="0" smtClean="0">
                <a:latin typeface="Times New Roman"/>
                <a:cs typeface="Times New Roman"/>
              </a:rPr>
              <a:t> </a:t>
            </a:r>
            <a:r>
              <a:rPr sz="2000" spc="134" dirty="0" smtClean="0">
                <a:latin typeface="Times New Roman"/>
                <a:cs typeface="Times New Roman"/>
              </a:rPr>
              <a:t>langsung</a:t>
            </a:r>
            <a:r>
              <a:rPr sz="2000" spc="92" dirty="0" smtClean="0">
                <a:latin typeface="Times New Roman"/>
                <a:cs typeface="Times New Roman"/>
              </a:rPr>
              <a:t> </a:t>
            </a:r>
            <a:r>
              <a:rPr sz="2000" spc="120" dirty="0" smtClean="0">
                <a:latin typeface="Times New Roman"/>
                <a:cs typeface="Times New Roman"/>
              </a:rPr>
              <a:t>(verbal</a:t>
            </a:r>
            <a:r>
              <a:rPr sz="2000" spc="-149" dirty="0" smtClean="0">
                <a:latin typeface="Times New Roman"/>
                <a:cs typeface="Times New Roman"/>
              </a:rPr>
              <a:t> </a:t>
            </a:r>
            <a:r>
              <a:rPr sz="2000" spc="143" dirty="0" smtClean="0">
                <a:latin typeface="Times New Roman"/>
                <a:cs typeface="Times New Roman"/>
              </a:rPr>
              <a:t>dan</a:t>
            </a:r>
            <a:r>
              <a:rPr sz="2000" spc="250" dirty="0" smtClean="0">
                <a:latin typeface="Times New Roman"/>
                <a:cs typeface="Times New Roman"/>
              </a:rPr>
              <a:t> </a:t>
            </a:r>
            <a:r>
              <a:rPr sz="2000" spc="150" dirty="0" smtClean="0">
                <a:latin typeface="Times New Roman"/>
                <a:cs typeface="Times New Roman"/>
              </a:rPr>
              <a:t>non</a:t>
            </a:r>
            <a:r>
              <a:rPr sz="2000" spc="199" dirty="0" smtClean="0">
                <a:latin typeface="Times New Roman"/>
                <a:cs typeface="Times New Roman"/>
              </a:rPr>
              <a:t> </a:t>
            </a:r>
            <a:r>
              <a:rPr sz="2000" spc="120" dirty="0" smtClean="0">
                <a:latin typeface="Times New Roman"/>
                <a:cs typeface="Times New Roman"/>
              </a:rPr>
              <a:t>verbal)</a:t>
            </a:r>
            <a:r>
              <a:rPr sz="2000" spc="-149" dirty="0" smtClean="0">
                <a:latin typeface="Times New Roman"/>
                <a:cs typeface="Times New Roman"/>
              </a:rPr>
              <a:t> </a:t>
            </a:r>
            <a:r>
              <a:rPr sz="2000" spc="181" dirty="0" smtClean="0">
                <a:latin typeface="Times New Roman"/>
                <a:cs typeface="Times New Roman"/>
              </a:rPr>
              <a:t>untuk</a:t>
            </a:r>
            <a:r>
              <a:rPr sz="2000" spc="-25" dirty="0" smtClean="0">
                <a:latin typeface="Times New Roman"/>
                <a:cs typeface="Times New Roman"/>
              </a:rPr>
              <a:t> </a:t>
            </a:r>
            <a:r>
              <a:rPr sz="2000" spc="208" dirty="0" smtClean="0">
                <a:latin typeface="Times New Roman"/>
                <a:cs typeface="Times New Roman"/>
              </a:rPr>
              <a:t>mendukung</a:t>
            </a:r>
            <a:r>
              <a:rPr sz="2000" spc="-168" dirty="0" smtClean="0">
                <a:latin typeface="Times New Roman"/>
                <a:cs typeface="Times New Roman"/>
              </a:rPr>
              <a:t> </a:t>
            </a:r>
            <a:r>
              <a:rPr sz="2000" spc="216" dirty="0" smtClean="0">
                <a:latin typeface="Times New Roman"/>
                <a:cs typeface="Times New Roman"/>
              </a:rPr>
              <a:t>kemampuan</a:t>
            </a:r>
            <a:r>
              <a:rPr sz="2000" spc="100" dirty="0" smtClean="0">
                <a:latin typeface="Times New Roman"/>
                <a:cs typeface="Times New Roman"/>
              </a:rPr>
              <a:t> </a:t>
            </a:r>
            <a:r>
              <a:rPr sz="2000" spc="146" dirty="0" smtClean="0">
                <a:latin typeface="Times New Roman"/>
                <a:cs typeface="Times New Roman"/>
              </a:rPr>
              <a:t>kebekerjaannya.</a:t>
            </a:r>
            <a:endParaRPr sz="2000">
              <a:latin typeface="Times New Roman"/>
              <a:cs typeface="Times New Roman"/>
            </a:endParaRPr>
          </a:p>
        </p:txBody>
      </p:sp>
      <p:sp>
        <p:nvSpPr>
          <p:cNvPr id="23" name="object 23"/>
          <p:cNvSpPr txBox="1"/>
          <p:nvPr/>
        </p:nvSpPr>
        <p:spPr>
          <a:xfrm>
            <a:off x="273483" y="323949"/>
            <a:ext cx="574802" cy="787400"/>
          </a:xfrm>
          <a:prstGeom prst="rect">
            <a:avLst/>
          </a:prstGeom>
        </p:spPr>
        <p:txBody>
          <a:bodyPr wrap="square" lIns="0" tIns="38766" rIns="0" bIns="0" rtlCol="0">
            <a:noAutofit/>
          </a:bodyPr>
          <a:lstStyle/>
          <a:p>
            <a:pPr marL="12700">
              <a:lnSpc>
                <a:spcPts val="6105"/>
              </a:lnSpc>
            </a:pPr>
            <a:r>
              <a:rPr sz="6000" b="1" spc="419" dirty="0" smtClean="0">
                <a:solidFill>
                  <a:srgbClr val="E74C22"/>
                </a:solidFill>
                <a:latin typeface="Times New Roman"/>
                <a:cs typeface="Times New Roman"/>
              </a:rPr>
              <a:t>4</a:t>
            </a:r>
            <a:endParaRPr sz="6000">
              <a:latin typeface="Times New Roman"/>
              <a:cs typeface="Times New Roman"/>
            </a:endParaRPr>
          </a:p>
        </p:txBody>
      </p:sp>
      <p:sp>
        <p:nvSpPr>
          <p:cNvPr id="22" name="object 22"/>
          <p:cNvSpPr txBox="1"/>
          <p:nvPr/>
        </p:nvSpPr>
        <p:spPr>
          <a:xfrm>
            <a:off x="217487" y="1178271"/>
            <a:ext cx="1797618" cy="802640"/>
          </a:xfrm>
          <a:prstGeom prst="rect">
            <a:avLst/>
          </a:prstGeom>
        </p:spPr>
        <p:txBody>
          <a:bodyPr wrap="square" lIns="0" tIns="12065" rIns="0" bIns="0" rtlCol="0">
            <a:noAutofit/>
          </a:bodyPr>
          <a:lstStyle/>
          <a:p>
            <a:pPr marL="12700" marR="39430">
              <a:lnSpc>
                <a:spcPts val="1900"/>
              </a:lnSpc>
            </a:pPr>
            <a:r>
              <a:rPr sz="1800" b="1" spc="154" dirty="0" smtClean="0">
                <a:solidFill>
                  <a:srgbClr val="FFFFFF"/>
                </a:solidFill>
                <a:latin typeface="Times New Roman"/>
                <a:cs typeface="Times New Roman"/>
              </a:rPr>
              <a:t>Kemampuan</a:t>
            </a:r>
            <a:endParaRPr sz="1800">
              <a:latin typeface="Times New Roman"/>
              <a:cs typeface="Times New Roman"/>
            </a:endParaRPr>
          </a:p>
          <a:p>
            <a:pPr marL="12700">
              <a:lnSpc>
                <a:spcPct val="95825"/>
              </a:lnSpc>
            </a:pPr>
            <a:r>
              <a:rPr sz="1800" b="1" spc="135" dirty="0" smtClean="0">
                <a:solidFill>
                  <a:srgbClr val="FFFFFF"/>
                </a:solidFill>
                <a:latin typeface="Times New Roman"/>
                <a:cs typeface="Times New Roman"/>
              </a:rPr>
              <a:t>Berkomunikasi</a:t>
            </a:r>
            <a:endParaRPr sz="1800">
              <a:latin typeface="Times New Roman"/>
              <a:cs typeface="Times New Roman"/>
            </a:endParaRPr>
          </a:p>
          <a:p>
            <a:pPr marL="12700" marR="39430">
              <a:lnSpc>
                <a:spcPct val="95825"/>
              </a:lnSpc>
              <a:spcBef>
                <a:spcPts val="90"/>
              </a:spcBef>
            </a:pPr>
            <a:r>
              <a:rPr sz="1800" b="1" spc="82" dirty="0" smtClean="0">
                <a:solidFill>
                  <a:srgbClr val="FFFFFF"/>
                </a:solidFill>
                <a:latin typeface="Times New Roman"/>
                <a:cs typeface="Times New Roman"/>
              </a:rPr>
              <a:t>Efektif</a:t>
            </a:r>
            <a:endParaRPr sz="1800">
              <a:latin typeface="Times New Roman"/>
              <a:cs typeface="Times New Roman"/>
            </a:endParaRPr>
          </a:p>
        </p:txBody>
      </p:sp>
      <p:sp>
        <p:nvSpPr>
          <p:cNvPr id="21" name="object 21"/>
          <p:cNvSpPr txBox="1"/>
          <p:nvPr/>
        </p:nvSpPr>
        <p:spPr>
          <a:xfrm>
            <a:off x="2855911" y="1662145"/>
            <a:ext cx="7949561" cy="1193800"/>
          </a:xfrm>
          <a:prstGeom prst="rect">
            <a:avLst/>
          </a:prstGeom>
        </p:spPr>
        <p:txBody>
          <a:bodyPr wrap="square" lIns="0" tIns="13335" rIns="0" bIns="0" rtlCol="0">
            <a:noAutofit/>
          </a:bodyPr>
          <a:lstStyle/>
          <a:p>
            <a:pPr marL="12700" marR="31111">
              <a:lnSpc>
                <a:spcPts val="2100"/>
              </a:lnSpc>
            </a:pPr>
            <a:r>
              <a:rPr sz="2000" b="1" spc="150" dirty="0" smtClean="0">
                <a:latin typeface="Times New Roman"/>
                <a:cs typeface="Times New Roman"/>
              </a:rPr>
              <a:t>Persiapan</a:t>
            </a:r>
            <a:endParaRPr sz="2000">
              <a:latin typeface="Times New Roman"/>
              <a:cs typeface="Times New Roman"/>
            </a:endParaRPr>
          </a:p>
          <a:p>
            <a:pPr marL="12700">
              <a:lnSpc>
                <a:spcPct val="100041"/>
              </a:lnSpc>
            </a:pPr>
            <a:r>
              <a:rPr sz="2000" dirty="0" smtClean="0">
                <a:latin typeface="Times New Roman"/>
                <a:cs typeface="Times New Roman"/>
              </a:rPr>
              <a:t>Guru </a:t>
            </a:r>
            <a:r>
              <a:rPr sz="2000" spc="95" dirty="0" smtClean="0">
                <a:latin typeface="Times New Roman"/>
                <a:cs typeface="Times New Roman"/>
              </a:rPr>
              <a:t> </a:t>
            </a:r>
            <a:r>
              <a:rPr sz="2000" spc="156" dirty="0" smtClean="0">
                <a:latin typeface="Times New Roman"/>
                <a:cs typeface="Times New Roman"/>
              </a:rPr>
              <a:t>membekali</a:t>
            </a:r>
            <a:r>
              <a:rPr sz="2000" spc="19" dirty="0" smtClean="0">
                <a:latin typeface="Times New Roman"/>
                <a:cs typeface="Times New Roman"/>
              </a:rPr>
              <a:t> </a:t>
            </a:r>
            <a:r>
              <a:rPr sz="2000" spc="0" dirty="0" smtClean="0">
                <a:latin typeface="Times New Roman"/>
                <a:cs typeface="Times New Roman"/>
              </a:rPr>
              <a:t>diri</a:t>
            </a:r>
            <a:r>
              <a:rPr sz="2000" spc="269" dirty="0" smtClean="0">
                <a:latin typeface="Times New Roman"/>
                <a:cs typeface="Times New Roman"/>
              </a:rPr>
              <a:t> </a:t>
            </a:r>
            <a:r>
              <a:rPr sz="2000" spc="181" dirty="0" smtClean="0">
                <a:latin typeface="Times New Roman"/>
                <a:cs typeface="Times New Roman"/>
              </a:rPr>
              <a:t>dengan</a:t>
            </a:r>
            <a:r>
              <a:rPr sz="2000" spc="135" dirty="0" smtClean="0">
                <a:latin typeface="Times New Roman"/>
                <a:cs typeface="Times New Roman"/>
              </a:rPr>
              <a:t> </a:t>
            </a:r>
            <a:r>
              <a:rPr sz="2000" spc="162" dirty="0" smtClean="0">
                <a:latin typeface="Times New Roman"/>
                <a:cs typeface="Times New Roman"/>
              </a:rPr>
              <a:t>berbagai</a:t>
            </a:r>
            <a:r>
              <a:rPr sz="2000" spc="19" dirty="0" smtClean="0">
                <a:latin typeface="Times New Roman"/>
                <a:cs typeface="Times New Roman"/>
              </a:rPr>
              <a:t> </a:t>
            </a:r>
            <a:r>
              <a:rPr sz="2000" spc="173" dirty="0" smtClean="0">
                <a:latin typeface="Times New Roman"/>
                <a:cs typeface="Times New Roman"/>
              </a:rPr>
              <a:t>pengetahuan</a:t>
            </a:r>
            <a:r>
              <a:rPr sz="2000" spc="322" dirty="0" smtClean="0">
                <a:latin typeface="Times New Roman"/>
                <a:cs typeface="Times New Roman"/>
              </a:rPr>
              <a:t> </a:t>
            </a:r>
            <a:r>
              <a:rPr sz="2000" spc="158" dirty="0" smtClean="0">
                <a:latin typeface="Times New Roman"/>
                <a:cs typeface="Times New Roman"/>
              </a:rPr>
              <a:t>tentang</a:t>
            </a:r>
            <a:r>
              <a:rPr sz="2000" spc="196" dirty="0" smtClean="0">
                <a:latin typeface="Times New Roman"/>
                <a:cs typeface="Times New Roman"/>
              </a:rPr>
              <a:t> </a:t>
            </a:r>
            <a:r>
              <a:rPr sz="2000" spc="157" dirty="0" smtClean="0">
                <a:latin typeface="Times New Roman"/>
                <a:cs typeface="Times New Roman"/>
              </a:rPr>
              <a:t>teknik</a:t>
            </a:r>
            <a:r>
              <a:rPr sz="2000" spc="94" dirty="0" smtClean="0">
                <a:latin typeface="Times New Roman"/>
                <a:cs typeface="Times New Roman"/>
              </a:rPr>
              <a:t> </a:t>
            </a:r>
            <a:r>
              <a:rPr sz="2000" spc="120" dirty="0" smtClean="0">
                <a:latin typeface="Times New Roman"/>
                <a:cs typeface="Times New Roman"/>
              </a:rPr>
              <a:t>komunikasi</a:t>
            </a:r>
            <a:r>
              <a:rPr sz="2000" spc="113" dirty="0" smtClean="0">
                <a:latin typeface="Times New Roman"/>
                <a:cs typeface="Times New Roman"/>
              </a:rPr>
              <a:t> </a:t>
            </a:r>
            <a:r>
              <a:rPr sz="2000" spc="125" dirty="0" smtClean="0">
                <a:latin typeface="Times New Roman"/>
                <a:cs typeface="Times New Roman"/>
              </a:rPr>
              <a:t>yang</a:t>
            </a:r>
            <a:endParaRPr sz="2000">
              <a:latin typeface="Times New Roman"/>
              <a:cs typeface="Times New Roman"/>
            </a:endParaRPr>
          </a:p>
          <a:p>
            <a:pPr marL="12700" marR="31111">
              <a:lnSpc>
                <a:spcPct val="95825"/>
              </a:lnSpc>
            </a:pPr>
            <a:r>
              <a:rPr sz="2000" spc="143" dirty="0" smtClean="0">
                <a:latin typeface="Times New Roman"/>
                <a:cs typeface="Times New Roman"/>
              </a:rPr>
              <a:t>efektif sesuai dengan tuntunan kecakapan dunia kerja.</a:t>
            </a:r>
            <a:endParaRPr sz="2000">
              <a:latin typeface="Times New Roman"/>
              <a:cs typeface="Times New Roman"/>
            </a:endParaRPr>
          </a:p>
        </p:txBody>
      </p:sp>
      <p:sp>
        <p:nvSpPr>
          <p:cNvPr id="20" name="object 20"/>
          <p:cNvSpPr txBox="1"/>
          <p:nvPr/>
        </p:nvSpPr>
        <p:spPr>
          <a:xfrm>
            <a:off x="217487" y="2072035"/>
            <a:ext cx="1507299" cy="563561"/>
          </a:xfrm>
          <a:prstGeom prst="rect">
            <a:avLst/>
          </a:prstGeom>
        </p:spPr>
        <p:txBody>
          <a:bodyPr wrap="square" lIns="0" tIns="12065" rIns="0" bIns="0" rtlCol="0">
            <a:noAutofit/>
          </a:bodyPr>
          <a:lstStyle/>
          <a:p>
            <a:pPr marL="12700">
              <a:lnSpc>
                <a:spcPts val="1900"/>
              </a:lnSpc>
            </a:pPr>
            <a:r>
              <a:rPr sz="1800" b="1" spc="59" dirty="0" smtClean="0">
                <a:solidFill>
                  <a:srgbClr val="FFFFFF"/>
                </a:solidFill>
                <a:latin typeface="Times New Roman"/>
                <a:cs typeface="Times New Roman"/>
              </a:rPr>
              <a:t>Durasi : </a:t>
            </a:r>
            <a:r>
              <a:rPr sz="1800" spc="59" dirty="0" smtClean="0">
                <a:solidFill>
                  <a:srgbClr val="FFFFFF"/>
                </a:solidFill>
                <a:latin typeface="Times New Roman"/>
                <a:cs typeface="Times New Roman"/>
              </a:rPr>
              <a:t>24 JP</a:t>
            </a:r>
            <a:endParaRPr sz="1800">
              <a:latin typeface="Times New Roman"/>
              <a:cs typeface="Times New Roman"/>
            </a:endParaRPr>
          </a:p>
          <a:p>
            <a:pPr marL="12700" marR="34290">
              <a:lnSpc>
                <a:spcPct val="95825"/>
              </a:lnSpc>
              <a:spcBef>
                <a:spcPts val="270"/>
              </a:spcBef>
            </a:pPr>
            <a:r>
              <a:rPr sz="1800" b="1" spc="102" dirty="0" smtClean="0">
                <a:solidFill>
                  <a:srgbClr val="FFFFFF"/>
                </a:solidFill>
                <a:latin typeface="Times New Roman"/>
                <a:cs typeface="Times New Roman"/>
              </a:rPr>
              <a:t>Bahan :</a:t>
            </a:r>
            <a:endParaRPr sz="1800">
              <a:latin typeface="Times New Roman"/>
              <a:cs typeface="Times New Roman"/>
            </a:endParaRPr>
          </a:p>
        </p:txBody>
      </p:sp>
      <p:sp>
        <p:nvSpPr>
          <p:cNvPr id="19" name="object 19"/>
          <p:cNvSpPr txBox="1"/>
          <p:nvPr/>
        </p:nvSpPr>
        <p:spPr>
          <a:xfrm>
            <a:off x="217487" y="2655916"/>
            <a:ext cx="1665409" cy="802640"/>
          </a:xfrm>
          <a:prstGeom prst="rect">
            <a:avLst/>
          </a:prstGeom>
        </p:spPr>
        <p:txBody>
          <a:bodyPr wrap="square" lIns="0" tIns="12065" rIns="0" bIns="0" rtlCol="0">
            <a:noAutofit/>
          </a:bodyPr>
          <a:lstStyle/>
          <a:p>
            <a:pPr marL="12700" marR="39430">
              <a:lnSpc>
                <a:spcPts val="1900"/>
              </a:lnSpc>
            </a:pPr>
            <a:r>
              <a:rPr sz="1800" spc="106" dirty="0" smtClean="0">
                <a:solidFill>
                  <a:srgbClr val="FFFFFF"/>
                </a:solidFill>
                <a:latin typeface="Times New Roman"/>
                <a:cs typeface="Times New Roman"/>
              </a:rPr>
              <a:t>Lembar Kerja</a:t>
            </a:r>
            <a:endParaRPr sz="1800">
              <a:latin typeface="Times New Roman"/>
              <a:cs typeface="Times New Roman"/>
            </a:endParaRPr>
          </a:p>
          <a:p>
            <a:pPr marL="12700">
              <a:lnSpc>
                <a:spcPct val="95825"/>
              </a:lnSpc>
            </a:pPr>
            <a:r>
              <a:rPr sz="1800" spc="62" dirty="0" smtClean="0">
                <a:solidFill>
                  <a:srgbClr val="FFFFFF"/>
                </a:solidFill>
                <a:latin typeface="Times New Roman"/>
                <a:cs typeface="Times New Roman"/>
              </a:rPr>
              <a:t>Skenario</a:t>
            </a:r>
            <a:r>
              <a:rPr sz="1800" spc="408" dirty="0" smtClean="0">
                <a:solidFill>
                  <a:srgbClr val="FFFFFF"/>
                </a:solidFill>
                <a:latin typeface="Times New Roman"/>
                <a:cs typeface="Times New Roman"/>
              </a:rPr>
              <a:t> </a:t>
            </a:r>
            <a:r>
              <a:rPr sz="1800" i="1" spc="61" dirty="0" smtClean="0">
                <a:solidFill>
                  <a:srgbClr val="FFFFFF"/>
                </a:solidFill>
                <a:latin typeface="Times New Roman"/>
                <a:cs typeface="Times New Roman"/>
              </a:rPr>
              <a:t>Public</a:t>
            </a:r>
            <a:endParaRPr sz="1800">
              <a:latin typeface="Times New Roman"/>
              <a:cs typeface="Times New Roman"/>
            </a:endParaRPr>
          </a:p>
          <a:p>
            <a:pPr marL="12700" marR="39430">
              <a:lnSpc>
                <a:spcPct val="95825"/>
              </a:lnSpc>
              <a:spcBef>
                <a:spcPts val="90"/>
              </a:spcBef>
            </a:pPr>
            <a:r>
              <a:rPr sz="1800" i="1" spc="64" dirty="0" smtClean="0">
                <a:solidFill>
                  <a:srgbClr val="FFFFFF"/>
                </a:solidFill>
                <a:latin typeface="Times New Roman"/>
                <a:cs typeface="Times New Roman"/>
              </a:rPr>
              <a:t>Speaking</a:t>
            </a:r>
            <a:endParaRPr sz="1800">
              <a:latin typeface="Times New Roman"/>
              <a:cs typeface="Times New Roman"/>
            </a:endParaRPr>
          </a:p>
        </p:txBody>
      </p:sp>
      <p:sp>
        <p:nvSpPr>
          <p:cNvPr id="18" name="object 18"/>
          <p:cNvSpPr txBox="1"/>
          <p:nvPr/>
        </p:nvSpPr>
        <p:spPr>
          <a:xfrm>
            <a:off x="2855911" y="3186145"/>
            <a:ext cx="1681226" cy="279400"/>
          </a:xfrm>
          <a:prstGeom prst="rect">
            <a:avLst/>
          </a:prstGeom>
        </p:spPr>
        <p:txBody>
          <a:bodyPr wrap="square" lIns="0" tIns="13335" rIns="0" bIns="0" rtlCol="0">
            <a:noAutofit/>
          </a:bodyPr>
          <a:lstStyle/>
          <a:p>
            <a:pPr marL="12700">
              <a:lnSpc>
                <a:spcPts val="2100"/>
              </a:lnSpc>
            </a:pPr>
            <a:r>
              <a:rPr sz="2000" b="1" spc="175" dirty="0" smtClean="0">
                <a:latin typeface="Times New Roman"/>
                <a:cs typeface="Times New Roman"/>
              </a:rPr>
              <a:t>Pelaksanaan</a:t>
            </a:r>
            <a:endParaRPr sz="2000">
              <a:latin typeface="Times New Roman"/>
              <a:cs typeface="Times New Roman"/>
            </a:endParaRPr>
          </a:p>
        </p:txBody>
      </p:sp>
      <p:sp>
        <p:nvSpPr>
          <p:cNvPr id="17" name="object 17"/>
          <p:cNvSpPr txBox="1"/>
          <p:nvPr/>
        </p:nvSpPr>
        <p:spPr>
          <a:xfrm>
            <a:off x="2663130" y="3490945"/>
            <a:ext cx="8857795" cy="593056"/>
          </a:xfrm>
          <a:prstGeom prst="rect">
            <a:avLst/>
          </a:prstGeom>
        </p:spPr>
        <p:txBody>
          <a:bodyPr wrap="square" lIns="0" tIns="14001" rIns="0" bIns="0" rtlCol="0">
            <a:noAutofit/>
          </a:bodyPr>
          <a:lstStyle/>
          <a:p>
            <a:pPr marL="12700" marR="39428">
              <a:lnSpc>
                <a:spcPts val="2205"/>
              </a:lnSpc>
            </a:pPr>
            <a:r>
              <a:rPr sz="2000" spc="120" dirty="0" smtClean="0">
                <a:latin typeface="Calibri"/>
                <a:cs typeface="Calibri"/>
              </a:rPr>
              <a:t>1.</a:t>
            </a:r>
            <a:r>
              <a:rPr sz="2000" spc="145" dirty="0" smtClean="0">
                <a:latin typeface="Times New Roman"/>
                <a:cs typeface="Times New Roman"/>
              </a:rPr>
              <a:t>Peserta didik dapat memahami pentingnya berkomunikasi.</a:t>
            </a:r>
            <a:endParaRPr sz="2000">
              <a:latin typeface="Times New Roman"/>
              <a:cs typeface="Times New Roman"/>
            </a:endParaRPr>
          </a:p>
          <a:p>
            <a:pPr marL="12700">
              <a:lnSpc>
                <a:spcPts val="2400"/>
              </a:lnSpc>
              <a:spcBef>
                <a:spcPts val="9"/>
              </a:spcBef>
            </a:pPr>
            <a:r>
              <a:rPr sz="2000" spc="120" dirty="0" smtClean="0">
                <a:latin typeface="Calibri"/>
                <a:cs typeface="Calibri"/>
              </a:rPr>
              <a:t>2.</a:t>
            </a:r>
            <a:r>
              <a:rPr sz="2000" spc="129" dirty="0" smtClean="0">
                <a:latin typeface="Times New Roman"/>
                <a:cs typeface="Times New Roman"/>
              </a:rPr>
              <a:t>Peserta didik mendapatkan kiat-kiat berkomunikasi baik secara langsung</a:t>
            </a:r>
            <a:endParaRPr sz="2000">
              <a:latin typeface="Times New Roman"/>
              <a:cs typeface="Times New Roman"/>
            </a:endParaRPr>
          </a:p>
        </p:txBody>
      </p:sp>
      <p:sp>
        <p:nvSpPr>
          <p:cNvPr id="16" name="object 16"/>
          <p:cNvSpPr txBox="1"/>
          <p:nvPr/>
        </p:nvSpPr>
        <p:spPr>
          <a:xfrm>
            <a:off x="173037" y="3629372"/>
            <a:ext cx="1483182" cy="528319"/>
          </a:xfrm>
          <a:prstGeom prst="rect">
            <a:avLst/>
          </a:prstGeom>
        </p:spPr>
        <p:txBody>
          <a:bodyPr wrap="square" lIns="0" tIns="12065" rIns="0" bIns="0" rtlCol="0">
            <a:noAutofit/>
          </a:bodyPr>
          <a:lstStyle/>
          <a:p>
            <a:pPr marL="12700">
              <a:lnSpc>
                <a:spcPts val="1900"/>
              </a:lnSpc>
            </a:pPr>
            <a:r>
              <a:rPr sz="1800" b="1" spc="76" dirty="0" smtClean="0">
                <a:solidFill>
                  <a:srgbClr val="FFFFFF"/>
                </a:solidFill>
                <a:latin typeface="Times New Roman"/>
                <a:cs typeface="Times New Roman"/>
              </a:rPr>
              <a:t>Peran Guru :</a:t>
            </a:r>
            <a:endParaRPr sz="1800">
              <a:latin typeface="Times New Roman"/>
              <a:cs typeface="Times New Roman"/>
            </a:endParaRPr>
          </a:p>
          <a:p>
            <a:pPr marL="12700" marR="34290">
              <a:lnSpc>
                <a:spcPct val="95825"/>
              </a:lnSpc>
            </a:pPr>
            <a:r>
              <a:rPr sz="1800" spc="85" dirty="0" smtClean="0">
                <a:solidFill>
                  <a:srgbClr val="FFFFFF"/>
                </a:solidFill>
                <a:latin typeface="Times New Roman"/>
                <a:cs typeface="Times New Roman"/>
              </a:rPr>
              <a:t>Fasilitator</a:t>
            </a:r>
            <a:endParaRPr sz="1800">
              <a:latin typeface="Times New Roman"/>
              <a:cs typeface="Times New Roman"/>
            </a:endParaRPr>
          </a:p>
        </p:txBody>
      </p:sp>
      <p:sp>
        <p:nvSpPr>
          <p:cNvPr id="15" name="object 15"/>
          <p:cNvSpPr txBox="1"/>
          <p:nvPr/>
        </p:nvSpPr>
        <p:spPr>
          <a:xfrm>
            <a:off x="2855911" y="4100545"/>
            <a:ext cx="1848104" cy="584200"/>
          </a:xfrm>
          <a:prstGeom prst="rect">
            <a:avLst/>
          </a:prstGeom>
        </p:spPr>
        <p:txBody>
          <a:bodyPr wrap="square" lIns="0" tIns="13335" rIns="0" bIns="0" rtlCol="0">
            <a:noAutofit/>
          </a:bodyPr>
          <a:lstStyle/>
          <a:p>
            <a:pPr marL="12700" marR="38100">
              <a:lnSpc>
                <a:spcPts val="2100"/>
              </a:lnSpc>
            </a:pPr>
            <a:r>
              <a:rPr sz="2000" spc="235" dirty="0" smtClean="0">
                <a:latin typeface="Times New Roman"/>
                <a:cs typeface="Times New Roman"/>
              </a:rPr>
              <a:t>maupun</a:t>
            </a:r>
            <a:endParaRPr sz="2000">
              <a:latin typeface="Times New Roman"/>
              <a:cs typeface="Times New Roman"/>
            </a:endParaRPr>
          </a:p>
          <a:p>
            <a:pPr marL="12700">
              <a:lnSpc>
                <a:spcPct val="95825"/>
              </a:lnSpc>
            </a:pPr>
            <a:r>
              <a:rPr sz="2000" spc="79" dirty="0" smtClean="0">
                <a:latin typeface="Times New Roman"/>
                <a:cs typeface="Times New Roman"/>
              </a:rPr>
              <a:t>tidak  langsung.</a:t>
            </a:r>
            <a:endParaRPr sz="2000">
              <a:latin typeface="Times New Roman"/>
              <a:cs typeface="Times New Roman"/>
            </a:endParaRPr>
          </a:p>
        </p:txBody>
      </p:sp>
      <p:sp>
        <p:nvSpPr>
          <p:cNvPr id="14" name="object 14"/>
          <p:cNvSpPr txBox="1"/>
          <p:nvPr/>
        </p:nvSpPr>
        <p:spPr>
          <a:xfrm>
            <a:off x="173037" y="4305961"/>
            <a:ext cx="1878377" cy="1447799"/>
          </a:xfrm>
          <a:prstGeom prst="rect">
            <a:avLst/>
          </a:prstGeom>
        </p:spPr>
        <p:txBody>
          <a:bodyPr wrap="square" lIns="0" tIns="10795" rIns="0" bIns="0" rtlCol="0">
            <a:noAutofit/>
          </a:bodyPr>
          <a:lstStyle/>
          <a:p>
            <a:pPr marL="12700" marR="406701" algn="just">
              <a:lnSpc>
                <a:spcPts val="1700"/>
              </a:lnSpc>
            </a:pPr>
            <a:r>
              <a:rPr sz="1600" b="1" spc="110" dirty="0" smtClean="0">
                <a:solidFill>
                  <a:srgbClr val="FFFFFF"/>
                </a:solidFill>
                <a:latin typeface="Times New Roman"/>
                <a:cs typeface="Times New Roman"/>
              </a:rPr>
              <a:t>Dimensi Proﬁl</a:t>
            </a:r>
            <a:endParaRPr sz="1600">
              <a:latin typeface="Times New Roman"/>
              <a:cs typeface="Times New Roman"/>
            </a:endParaRPr>
          </a:p>
          <a:p>
            <a:pPr marL="12700" algn="just">
              <a:lnSpc>
                <a:spcPct val="100041"/>
              </a:lnSpc>
            </a:pPr>
            <a:r>
              <a:rPr sz="1600" b="1" spc="98" dirty="0" smtClean="0">
                <a:solidFill>
                  <a:srgbClr val="FFFFFF"/>
                </a:solidFill>
                <a:latin typeface="Times New Roman"/>
                <a:cs typeface="Times New Roman"/>
              </a:rPr>
              <a:t>Pelajar</a:t>
            </a:r>
            <a:r>
              <a:rPr sz="1600" b="1" spc="-84" dirty="0" smtClean="0">
                <a:solidFill>
                  <a:srgbClr val="FFFFFF"/>
                </a:solidFill>
                <a:latin typeface="Times New Roman"/>
                <a:cs typeface="Times New Roman"/>
              </a:rPr>
              <a:t> </a:t>
            </a:r>
            <a:r>
              <a:rPr sz="1600" b="1" spc="100" dirty="0" smtClean="0">
                <a:solidFill>
                  <a:srgbClr val="FFFFFF"/>
                </a:solidFill>
                <a:latin typeface="Times New Roman"/>
                <a:cs typeface="Times New Roman"/>
              </a:rPr>
              <a:t>Pancasila</a:t>
            </a:r>
            <a:r>
              <a:rPr sz="1600" b="1" spc="144" dirty="0" smtClean="0">
                <a:solidFill>
                  <a:srgbClr val="FFFFFF"/>
                </a:solidFill>
                <a:latin typeface="Times New Roman"/>
                <a:cs typeface="Times New Roman"/>
              </a:rPr>
              <a:t> </a:t>
            </a:r>
            <a:r>
              <a:rPr sz="1600" b="1" spc="0" dirty="0" smtClean="0">
                <a:solidFill>
                  <a:srgbClr val="FFFFFF"/>
                </a:solidFill>
                <a:latin typeface="Times New Roman"/>
                <a:cs typeface="Times New Roman"/>
              </a:rPr>
              <a:t>: </a:t>
            </a:r>
            <a:r>
              <a:rPr sz="1600" spc="81" dirty="0" smtClean="0">
                <a:solidFill>
                  <a:srgbClr val="FFFFFF"/>
                </a:solidFill>
                <a:latin typeface="Times New Roman"/>
                <a:cs typeface="Times New Roman"/>
              </a:rPr>
              <a:t>Bergotong</a:t>
            </a:r>
            <a:r>
              <a:rPr sz="1600" spc="43" dirty="0" smtClean="0">
                <a:solidFill>
                  <a:srgbClr val="FFFFFF"/>
                </a:solidFill>
                <a:latin typeface="Times New Roman"/>
                <a:cs typeface="Times New Roman"/>
              </a:rPr>
              <a:t> </a:t>
            </a:r>
            <a:r>
              <a:rPr sz="1600" spc="85" dirty="0" smtClean="0">
                <a:solidFill>
                  <a:srgbClr val="FFFFFF"/>
                </a:solidFill>
                <a:latin typeface="Times New Roman"/>
                <a:cs typeface="Times New Roman"/>
              </a:rPr>
              <a:t>Royong;</a:t>
            </a:r>
            <a:r>
              <a:rPr sz="1600" spc="43" dirty="0" smtClean="0">
                <a:solidFill>
                  <a:srgbClr val="FFFFFF"/>
                </a:solidFill>
                <a:latin typeface="Times New Roman"/>
                <a:cs typeface="Times New Roman"/>
              </a:rPr>
              <a:t> </a:t>
            </a:r>
            <a:r>
              <a:rPr sz="1600" spc="42" dirty="0" smtClean="0">
                <a:solidFill>
                  <a:srgbClr val="FFFFFF"/>
                </a:solidFill>
                <a:latin typeface="Times New Roman"/>
                <a:cs typeface="Times New Roman"/>
              </a:rPr>
              <a:t>Kreatif;</a:t>
            </a:r>
            <a:endParaRPr sz="1600">
              <a:latin typeface="Times New Roman"/>
              <a:cs typeface="Times New Roman"/>
            </a:endParaRPr>
          </a:p>
          <a:p>
            <a:pPr marL="12700" marR="433832">
              <a:lnSpc>
                <a:spcPct val="100041"/>
              </a:lnSpc>
            </a:pPr>
            <a:r>
              <a:rPr sz="1600" spc="68" dirty="0" smtClean="0">
                <a:solidFill>
                  <a:srgbClr val="FFFFFF"/>
                </a:solidFill>
                <a:latin typeface="Times New Roman"/>
                <a:cs typeface="Times New Roman"/>
              </a:rPr>
              <a:t>Mandiri;</a:t>
            </a:r>
            <a:r>
              <a:rPr sz="1600" spc="39" dirty="0" smtClean="0">
                <a:solidFill>
                  <a:srgbClr val="FFFFFF"/>
                </a:solidFill>
                <a:latin typeface="Times New Roman"/>
                <a:cs typeface="Times New Roman"/>
              </a:rPr>
              <a:t> </a:t>
            </a:r>
            <a:r>
              <a:rPr sz="1600" spc="60" dirty="0" smtClean="0">
                <a:solidFill>
                  <a:srgbClr val="FFFFFF"/>
                </a:solidFill>
                <a:latin typeface="Times New Roman"/>
                <a:cs typeface="Times New Roman"/>
              </a:rPr>
              <a:t>Bernalar</a:t>
            </a:r>
            <a:r>
              <a:rPr sz="1600" spc="399" dirty="0" smtClean="0">
                <a:solidFill>
                  <a:srgbClr val="FFFFFF"/>
                </a:solidFill>
                <a:latin typeface="Times New Roman"/>
                <a:cs typeface="Times New Roman"/>
              </a:rPr>
              <a:t> </a:t>
            </a:r>
            <a:r>
              <a:rPr sz="1600" spc="51" dirty="0" smtClean="0">
                <a:solidFill>
                  <a:srgbClr val="FFFFFF"/>
                </a:solidFill>
                <a:latin typeface="Times New Roman"/>
                <a:cs typeface="Times New Roman"/>
              </a:rPr>
              <a:t>Kritis;</a:t>
            </a:r>
            <a:endParaRPr sz="1600">
              <a:latin typeface="Times New Roman"/>
              <a:cs typeface="Times New Roman"/>
            </a:endParaRPr>
          </a:p>
        </p:txBody>
      </p:sp>
      <p:sp>
        <p:nvSpPr>
          <p:cNvPr id="13" name="object 13"/>
          <p:cNvSpPr txBox="1"/>
          <p:nvPr/>
        </p:nvSpPr>
        <p:spPr>
          <a:xfrm>
            <a:off x="2663130" y="4710145"/>
            <a:ext cx="1151181" cy="288256"/>
          </a:xfrm>
          <a:prstGeom prst="rect">
            <a:avLst/>
          </a:prstGeom>
        </p:spPr>
        <p:txBody>
          <a:bodyPr wrap="square" lIns="0" tIns="14001" rIns="0" bIns="0" rtlCol="0">
            <a:noAutofit/>
          </a:bodyPr>
          <a:lstStyle/>
          <a:p>
            <a:pPr marL="12700">
              <a:lnSpc>
                <a:spcPts val="2205"/>
              </a:lnSpc>
            </a:pPr>
            <a:r>
              <a:rPr sz="2000" dirty="0" smtClean="0">
                <a:latin typeface="Calibri"/>
                <a:cs typeface="Calibri"/>
              </a:rPr>
              <a:t>3.</a:t>
            </a:r>
            <a:r>
              <a:rPr sz="2000" spc="172" dirty="0" smtClean="0">
                <a:latin typeface="Times New Roman"/>
                <a:cs typeface="Times New Roman"/>
              </a:rPr>
              <a:t>Peserta</a:t>
            </a:r>
            <a:endParaRPr sz="2000">
              <a:latin typeface="Times New Roman"/>
              <a:cs typeface="Times New Roman"/>
            </a:endParaRPr>
          </a:p>
        </p:txBody>
      </p:sp>
      <p:sp>
        <p:nvSpPr>
          <p:cNvPr id="12" name="object 12"/>
          <p:cNvSpPr txBox="1"/>
          <p:nvPr/>
        </p:nvSpPr>
        <p:spPr>
          <a:xfrm>
            <a:off x="3903915" y="4710145"/>
            <a:ext cx="635254" cy="279400"/>
          </a:xfrm>
          <a:prstGeom prst="rect">
            <a:avLst/>
          </a:prstGeom>
        </p:spPr>
        <p:txBody>
          <a:bodyPr wrap="square" lIns="0" tIns="13335" rIns="0" bIns="0" rtlCol="0">
            <a:noAutofit/>
          </a:bodyPr>
          <a:lstStyle/>
          <a:p>
            <a:pPr marL="12700">
              <a:lnSpc>
                <a:spcPts val="2100"/>
              </a:lnSpc>
            </a:pPr>
            <a:r>
              <a:rPr sz="2000" spc="72" dirty="0" smtClean="0">
                <a:latin typeface="Times New Roman"/>
                <a:cs typeface="Times New Roman"/>
              </a:rPr>
              <a:t>didik</a:t>
            </a:r>
            <a:endParaRPr sz="2000">
              <a:latin typeface="Times New Roman"/>
              <a:cs typeface="Times New Roman"/>
            </a:endParaRPr>
          </a:p>
        </p:txBody>
      </p:sp>
      <p:sp>
        <p:nvSpPr>
          <p:cNvPr id="11" name="object 11"/>
          <p:cNvSpPr txBox="1"/>
          <p:nvPr/>
        </p:nvSpPr>
        <p:spPr>
          <a:xfrm>
            <a:off x="4630101" y="4710145"/>
            <a:ext cx="1709420" cy="279400"/>
          </a:xfrm>
          <a:prstGeom prst="rect">
            <a:avLst/>
          </a:prstGeom>
        </p:spPr>
        <p:txBody>
          <a:bodyPr wrap="square" lIns="0" tIns="13335" rIns="0" bIns="0" rtlCol="0">
            <a:noAutofit/>
          </a:bodyPr>
          <a:lstStyle/>
          <a:p>
            <a:pPr marL="12700">
              <a:lnSpc>
                <a:spcPts val="2100"/>
              </a:lnSpc>
            </a:pPr>
            <a:r>
              <a:rPr sz="2000" spc="202" dirty="0" smtClean="0">
                <a:latin typeface="Times New Roman"/>
                <a:cs typeface="Times New Roman"/>
              </a:rPr>
              <a:t>mendapatkan</a:t>
            </a:r>
            <a:endParaRPr sz="2000">
              <a:latin typeface="Times New Roman"/>
              <a:cs typeface="Times New Roman"/>
            </a:endParaRPr>
          </a:p>
        </p:txBody>
      </p:sp>
      <p:sp>
        <p:nvSpPr>
          <p:cNvPr id="10" name="object 10"/>
          <p:cNvSpPr txBox="1"/>
          <p:nvPr/>
        </p:nvSpPr>
        <p:spPr>
          <a:xfrm>
            <a:off x="6430453" y="4710145"/>
            <a:ext cx="834136" cy="279400"/>
          </a:xfrm>
          <a:prstGeom prst="rect">
            <a:avLst/>
          </a:prstGeom>
        </p:spPr>
        <p:txBody>
          <a:bodyPr wrap="square" lIns="0" tIns="13335" rIns="0" bIns="0" rtlCol="0">
            <a:noAutofit/>
          </a:bodyPr>
          <a:lstStyle/>
          <a:p>
            <a:pPr marL="12700">
              <a:lnSpc>
                <a:spcPts val="2100"/>
              </a:lnSpc>
            </a:pPr>
            <a:r>
              <a:rPr sz="2000" spc="173" dirty="0" smtClean="0">
                <a:latin typeface="Times New Roman"/>
                <a:cs typeface="Times New Roman"/>
              </a:rPr>
              <a:t>secara</a:t>
            </a:r>
            <a:endParaRPr sz="2000">
              <a:latin typeface="Times New Roman"/>
              <a:cs typeface="Times New Roman"/>
            </a:endParaRPr>
          </a:p>
        </p:txBody>
      </p:sp>
      <p:sp>
        <p:nvSpPr>
          <p:cNvPr id="9" name="object 9"/>
          <p:cNvSpPr txBox="1"/>
          <p:nvPr/>
        </p:nvSpPr>
        <p:spPr>
          <a:xfrm>
            <a:off x="7355521" y="4710145"/>
            <a:ext cx="1131824" cy="279400"/>
          </a:xfrm>
          <a:prstGeom prst="rect">
            <a:avLst/>
          </a:prstGeom>
        </p:spPr>
        <p:txBody>
          <a:bodyPr wrap="square" lIns="0" tIns="13335" rIns="0" bIns="0" rtlCol="0">
            <a:noAutofit/>
          </a:bodyPr>
          <a:lstStyle/>
          <a:p>
            <a:pPr marL="12700">
              <a:lnSpc>
                <a:spcPts val="2100"/>
              </a:lnSpc>
            </a:pPr>
            <a:r>
              <a:rPr sz="2000" spc="143" dirty="0" smtClean="0">
                <a:latin typeface="Times New Roman"/>
                <a:cs typeface="Times New Roman"/>
              </a:rPr>
              <a:t>langsung</a:t>
            </a:r>
            <a:endParaRPr sz="2000">
              <a:latin typeface="Times New Roman"/>
              <a:cs typeface="Times New Roman"/>
            </a:endParaRPr>
          </a:p>
        </p:txBody>
      </p:sp>
      <p:sp>
        <p:nvSpPr>
          <p:cNvPr id="8" name="object 8"/>
          <p:cNvSpPr txBox="1"/>
          <p:nvPr/>
        </p:nvSpPr>
        <p:spPr>
          <a:xfrm>
            <a:off x="8578277" y="4710145"/>
            <a:ext cx="981710" cy="279400"/>
          </a:xfrm>
          <a:prstGeom prst="rect">
            <a:avLst/>
          </a:prstGeom>
        </p:spPr>
        <p:txBody>
          <a:bodyPr wrap="square" lIns="0" tIns="13335" rIns="0" bIns="0" rtlCol="0">
            <a:noAutofit/>
          </a:bodyPr>
          <a:lstStyle/>
          <a:p>
            <a:pPr marL="12700">
              <a:lnSpc>
                <a:spcPts val="2100"/>
              </a:lnSpc>
            </a:pPr>
            <a:r>
              <a:rPr sz="2000" spc="214" dirty="0" smtClean="0">
                <a:latin typeface="Times New Roman"/>
                <a:cs typeface="Times New Roman"/>
              </a:rPr>
              <a:t>metode</a:t>
            </a:r>
            <a:endParaRPr sz="2000">
              <a:latin typeface="Times New Roman"/>
              <a:cs typeface="Times New Roman"/>
            </a:endParaRPr>
          </a:p>
        </p:txBody>
      </p:sp>
      <p:sp>
        <p:nvSpPr>
          <p:cNvPr id="7" name="object 7"/>
          <p:cNvSpPr txBox="1"/>
          <p:nvPr/>
        </p:nvSpPr>
        <p:spPr>
          <a:xfrm>
            <a:off x="9650920" y="4710145"/>
            <a:ext cx="1419098" cy="279400"/>
          </a:xfrm>
          <a:prstGeom prst="rect">
            <a:avLst/>
          </a:prstGeom>
        </p:spPr>
        <p:txBody>
          <a:bodyPr wrap="square" lIns="0" tIns="13335" rIns="0" bIns="0" rtlCol="0">
            <a:noAutofit/>
          </a:bodyPr>
          <a:lstStyle/>
          <a:p>
            <a:pPr marL="12700">
              <a:lnSpc>
                <a:spcPts val="2100"/>
              </a:lnSpc>
            </a:pPr>
            <a:r>
              <a:rPr sz="2000" spc="129" dirty="0" smtClean="0">
                <a:latin typeface="Times New Roman"/>
                <a:cs typeface="Times New Roman"/>
              </a:rPr>
              <a:t>komunikasi</a:t>
            </a:r>
            <a:endParaRPr sz="2000">
              <a:latin typeface="Times New Roman"/>
              <a:cs typeface="Times New Roman"/>
            </a:endParaRPr>
          </a:p>
        </p:txBody>
      </p:sp>
      <p:sp>
        <p:nvSpPr>
          <p:cNvPr id="6" name="object 6"/>
          <p:cNvSpPr txBox="1"/>
          <p:nvPr/>
        </p:nvSpPr>
        <p:spPr>
          <a:xfrm>
            <a:off x="11160950" y="4710145"/>
            <a:ext cx="844804" cy="279400"/>
          </a:xfrm>
          <a:prstGeom prst="rect">
            <a:avLst/>
          </a:prstGeom>
        </p:spPr>
        <p:txBody>
          <a:bodyPr wrap="square" lIns="0" tIns="13335" rIns="0" bIns="0" rtlCol="0">
            <a:noAutofit/>
          </a:bodyPr>
          <a:lstStyle/>
          <a:p>
            <a:pPr marL="12700">
              <a:lnSpc>
                <a:spcPts val="2100"/>
              </a:lnSpc>
            </a:pPr>
            <a:r>
              <a:rPr sz="2000" spc="254" dirty="0" smtClean="0">
                <a:latin typeface="Times New Roman"/>
                <a:cs typeface="Times New Roman"/>
              </a:rPr>
              <a:t>umum</a:t>
            </a:r>
            <a:endParaRPr sz="2000">
              <a:latin typeface="Times New Roman"/>
              <a:cs typeface="Times New Roman"/>
            </a:endParaRPr>
          </a:p>
        </p:txBody>
      </p:sp>
      <p:sp>
        <p:nvSpPr>
          <p:cNvPr id="5" name="object 5"/>
          <p:cNvSpPr txBox="1"/>
          <p:nvPr/>
        </p:nvSpPr>
        <p:spPr>
          <a:xfrm>
            <a:off x="2855911" y="5014945"/>
            <a:ext cx="2020833" cy="279400"/>
          </a:xfrm>
          <a:prstGeom prst="rect">
            <a:avLst/>
          </a:prstGeom>
        </p:spPr>
        <p:txBody>
          <a:bodyPr wrap="square" lIns="0" tIns="13335" rIns="0" bIns="0" rtlCol="0">
            <a:noAutofit/>
          </a:bodyPr>
          <a:lstStyle/>
          <a:p>
            <a:pPr marL="12700">
              <a:lnSpc>
                <a:spcPts val="2100"/>
              </a:lnSpc>
            </a:pPr>
            <a:r>
              <a:rPr sz="2000" spc="48" dirty="0" smtClean="0">
                <a:latin typeface="Times New Roman"/>
                <a:cs typeface="Times New Roman"/>
              </a:rPr>
              <a:t>(</a:t>
            </a:r>
            <a:r>
              <a:rPr sz="2000" i="1" spc="48" dirty="0" smtClean="0">
                <a:latin typeface="Times New Roman"/>
                <a:cs typeface="Times New Roman"/>
              </a:rPr>
              <a:t>public speaking</a:t>
            </a:r>
            <a:r>
              <a:rPr sz="2000" spc="48" dirty="0" smtClean="0">
                <a:latin typeface="Times New Roman"/>
                <a:cs typeface="Times New Roman"/>
              </a:rPr>
              <a:t>).</a:t>
            </a:r>
            <a:endParaRPr sz="2000">
              <a:latin typeface="Times New Roman"/>
              <a:cs typeface="Times New Roman"/>
            </a:endParaRPr>
          </a:p>
        </p:txBody>
      </p:sp>
      <p:sp>
        <p:nvSpPr>
          <p:cNvPr id="4" name="object 4"/>
          <p:cNvSpPr txBox="1"/>
          <p:nvPr/>
        </p:nvSpPr>
        <p:spPr>
          <a:xfrm>
            <a:off x="2855911" y="5624545"/>
            <a:ext cx="800354" cy="279400"/>
          </a:xfrm>
          <a:prstGeom prst="rect">
            <a:avLst/>
          </a:prstGeom>
        </p:spPr>
        <p:txBody>
          <a:bodyPr wrap="square" lIns="0" tIns="13335" rIns="0" bIns="0" rtlCol="0">
            <a:noAutofit/>
          </a:bodyPr>
          <a:lstStyle/>
          <a:p>
            <a:pPr marL="12700">
              <a:lnSpc>
                <a:spcPts val="2100"/>
              </a:lnSpc>
            </a:pPr>
            <a:r>
              <a:rPr sz="2000" b="1" spc="113" dirty="0" smtClean="0">
                <a:latin typeface="Times New Roman"/>
                <a:cs typeface="Times New Roman"/>
              </a:rPr>
              <a:t>Tugas</a:t>
            </a:r>
            <a:endParaRPr sz="2000">
              <a:latin typeface="Times New Roman"/>
              <a:cs typeface="Times New Roman"/>
            </a:endParaRPr>
          </a:p>
        </p:txBody>
      </p:sp>
      <p:sp>
        <p:nvSpPr>
          <p:cNvPr id="3" name="object 3"/>
          <p:cNvSpPr txBox="1"/>
          <p:nvPr/>
        </p:nvSpPr>
        <p:spPr>
          <a:xfrm>
            <a:off x="2663130" y="5929345"/>
            <a:ext cx="8646213" cy="288256"/>
          </a:xfrm>
          <a:prstGeom prst="rect">
            <a:avLst/>
          </a:prstGeom>
        </p:spPr>
        <p:txBody>
          <a:bodyPr wrap="square" lIns="0" tIns="14001" rIns="0" bIns="0" rtlCol="0">
            <a:noAutofit/>
          </a:bodyPr>
          <a:lstStyle/>
          <a:p>
            <a:pPr marL="12700">
              <a:lnSpc>
                <a:spcPts val="2205"/>
              </a:lnSpc>
            </a:pPr>
            <a:r>
              <a:rPr sz="2000" spc="120" dirty="0" smtClean="0">
                <a:latin typeface="Calibri"/>
                <a:cs typeface="Calibri"/>
              </a:rPr>
              <a:t>1.</a:t>
            </a:r>
            <a:r>
              <a:rPr sz="2000" spc="143" dirty="0" smtClean="0">
                <a:latin typeface="Times New Roman"/>
                <a:cs typeface="Times New Roman"/>
              </a:rPr>
              <a:t>Menerapkan komunikasi verbal dalam bentuk surat lamaran pekerjaan</a:t>
            </a:r>
            <a:endParaRPr sz="2000">
              <a:latin typeface="Times New Roman"/>
              <a:cs typeface="Times New Roman"/>
            </a:endParaRPr>
          </a:p>
        </p:txBody>
      </p:sp>
      <p:sp>
        <p:nvSpPr>
          <p:cNvPr id="2" name="object 2"/>
          <p:cNvSpPr txBox="1"/>
          <p:nvPr/>
        </p:nvSpPr>
        <p:spPr>
          <a:xfrm>
            <a:off x="2855911" y="6234145"/>
            <a:ext cx="1275588" cy="584200"/>
          </a:xfrm>
          <a:prstGeom prst="rect">
            <a:avLst/>
          </a:prstGeom>
        </p:spPr>
        <p:txBody>
          <a:bodyPr wrap="square" lIns="0" tIns="13335" rIns="0" bIns="0" rtlCol="0">
            <a:noAutofit/>
          </a:bodyPr>
          <a:lstStyle/>
          <a:p>
            <a:pPr marL="12700" marR="38100">
              <a:lnSpc>
                <a:spcPts val="2100"/>
              </a:lnSpc>
            </a:pPr>
            <a:r>
              <a:rPr sz="2000" spc="173" dirty="0" smtClean="0">
                <a:latin typeface="Times New Roman"/>
                <a:cs typeface="Times New Roman"/>
              </a:rPr>
              <a:t>secara</a:t>
            </a:r>
            <a:endParaRPr sz="2000">
              <a:latin typeface="Times New Roman"/>
              <a:cs typeface="Times New Roman"/>
            </a:endParaRPr>
          </a:p>
          <a:p>
            <a:pPr marL="12700">
              <a:lnSpc>
                <a:spcPct val="95825"/>
              </a:lnSpc>
            </a:pPr>
            <a:r>
              <a:rPr sz="2000" spc="77" dirty="0" smtClean="0">
                <a:latin typeface="Times New Roman"/>
                <a:cs typeface="Times New Roman"/>
              </a:rPr>
              <a:t>individual.</a:t>
            </a:r>
            <a:endParaRPr sz="20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23" name="object 23"/>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21" name="object 21"/>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20" name="object 20"/>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8" name="object 18"/>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19" name="object 19"/>
          <p:cNvSpPr/>
          <p:nvPr/>
        </p:nvSpPr>
        <p:spPr>
          <a:xfrm>
            <a:off x="560387" y="762000"/>
            <a:ext cx="11088687" cy="5346700"/>
          </a:xfrm>
          <a:custGeom>
            <a:avLst/>
            <a:gdLst/>
            <a:ahLst/>
            <a:cxnLst/>
            <a:rect l="l" t="t" r="r" b="b"/>
            <a:pathLst>
              <a:path w="11088687" h="5346700">
                <a:moveTo>
                  <a:pt x="0" y="0"/>
                </a:moveTo>
                <a:lnTo>
                  <a:pt x="11088687" y="0"/>
                </a:lnTo>
                <a:lnTo>
                  <a:pt x="11088687" y="5346700"/>
                </a:lnTo>
                <a:lnTo>
                  <a:pt x="0" y="5346700"/>
                </a:lnTo>
                <a:lnTo>
                  <a:pt x="0" y="0"/>
                </a:lnTo>
                <a:close/>
              </a:path>
            </a:pathLst>
          </a:custGeom>
          <a:solidFill>
            <a:srgbClr val="000000">
              <a:alpha val="0"/>
            </a:srgbClr>
          </a:solidFill>
        </p:spPr>
        <p:txBody>
          <a:bodyPr wrap="square" lIns="0" tIns="0" rIns="0" bIns="0" rtlCol="0">
            <a:noAutofit/>
          </a:bodyPr>
          <a:lstStyle/>
          <a:p>
            <a:endParaRPr/>
          </a:p>
        </p:txBody>
      </p:sp>
      <p:sp>
        <p:nvSpPr>
          <p:cNvPr id="17" name="object 17"/>
          <p:cNvSpPr txBox="1"/>
          <p:nvPr/>
        </p:nvSpPr>
        <p:spPr>
          <a:xfrm>
            <a:off x="3489036" y="299865"/>
            <a:ext cx="5264453" cy="355600"/>
          </a:xfrm>
          <a:prstGeom prst="rect">
            <a:avLst/>
          </a:prstGeom>
        </p:spPr>
        <p:txBody>
          <a:bodyPr wrap="square" lIns="0" tIns="16573" rIns="0" bIns="0" rtlCol="0">
            <a:noAutofit/>
          </a:bodyPr>
          <a:lstStyle/>
          <a:p>
            <a:pPr marL="12700">
              <a:lnSpc>
                <a:spcPts val="2610"/>
              </a:lnSpc>
            </a:pPr>
            <a:r>
              <a:rPr sz="2600" spc="-628" dirty="0" smtClean="0">
                <a:solidFill>
                  <a:srgbClr val="404040"/>
                </a:solidFill>
                <a:latin typeface="Times New Roman"/>
                <a:cs typeface="Times New Roman"/>
              </a:rPr>
              <a:t>RUBRIK PENILAIAN </a:t>
            </a:r>
            <a:r>
              <a:rPr sz="2600" spc="-628" dirty="0" smtClean="0">
                <a:solidFill>
                  <a:srgbClr val="933E00"/>
                </a:solidFill>
                <a:latin typeface="Times New Roman"/>
                <a:cs typeface="Times New Roman"/>
              </a:rPr>
              <a:t>KEMAMPUAN BERKOMUNIKASI (1)</a:t>
            </a:r>
            <a:endParaRPr sz="2600">
              <a:latin typeface="Times New Roman"/>
              <a:cs typeface="Times New Roman"/>
            </a:endParaRPr>
          </a:p>
        </p:txBody>
      </p:sp>
      <p:sp>
        <p:nvSpPr>
          <p:cNvPr id="16" name="object 16"/>
          <p:cNvSpPr txBox="1"/>
          <p:nvPr/>
        </p:nvSpPr>
        <p:spPr>
          <a:xfrm>
            <a:off x="7497572" y="877330"/>
            <a:ext cx="1625065" cy="483108"/>
          </a:xfrm>
          <a:prstGeom prst="rect">
            <a:avLst/>
          </a:prstGeom>
        </p:spPr>
        <p:txBody>
          <a:bodyPr wrap="square" lIns="0" tIns="10572" rIns="0" bIns="0" rtlCol="0">
            <a:noAutofit/>
          </a:bodyPr>
          <a:lstStyle/>
          <a:p>
            <a:pPr algn="ctr">
              <a:lnSpc>
                <a:spcPts val="1664"/>
              </a:lnSpc>
            </a:pPr>
            <a:r>
              <a:rPr sz="1500" spc="-63" dirty="0" smtClean="0">
                <a:solidFill>
                  <a:srgbClr val="FCF6EF"/>
                </a:solidFill>
                <a:latin typeface="Arial"/>
                <a:cs typeface="Arial"/>
              </a:rPr>
              <a:t>Berkembang Sesuai</a:t>
            </a:r>
            <a:endParaRPr sz="1500">
              <a:latin typeface="Arial"/>
              <a:cs typeface="Arial"/>
            </a:endParaRPr>
          </a:p>
          <a:p>
            <a:pPr marL="436435" marR="451112" algn="ctr">
              <a:lnSpc>
                <a:spcPct val="95825"/>
              </a:lnSpc>
              <a:spcBef>
                <a:spcPts val="256"/>
              </a:spcBef>
            </a:pPr>
            <a:r>
              <a:rPr sz="1500" spc="-58" dirty="0" smtClean="0">
                <a:solidFill>
                  <a:srgbClr val="FCF6EF"/>
                </a:solidFill>
                <a:latin typeface="Arial"/>
                <a:cs typeface="Arial"/>
              </a:rPr>
              <a:t>Harapan</a:t>
            </a:r>
            <a:endParaRPr sz="1500">
              <a:latin typeface="Arial"/>
              <a:cs typeface="Arial"/>
            </a:endParaRPr>
          </a:p>
        </p:txBody>
      </p:sp>
      <p:sp>
        <p:nvSpPr>
          <p:cNvPr id="15" name="object 15"/>
          <p:cNvSpPr txBox="1"/>
          <p:nvPr/>
        </p:nvSpPr>
        <p:spPr>
          <a:xfrm>
            <a:off x="5327396" y="1005346"/>
            <a:ext cx="1566573" cy="220980"/>
          </a:xfrm>
          <a:prstGeom prst="rect">
            <a:avLst/>
          </a:prstGeom>
        </p:spPr>
        <p:txBody>
          <a:bodyPr wrap="square" lIns="0" tIns="10572" rIns="0" bIns="0" rtlCol="0">
            <a:noAutofit/>
          </a:bodyPr>
          <a:lstStyle/>
          <a:p>
            <a:pPr marL="12700">
              <a:lnSpc>
                <a:spcPts val="1664"/>
              </a:lnSpc>
            </a:pPr>
            <a:r>
              <a:rPr sz="1500" spc="-41" dirty="0" smtClean="0">
                <a:solidFill>
                  <a:srgbClr val="FCF6EF"/>
                </a:solidFill>
                <a:latin typeface="Arial"/>
                <a:cs typeface="Arial"/>
              </a:rPr>
              <a:t>Mulai Berkembang</a:t>
            </a:r>
            <a:endParaRPr sz="1500">
              <a:latin typeface="Arial"/>
              <a:cs typeface="Arial"/>
            </a:endParaRPr>
          </a:p>
        </p:txBody>
      </p:sp>
      <p:sp>
        <p:nvSpPr>
          <p:cNvPr id="14" name="object 14"/>
          <p:cNvSpPr txBox="1"/>
          <p:nvPr/>
        </p:nvSpPr>
        <p:spPr>
          <a:xfrm>
            <a:off x="1334516" y="1011442"/>
            <a:ext cx="700945" cy="220980"/>
          </a:xfrm>
          <a:prstGeom prst="rect">
            <a:avLst/>
          </a:prstGeom>
        </p:spPr>
        <p:txBody>
          <a:bodyPr wrap="square" lIns="0" tIns="10572" rIns="0" bIns="0" rtlCol="0">
            <a:noAutofit/>
          </a:bodyPr>
          <a:lstStyle/>
          <a:p>
            <a:pPr marL="12700">
              <a:lnSpc>
                <a:spcPts val="1664"/>
              </a:lnSpc>
            </a:pPr>
            <a:r>
              <a:rPr sz="1500" spc="-51" dirty="0" smtClean="0">
                <a:solidFill>
                  <a:srgbClr val="FCF6EF"/>
                </a:solidFill>
                <a:latin typeface="Arial"/>
                <a:cs typeface="Arial"/>
              </a:rPr>
              <a:t>Dimensi</a:t>
            </a:r>
            <a:endParaRPr sz="1500">
              <a:latin typeface="Arial"/>
              <a:cs typeface="Arial"/>
            </a:endParaRPr>
          </a:p>
        </p:txBody>
      </p:sp>
      <p:sp>
        <p:nvSpPr>
          <p:cNvPr id="13" name="object 13"/>
          <p:cNvSpPr txBox="1"/>
          <p:nvPr/>
        </p:nvSpPr>
        <p:spPr>
          <a:xfrm>
            <a:off x="3090164" y="1011442"/>
            <a:ext cx="1627535" cy="220980"/>
          </a:xfrm>
          <a:prstGeom prst="rect">
            <a:avLst/>
          </a:prstGeom>
        </p:spPr>
        <p:txBody>
          <a:bodyPr wrap="square" lIns="0" tIns="10572" rIns="0" bIns="0" rtlCol="0">
            <a:noAutofit/>
          </a:bodyPr>
          <a:lstStyle/>
          <a:p>
            <a:pPr marL="12700">
              <a:lnSpc>
                <a:spcPts val="1664"/>
              </a:lnSpc>
            </a:pPr>
            <a:r>
              <a:rPr sz="1500" spc="-53" dirty="0" smtClean="0">
                <a:solidFill>
                  <a:srgbClr val="FCF6EF"/>
                </a:solidFill>
                <a:latin typeface="Arial"/>
                <a:cs typeface="Arial"/>
              </a:rPr>
              <a:t>Belum Berkembang</a:t>
            </a:r>
            <a:endParaRPr sz="1500">
              <a:latin typeface="Arial"/>
              <a:cs typeface="Arial"/>
            </a:endParaRPr>
          </a:p>
        </p:txBody>
      </p:sp>
      <p:sp>
        <p:nvSpPr>
          <p:cNvPr id="12" name="object 12"/>
          <p:cNvSpPr txBox="1"/>
          <p:nvPr/>
        </p:nvSpPr>
        <p:spPr>
          <a:xfrm>
            <a:off x="9692132" y="1017538"/>
            <a:ext cx="1682397" cy="220980"/>
          </a:xfrm>
          <a:prstGeom prst="rect">
            <a:avLst/>
          </a:prstGeom>
        </p:spPr>
        <p:txBody>
          <a:bodyPr wrap="square" lIns="0" tIns="10572" rIns="0" bIns="0" rtlCol="0">
            <a:noAutofit/>
          </a:bodyPr>
          <a:lstStyle/>
          <a:p>
            <a:pPr marL="12700">
              <a:lnSpc>
                <a:spcPts val="1664"/>
              </a:lnSpc>
            </a:pPr>
            <a:r>
              <a:rPr sz="1450" spc="-29" dirty="0" smtClean="0">
                <a:solidFill>
                  <a:srgbClr val="FCF6EF"/>
                </a:solidFill>
                <a:latin typeface="Arial"/>
                <a:cs typeface="Arial"/>
              </a:rPr>
              <a:t>sangat </a:t>
            </a:r>
            <a:r>
              <a:rPr sz="1500" spc="-29" dirty="0" smtClean="0">
                <a:solidFill>
                  <a:srgbClr val="FCF6EF"/>
                </a:solidFill>
                <a:latin typeface="Arial"/>
                <a:cs typeface="Arial"/>
              </a:rPr>
              <a:t>Berkembang</a:t>
            </a:r>
            <a:endParaRPr sz="1500">
              <a:latin typeface="Arial"/>
              <a:cs typeface="Arial"/>
            </a:endParaRPr>
          </a:p>
        </p:txBody>
      </p:sp>
      <p:sp>
        <p:nvSpPr>
          <p:cNvPr id="11" name="object 11"/>
          <p:cNvSpPr txBox="1"/>
          <p:nvPr/>
        </p:nvSpPr>
        <p:spPr>
          <a:xfrm>
            <a:off x="731012" y="1584466"/>
            <a:ext cx="1487327" cy="220980"/>
          </a:xfrm>
          <a:prstGeom prst="rect">
            <a:avLst/>
          </a:prstGeom>
        </p:spPr>
        <p:txBody>
          <a:bodyPr wrap="square" lIns="0" tIns="10572" rIns="0" bIns="0" rtlCol="0">
            <a:noAutofit/>
          </a:bodyPr>
          <a:lstStyle/>
          <a:p>
            <a:pPr marL="12700">
              <a:lnSpc>
                <a:spcPts val="1664"/>
              </a:lnSpc>
            </a:pPr>
            <a:r>
              <a:rPr sz="1500" spc="-79" dirty="0" smtClean="0">
                <a:solidFill>
                  <a:srgbClr val="070302"/>
                </a:solidFill>
                <a:latin typeface="Arial"/>
                <a:cs typeface="Arial"/>
              </a:rPr>
              <a:t>Bergotong Royong</a:t>
            </a:r>
            <a:endParaRPr sz="1500">
              <a:latin typeface="Arial"/>
              <a:cs typeface="Arial"/>
            </a:endParaRPr>
          </a:p>
        </p:txBody>
      </p:sp>
      <p:sp>
        <p:nvSpPr>
          <p:cNvPr id="10" name="object 10"/>
          <p:cNvSpPr txBox="1"/>
          <p:nvPr/>
        </p:nvSpPr>
        <p:spPr>
          <a:xfrm>
            <a:off x="2931668" y="1584466"/>
            <a:ext cx="1685383" cy="1001268"/>
          </a:xfrm>
          <a:prstGeom prst="rect">
            <a:avLst/>
          </a:prstGeom>
        </p:spPr>
        <p:txBody>
          <a:bodyPr wrap="square" lIns="0" tIns="10572" rIns="0" bIns="0" rtlCol="0">
            <a:noAutofit/>
          </a:bodyPr>
          <a:lstStyle/>
          <a:p>
            <a:pPr marL="18795" marR="20158">
              <a:lnSpc>
                <a:spcPts val="1664"/>
              </a:lnSpc>
            </a:pPr>
            <a:r>
              <a:rPr sz="1500" spc="-48" dirty="0" smtClean="0">
                <a:solidFill>
                  <a:srgbClr val="070302"/>
                </a:solidFill>
                <a:latin typeface="Arial"/>
                <a:cs typeface="Arial"/>
              </a:rPr>
              <a:t>Peserta didik belum</a:t>
            </a:r>
            <a:endParaRPr sz="1500">
              <a:latin typeface="Arial"/>
              <a:cs typeface="Arial"/>
            </a:endParaRPr>
          </a:p>
          <a:p>
            <a:pPr marL="12700" indent="6095">
              <a:lnSpc>
                <a:spcPts val="1724"/>
              </a:lnSpc>
              <a:spcBef>
                <a:spcPts val="256"/>
              </a:spcBef>
            </a:pPr>
            <a:r>
              <a:rPr sz="1500" spc="-40" dirty="0" smtClean="0">
                <a:solidFill>
                  <a:srgbClr val="070302"/>
                </a:solidFill>
                <a:latin typeface="Arial"/>
                <a:cs typeface="Arial"/>
              </a:rPr>
              <a:t>mampu beradaptasi </a:t>
            </a:r>
            <a:endParaRPr sz="1500">
              <a:latin typeface="Arial"/>
              <a:cs typeface="Arial"/>
            </a:endParaRPr>
          </a:p>
          <a:p>
            <a:pPr marL="12700">
              <a:lnSpc>
                <a:spcPts val="1724"/>
              </a:lnSpc>
              <a:spcBef>
                <a:spcPts val="291"/>
              </a:spcBef>
            </a:pPr>
            <a:r>
              <a:rPr sz="1500" spc="-64" dirty="0" smtClean="0">
                <a:solidFill>
                  <a:srgbClr val="070302"/>
                </a:solidFill>
                <a:latin typeface="Arial"/>
                <a:cs typeface="Arial"/>
              </a:rPr>
              <a:t>dengan  rekan dalam</a:t>
            </a:r>
            <a:endParaRPr sz="1500">
              <a:latin typeface="Arial"/>
              <a:cs typeface="Arial"/>
            </a:endParaRPr>
          </a:p>
          <a:p>
            <a:pPr marL="18795" marR="20158">
              <a:lnSpc>
                <a:spcPct val="95825"/>
              </a:lnSpc>
              <a:spcBef>
                <a:spcPts val="346"/>
              </a:spcBef>
            </a:pPr>
            <a:r>
              <a:rPr sz="1500" spc="-54" dirty="0" smtClean="0">
                <a:solidFill>
                  <a:srgbClr val="070302"/>
                </a:solidFill>
                <a:latin typeface="Arial"/>
                <a:cs typeface="Arial"/>
              </a:rPr>
              <a:t>kelompok.</a:t>
            </a:r>
            <a:endParaRPr sz="1500">
              <a:latin typeface="Arial"/>
              <a:cs typeface="Arial"/>
            </a:endParaRPr>
          </a:p>
        </p:txBody>
      </p:sp>
      <p:sp>
        <p:nvSpPr>
          <p:cNvPr id="9" name="object 9"/>
          <p:cNvSpPr txBox="1"/>
          <p:nvPr/>
        </p:nvSpPr>
        <p:spPr>
          <a:xfrm>
            <a:off x="5138420" y="1584466"/>
            <a:ext cx="1673391" cy="1519428"/>
          </a:xfrm>
          <a:prstGeom prst="rect">
            <a:avLst/>
          </a:prstGeom>
        </p:spPr>
        <p:txBody>
          <a:bodyPr wrap="square" lIns="0" tIns="10572" rIns="0" bIns="0" rtlCol="0">
            <a:noAutofit/>
          </a:bodyPr>
          <a:lstStyle/>
          <a:p>
            <a:pPr marL="24891" marR="119514" algn="just">
              <a:lnSpc>
                <a:spcPts val="1664"/>
              </a:lnSpc>
            </a:pPr>
            <a:r>
              <a:rPr sz="1500" spc="-48" dirty="0" smtClean="0">
                <a:solidFill>
                  <a:srgbClr val="070302"/>
                </a:solidFill>
                <a:latin typeface="Arial"/>
                <a:cs typeface="Arial"/>
              </a:rPr>
              <a:t>Peserta didik mulai</a:t>
            </a:r>
            <a:endParaRPr sz="1500">
              <a:latin typeface="Arial"/>
              <a:cs typeface="Arial"/>
            </a:endParaRPr>
          </a:p>
          <a:p>
            <a:pPr marL="18795" indent="6096" algn="just">
              <a:lnSpc>
                <a:spcPts val="1724"/>
              </a:lnSpc>
              <a:spcBef>
                <a:spcPts val="256"/>
              </a:spcBef>
            </a:pPr>
            <a:r>
              <a:rPr sz="1500" spc="-63" dirty="0" smtClean="0">
                <a:solidFill>
                  <a:srgbClr val="070302"/>
                </a:solidFill>
                <a:latin typeface="Arial"/>
                <a:cs typeface="Arial"/>
              </a:rPr>
              <a:t>mampu beradaptasi </a:t>
            </a:r>
            <a:endParaRPr sz="1500">
              <a:latin typeface="Arial"/>
              <a:cs typeface="Arial"/>
            </a:endParaRPr>
          </a:p>
          <a:p>
            <a:pPr marL="18795" algn="just">
              <a:lnSpc>
                <a:spcPts val="1724"/>
              </a:lnSpc>
              <a:spcBef>
                <a:spcPts val="307"/>
              </a:spcBef>
            </a:pPr>
            <a:r>
              <a:rPr sz="1500" spc="-67" dirty="0" smtClean="0">
                <a:solidFill>
                  <a:srgbClr val="070302"/>
                </a:solidFill>
                <a:latin typeface="Arial"/>
                <a:cs typeface="Arial"/>
              </a:rPr>
              <a:t>dengan rekan dalam </a:t>
            </a:r>
            <a:endParaRPr sz="1500">
              <a:latin typeface="Arial"/>
              <a:cs typeface="Arial"/>
            </a:endParaRPr>
          </a:p>
          <a:p>
            <a:pPr marL="18795" algn="just">
              <a:lnSpc>
                <a:spcPts val="1724"/>
              </a:lnSpc>
              <a:spcBef>
                <a:spcPts val="307"/>
              </a:spcBef>
            </a:pPr>
            <a:r>
              <a:rPr sz="1500" spc="-67" dirty="0" smtClean="0">
                <a:solidFill>
                  <a:srgbClr val="070302"/>
                </a:solidFill>
                <a:latin typeface="Arial"/>
                <a:cs typeface="Arial"/>
              </a:rPr>
              <a:t>k</a:t>
            </a:r>
            <a:r>
              <a:rPr sz="1500" spc="-75" dirty="0" smtClean="0">
                <a:solidFill>
                  <a:srgbClr val="070302"/>
                </a:solidFill>
                <a:latin typeface="Arial"/>
                <a:cs typeface="Arial"/>
              </a:rPr>
              <a:t>e</a:t>
            </a:r>
            <a:r>
              <a:rPr sz="1500" spc="-29" dirty="0" smtClean="0">
                <a:solidFill>
                  <a:srgbClr val="070302"/>
                </a:solidFill>
                <a:latin typeface="Arial"/>
                <a:cs typeface="Arial"/>
              </a:rPr>
              <a:t>l</a:t>
            </a:r>
            <a:r>
              <a:rPr sz="1500" spc="-75" dirty="0" smtClean="0">
                <a:solidFill>
                  <a:srgbClr val="070302"/>
                </a:solidFill>
                <a:latin typeface="Arial"/>
                <a:cs typeface="Arial"/>
              </a:rPr>
              <a:t>o</a:t>
            </a:r>
            <a:r>
              <a:rPr sz="1500" spc="-112" dirty="0" smtClean="0">
                <a:solidFill>
                  <a:srgbClr val="070302"/>
                </a:solidFill>
                <a:latin typeface="Arial"/>
                <a:cs typeface="Arial"/>
              </a:rPr>
              <a:t>m</a:t>
            </a:r>
            <a:r>
              <a:rPr sz="1500" spc="-75" dirty="0" smtClean="0">
                <a:solidFill>
                  <a:srgbClr val="070302"/>
                </a:solidFill>
                <a:latin typeface="Arial"/>
                <a:cs typeface="Arial"/>
              </a:rPr>
              <a:t>po</a:t>
            </a:r>
            <a:r>
              <a:rPr sz="1500" spc="-67" dirty="0" smtClean="0">
                <a:solidFill>
                  <a:srgbClr val="070302"/>
                </a:solidFill>
                <a:latin typeface="Arial"/>
                <a:cs typeface="Arial"/>
              </a:rPr>
              <a:t>k</a:t>
            </a:r>
            <a:r>
              <a:rPr sz="1500" spc="32" dirty="0" smtClean="0">
                <a:solidFill>
                  <a:srgbClr val="070302"/>
                </a:solidFill>
                <a:latin typeface="Arial"/>
                <a:cs typeface="Arial"/>
              </a:rPr>
              <a:t> </a:t>
            </a:r>
            <a:r>
              <a:rPr sz="1500" spc="-75" dirty="0" smtClean="0">
                <a:solidFill>
                  <a:srgbClr val="070302"/>
                </a:solidFill>
                <a:latin typeface="Arial"/>
                <a:cs typeface="Arial"/>
              </a:rPr>
              <a:t>dan</a:t>
            </a:r>
            <a:r>
              <a:rPr sz="1500" spc="-37" dirty="0" smtClean="0">
                <a:solidFill>
                  <a:srgbClr val="070302"/>
                </a:solidFill>
                <a:latin typeface="Arial"/>
                <a:cs typeface="Arial"/>
              </a:rPr>
              <a:t> </a:t>
            </a:r>
            <a:r>
              <a:rPr sz="1500" spc="-166" dirty="0" smtClean="0">
                <a:solidFill>
                  <a:srgbClr val="070302"/>
                </a:solidFill>
                <a:latin typeface="Arial"/>
                <a:cs typeface="Arial"/>
              </a:rPr>
              <a:t>d</a:t>
            </a:r>
            <a:r>
              <a:rPr sz="1500" spc="-25" dirty="0" smtClean="0">
                <a:solidFill>
                  <a:srgbClr val="070302"/>
                </a:solidFill>
                <a:latin typeface="Arial"/>
                <a:cs typeface="Arial"/>
              </a:rPr>
              <a:t>ap</a:t>
            </a:r>
            <a:r>
              <a:rPr sz="1500" spc="-66" dirty="0" smtClean="0">
                <a:solidFill>
                  <a:srgbClr val="070302"/>
                </a:solidFill>
                <a:latin typeface="Arial"/>
                <a:cs typeface="Arial"/>
              </a:rPr>
              <a:t>a</a:t>
            </a:r>
            <a:r>
              <a:rPr sz="1500" spc="111" dirty="0" smtClean="0">
                <a:solidFill>
                  <a:srgbClr val="070302"/>
                </a:solidFill>
                <a:latin typeface="Arial"/>
                <a:cs typeface="Arial"/>
              </a:rPr>
              <a:t>t </a:t>
            </a:r>
            <a:endParaRPr sz="1500">
              <a:latin typeface="Arial"/>
              <a:cs typeface="Arial"/>
            </a:endParaRPr>
          </a:p>
          <a:p>
            <a:pPr marL="18795" algn="just">
              <a:lnSpc>
                <a:spcPts val="1724"/>
              </a:lnSpc>
              <a:spcBef>
                <a:spcPts val="307"/>
              </a:spcBef>
            </a:pPr>
            <a:r>
              <a:rPr sz="1500" spc="-67" dirty="0" smtClean="0">
                <a:solidFill>
                  <a:srgbClr val="070302"/>
                </a:solidFill>
                <a:latin typeface="Arial"/>
                <a:cs typeface="Arial"/>
              </a:rPr>
              <a:t>menyelesaikan</a:t>
            </a:r>
            <a:endParaRPr sz="1500">
              <a:latin typeface="Arial"/>
              <a:cs typeface="Arial"/>
            </a:endParaRPr>
          </a:p>
          <a:p>
            <a:pPr marL="12700" marR="875304" algn="just">
              <a:lnSpc>
                <a:spcPct val="95825"/>
              </a:lnSpc>
              <a:spcBef>
                <a:spcPts val="347"/>
              </a:spcBef>
            </a:pPr>
            <a:r>
              <a:rPr sz="1500" spc="-64" dirty="0" smtClean="0">
                <a:solidFill>
                  <a:srgbClr val="070302"/>
                </a:solidFill>
                <a:latin typeface="Arial"/>
                <a:cs typeface="Arial"/>
              </a:rPr>
              <a:t>tugasnya</a:t>
            </a:r>
            <a:r>
              <a:rPr sz="1500" spc="-64" dirty="0" smtClean="0">
                <a:solidFill>
                  <a:srgbClr val="3D2E2A"/>
                </a:solidFill>
                <a:latin typeface="Arial"/>
                <a:cs typeface="Arial"/>
              </a:rPr>
              <a:t>.</a:t>
            </a:r>
            <a:endParaRPr sz="1500">
              <a:latin typeface="Arial"/>
              <a:cs typeface="Arial"/>
            </a:endParaRPr>
          </a:p>
        </p:txBody>
      </p:sp>
      <p:sp>
        <p:nvSpPr>
          <p:cNvPr id="8" name="object 8"/>
          <p:cNvSpPr txBox="1"/>
          <p:nvPr/>
        </p:nvSpPr>
        <p:spPr>
          <a:xfrm>
            <a:off x="7351268" y="1584466"/>
            <a:ext cx="1825620" cy="1775460"/>
          </a:xfrm>
          <a:prstGeom prst="rect">
            <a:avLst/>
          </a:prstGeom>
        </p:spPr>
        <p:txBody>
          <a:bodyPr wrap="square" lIns="0" tIns="10572" rIns="0" bIns="0" rtlCol="0">
            <a:noAutofit/>
          </a:bodyPr>
          <a:lstStyle/>
          <a:p>
            <a:pPr marL="18796" marR="229076" algn="just">
              <a:lnSpc>
                <a:spcPts val="1664"/>
              </a:lnSpc>
            </a:pPr>
            <a:r>
              <a:rPr sz="1500" spc="-54" dirty="0" smtClean="0">
                <a:solidFill>
                  <a:srgbClr val="070302"/>
                </a:solidFill>
                <a:latin typeface="Arial"/>
                <a:cs typeface="Arial"/>
              </a:rPr>
              <a:t>Peserta didik sudah</a:t>
            </a:r>
            <a:endParaRPr sz="1500">
              <a:latin typeface="Arial"/>
              <a:cs typeface="Arial"/>
            </a:endParaRPr>
          </a:p>
          <a:p>
            <a:pPr marL="18796" algn="just">
              <a:lnSpc>
                <a:spcPts val="1724"/>
              </a:lnSpc>
              <a:spcBef>
                <a:spcPts val="256"/>
              </a:spcBef>
            </a:pPr>
            <a:r>
              <a:rPr sz="1500" spc="-45" dirty="0" smtClean="0">
                <a:solidFill>
                  <a:srgbClr val="070302"/>
                </a:solidFill>
                <a:latin typeface="Arial"/>
                <a:cs typeface="Arial"/>
              </a:rPr>
              <a:t>mampu berperan dan </a:t>
            </a:r>
            <a:endParaRPr sz="1500">
              <a:latin typeface="Arial"/>
              <a:cs typeface="Arial"/>
            </a:endParaRPr>
          </a:p>
          <a:p>
            <a:pPr marL="18796" algn="just">
              <a:lnSpc>
                <a:spcPts val="1724"/>
              </a:lnSpc>
              <a:spcBef>
                <a:spcPts val="315"/>
              </a:spcBef>
            </a:pPr>
            <a:r>
              <a:rPr sz="1500" spc="-62" dirty="0" smtClean="0">
                <a:solidFill>
                  <a:srgbClr val="070302"/>
                </a:solidFill>
                <a:latin typeface="Arial"/>
                <a:cs typeface="Arial"/>
              </a:rPr>
              <a:t>m</a:t>
            </a:r>
            <a:r>
              <a:rPr sz="1500" spc="-41" dirty="0" smtClean="0">
                <a:solidFill>
                  <a:srgbClr val="070302"/>
                </a:solidFill>
                <a:latin typeface="Arial"/>
                <a:cs typeface="Arial"/>
              </a:rPr>
              <a:t>e</a:t>
            </a:r>
            <a:r>
              <a:rPr sz="1500" spc="-16" dirty="0" smtClean="0">
                <a:solidFill>
                  <a:srgbClr val="070302"/>
                </a:solidFill>
                <a:latin typeface="Arial"/>
                <a:cs typeface="Arial"/>
              </a:rPr>
              <a:t>l</a:t>
            </a:r>
            <a:r>
              <a:rPr sz="1500" spc="-41" dirty="0" smtClean="0">
                <a:solidFill>
                  <a:srgbClr val="070302"/>
                </a:solidFill>
                <a:latin typeface="Arial"/>
                <a:cs typeface="Arial"/>
              </a:rPr>
              <a:t>a</a:t>
            </a:r>
            <a:r>
              <a:rPr sz="1500" spc="-37" dirty="0" smtClean="0">
                <a:solidFill>
                  <a:srgbClr val="070302"/>
                </a:solidFill>
                <a:latin typeface="Arial"/>
                <a:cs typeface="Arial"/>
              </a:rPr>
              <a:t>k</a:t>
            </a:r>
            <a:r>
              <a:rPr sz="1500" spc="-41" dirty="0" smtClean="0">
                <a:solidFill>
                  <a:srgbClr val="070302"/>
                </a:solidFill>
                <a:latin typeface="Arial"/>
                <a:cs typeface="Arial"/>
              </a:rPr>
              <a:t>u</a:t>
            </a:r>
            <a:r>
              <a:rPr sz="1500" spc="-37" dirty="0" smtClean="0">
                <a:solidFill>
                  <a:srgbClr val="070302"/>
                </a:solidFill>
                <a:latin typeface="Arial"/>
                <a:cs typeface="Arial"/>
              </a:rPr>
              <a:t>k</a:t>
            </a:r>
            <a:r>
              <a:rPr sz="1500" spc="-41" dirty="0" smtClean="0">
                <a:solidFill>
                  <a:srgbClr val="070302"/>
                </a:solidFill>
                <a:latin typeface="Arial"/>
                <a:cs typeface="Arial"/>
              </a:rPr>
              <a:t>an</a:t>
            </a:r>
            <a:r>
              <a:rPr sz="1500" spc="-92" dirty="0" smtClean="0">
                <a:solidFill>
                  <a:srgbClr val="070302"/>
                </a:solidFill>
                <a:latin typeface="Arial"/>
                <a:cs typeface="Arial"/>
              </a:rPr>
              <a:t> </a:t>
            </a:r>
            <a:r>
              <a:rPr sz="1500" spc="61" dirty="0" smtClean="0">
                <a:solidFill>
                  <a:srgbClr val="070302"/>
                </a:solidFill>
                <a:latin typeface="Arial"/>
                <a:cs typeface="Arial"/>
              </a:rPr>
              <a:t>t</a:t>
            </a:r>
            <a:r>
              <a:rPr sz="1500" spc="-66" dirty="0" smtClean="0">
                <a:solidFill>
                  <a:srgbClr val="070302"/>
                </a:solidFill>
                <a:latin typeface="Arial"/>
                <a:cs typeface="Arial"/>
              </a:rPr>
              <a:t>u</a:t>
            </a:r>
            <a:r>
              <a:rPr sz="1500" spc="-25" dirty="0" smtClean="0">
                <a:solidFill>
                  <a:srgbClr val="070302"/>
                </a:solidFill>
                <a:latin typeface="Arial"/>
                <a:cs typeface="Arial"/>
              </a:rPr>
              <a:t>g</a:t>
            </a:r>
            <a:r>
              <a:rPr sz="1500" spc="-116" dirty="0" smtClean="0">
                <a:solidFill>
                  <a:srgbClr val="070302"/>
                </a:solidFill>
                <a:latin typeface="Arial"/>
                <a:cs typeface="Arial"/>
              </a:rPr>
              <a:t>a</a:t>
            </a:r>
            <a:r>
              <a:rPr sz="1500" spc="14" dirty="0" smtClean="0">
                <a:solidFill>
                  <a:srgbClr val="070302"/>
                </a:solidFill>
                <a:latin typeface="Arial"/>
                <a:cs typeface="Arial"/>
              </a:rPr>
              <a:t>s</a:t>
            </a:r>
            <a:r>
              <a:rPr sz="1500" spc="-225" dirty="0" smtClean="0">
                <a:solidFill>
                  <a:srgbClr val="070302"/>
                </a:solidFill>
                <a:latin typeface="Arial"/>
                <a:cs typeface="Arial"/>
              </a:rPr>
              <a:t> </a:t>
            </a:r>
            <a:r>
              <a:rPr sz="1500" spc="0" dirty="0" smtClean="0">
                <a:solidFill>
                  <a:srgbClr val="070302"/>
                </a:solidFill>
                <a:latin typeface="Arial"/>
                <a:cs typeface="Arial"/>
              </a:rPr>
              <a:t>yang </a:t>
            </a:r>
            <a:endParaRPr sz="1500">
              <a:latin typeface="Arial"/>
              <a:cs typeface="Arial"/>
            </a:endParaRPr>
          </a:p>
          <a:p>
            <a:pPr marL="18796" algn="just">
              <a:lnSpc>
                <a:spcPts val="1724"/>
              </a:lnSpc>
              <a:spcBef>
                <a:spcPts val="315"/>
              </a:spcBef>
            </a:pPr>
            <a:r>
              <a:rPr sz="1500" spc="-45" dirty="0" smtClean="0">
                <a:solidFill>
                  <a:srgbClr val="070302"/>
                </a:solidFill>
                <a:latin typeface="Arial"/>
                <a:cs typeface="Arial"/>
              </a:rPr>
              <a:t>didelegasikan</a:t>
            </a:r>
            <a:endParaRPr sz="1500">
              <a:latin typeface="Arial"/>
              <a:cs typeface="Arial"/>
            </a:endParaRPr>
          </a:p>
          <a:p>
            <a:pPr marL="12700" marR="728950" algn="just">
              <a:lnSpc>
                <a:spcPts val="1710"/>
              </a:lnSpc>
              <a:spcBef>
                <a:spcPts val="401"/>
              </a:spcBef>
            </a:pPr>
            <a:r>
              <a:rPr sz="1500" spc="-66" dirty="0" smtClean="0">
                <a:solidFill>
                  <a:srgbClr val="070302"/>
                </a:solidFill>
                <a:latin typeface="Arial"/>
                <a:cs typeface="Arial"/>
              </a:rPr>
              <a:t>Serta mampu</a:t>
            </a:r>
            <a:endParaRPr sz="1500">
              <a:latin typeface="Arial"/>
              <a:cs typeface="Arial"/>
            </a:endParaRPr>
          </a:p>
          <a:p>
            <a:pPr marL="18796" marR="164595">
              <a:lnSpc>
                <a:spcPts val="2020"/>
              </a:lnSpc>
              <a:spcBef>
                <a:spcPts val="145"/>
              </a:spcBef>
            </a:pPr>
            <a:r>
              <a:rPr sz="1500" spc="-53" dirty="0" smtClean="0">
                <a:solidFill>
                  <a:srgbClr val="070302"/>
                </a:solidFill>
                <a:latin typeface="Arial"/>
                <a:cs typeface="Arial"/>
              </a:rPr>
              <a:t>mengkomunikasikan dengan baik</a:t>
            </a:r>
            <a:endParaRPr sz="1500">
              <a:latin typeface="Arial"/>
              <a:cs typeface="Arial"/>
            </a:endParaRPr>
          </a:p>
        </p:txBody>
      </p:sp>
      <p:sp>
        <p:nvSpPr>
          <p:cNvPr id="7" name="object 7"/>
          <p:cNvSpPr txBox="1"/>
          <p:nvPr/>
        </p:nvSpPr>
        <p:spPr>
          <a:xfrm>
            <a:off x="9564116" y="1584466"/>
            <a:ext cx="1795137" cy="2037588"/>
          </a:xfrm>
          <a:prstGeom prst="rect">
            <a:avLst/>
          </a:prstGeom>
        </p:spPr>
        <p:txBody>
          <a:bodyPr wrap="square" lIns="0" tIns="10572" rIns="0" bIns="0" rtlCol="0">
            <a:noAutofit/>
          </a:bodyPr>
          <a:lstStyle/>
          <a:p>
            <a:pPr marL="18795" marR="20158">
              <a:lnSpc>
                <a:spcPts val="1664"/>
              </a:lnSpc>
            </a:pPr>
            <a:r>
              <a:rPr sz="1500" spc="-29" dirty="0" smtClean="0">
                <a:solidFill>
                  <a:srgbClr val="070302"/>
                </a:solidFill>
                <a:latin typeface="Arial"/>
                <a:cs typeface="Arial"/>
              </a:rPr>
              <a:t>Peserta didik Mampu</a:t>
            </a:r>
            <a:endParaRPr sz="1500">
              <a:latin typeface="Arial"/>
              <a:cs typeface="Arial"/>
            </a:endParaRPr>
          </a:p>
          <a:p>
            <a:pPr marL="12700" indent="6095">
              <a:lnSpc>
                <a:spcPts val="1724"/>
              </a:lnSpc>
              <a:spcBef>
                <a:spcPts val="256"/>
              </a:spcBef>
            </a:pPr>
            <a:r>
              <a:rPr sz="1500" spc="-50" dirty="0" smtClean="0">
                <a:solidFill>
                  <a:srgbClr val="070302"/>
                </a:solidFill>
                <a:latin typeface="Arial"/>
                <a:cs typeface="Arial"/>
              </a:rPr>
              <a:t>beradaptasi dengan </a:t>
            </a:r>
            <a:endParaRPr sz="1500">
              <a:latin typeface="Arial"/>
              <a:cs typeface="Arial"/>
            </a:endParaRPr>
          </a:p>
          <a:p>
            <a:pPr marL="12700">
              <a:lnSpc>
                <a:spcPts val="1724"/>
              </a:lnSpc>
              <a:spcBef>
                <a:spcPts val="310"/>
              </a:spcBef>
            </a:pPr>
            <a:r>
              <a:rPr sz="1500" spc="-82" dirty="0" smtClean="0">
                <a:solidFill>
                  <a:srgbClr val="070302"/>
                </a:solidFill>
                <a:latin typeface="Arial"/>
                <a:cs typeface="Arial"/>
              </a:rPr>
              <a:t>c</a:t>
            </a:r>
            <a:r>
              <a:rPr sz="1500" spc="-166" dirty="0" smtClean="0">
                <a:solidFill>
                  <a:srgbClr val="070302"/>
                </a:solidFill>
                <a:latin typeface="Arial"/>
                <a:cs typeface="Arial"/>
              </a:rPr>
              <a:t>e</a:t>
            </a:r>
            <a:r>
              <a:rPr sz="1500" spc="-25" dirty="0" smtClean="0">
                <a:solidFill>
                  <a:srgbClr val="070302"/>
                </a:solidFill>
                <a:latin typeface="Arial"/>
                <a:cs typeface="Arial"/>
              </a:rPr>
              <a:t>p</a:t>
            </a:r>
            <a:r>
              <a:rPr sz="1500" spc="-66" dirty="0" smtClean="0">
                <a:solidFill>
                  <a:srgbClr val="070302"/>
                </a:solidFill>
                <a:latin typeface="Arial"/>
                <a:cs typeface="Arial"/>
              </a:rPr>
              <a:t>a</a:t>
            </a:r>
            <a:r>
              <a:rPr sz="1500" spc="161" dirty="0" smtClean="0">
                <a:solidFill>
                  <a:srgbClr val="070302"/>
                </a:solidFill>
                <a:latin typeface="Arial"/>
                <a:cs typeface="Arial"/>
              </a:rPr>
              <a:t>t</a:t>
            </a:r>
            <a:r>
              <a:rPr sz="1500" spc="-79" dirty="0" smtClean="0">
                <a:solidFill>
                  <a:srgbClr val="070302"/>
                </a:solidFill>
                <a:latin typeface="Arial"/>
                <a:cs typeface="Arial"/>
              </a:rPr>
              <a:t> </a:t>
            </a:r>
            <a:r>
              <a:rPr sz="1500" spc="-66" dirty="0" smtClean="0">
                <a:solidFill>
                  <a:srgbClr val="070302"/>
                </a:solidFill>
                <a:latin typeface="Arial"/>
                <a:cs typeface="Arial"/>
              </a:rPr>
              <a:t>da</a:t>
            </a:r>
            <a:r>
              <a:rPr sz="1500" spc="-26" dirty="0" smtClean="0">
                <a:solidFill>
                  <a:srgbClr val="070302"/>
                </a:solidFill>
                <a:latin typeface="Arial"/>
                <a:cs typeface="Arial"/>
              </a:rPr>
              <a:t>l</a:t>
            </a:r>
            <a:r>
              <a:rPr sz="1500" spc="-66" dirty="0" smtClean="0">
                <a:solidFill>
                  <a:srgbClr val="070302"/>
                </a:solidFill>
                <a:latin typeface="Arial"/>
                <a:cs typeface="Arial"/>
              </a:rPr>
              <a:t>a</a:t>
            </a:r>
            <a:r>
              <a:rPr sz="1500" spc="-100" dirty="0" smtClean="0">
                <a:solidFill>
                  <a:srgbClr val="070302"/>
                </a:solidFill>
                <a:latin typeface="Arial"/>
                <a:cs typeface="Arial"/>
              </a:rPr>
              <a:t>m</a:t>
            </a:r>
            <a:r>
              <a:rPr sz="1500" spc="-33" dirty="0" smtClean="0">
                <a:solidFill>
                  <a:srgbClr val="070302"/>
                </a:solidFill>
                <a:latin typeface="Arial"/>
                <a:cs typeface="Arial"/>
              </a:rPr>
              <a:t> </a:t>
            </a:r>
            <a:r>
              <a:rPr sz="1500" spc="27" dirty="0" smtClean="0">
                <a:solidFill>
                  <a:srgbClr val="070302"/>
                </a:solidFill>
                <a:latin typeface="Arial"/>
                <a:cs typeface="Arial"/>
              </a:rPr>
              <a:t> </a:t>
            </a:r>
            <a:r>
              <a:rPr sz="1500" spc="-82" dirty="0" smtClean="0">
                <a:solidFill>
                  <a:srgbClr val="070302"/>
                </a:solidFill>
                <a:latin typeface="Arial"/>
                <a:cs typeface="Arial"/>
              </a:rPr>
              <a:t>k</a:t>
            </a:r>
            <a:r>
              <a:rPr sz="1500" spc="-166" dirty="0" smtClean="0">
                <a:solidFill>
                  <a:srgbClr val="070302"/>
                </a:solidFill>
                <a:latin typeface="Arial"/>
                <a:cs typeface="Arial"/>
              </a:rPr>
              <a:t>e</a:t>
            </a:r>
            <a:r>
              <a:rPr sz="1500" spc="-25" dirty="0" smtClean="0">
                <a:solidFill>
                  <a:srgbClr val="070302"/>
                </a:solidFill>
                <a:latin typeface="Arial"/>
                <a:cs typeface="Arial"/>
              </a:rPr>
              <a:t>g</a:t>
            </a:r>
            <a:r>
              <a:rPr sz="1500" spc="0" dirty="0" smtClean="0">
                <a:solidFill>
                  <a:srgbClr val="070302"/>
                </a:solidFill>
                <a:latin typeface="Arial"/>
                <a:cs typeface="Arial"/>
              </a:rPr>
              <a:t>i</a:t>
            </a:r>
            <a:r>
              <a:rPr sz="1500" spc="-66" dirty="0" smtClean="0">
                <a:solidFill>
                  <a:srgbClr val="070302"/>
                </a:solidFill>
                <a:latin typeface="Arial"/>
                <a:cs typeface="Arial"/>
              </a:rPr>
              <a:t>a</a:t>
            </a:r>
            <a:r>
              <a:rPr sz="1500" spc="161" dirty="0" smtClean="0">
                <a:solidFill>
                  <a:srgbClr val="070302"/>
                </a:solidFill>
                <a:latin typeface="Arial"/>
                <a:cs typeface="Arial"/>
              </a:rPr>
              <a:t>t</a:t>
            </a:r>
            <a:r>
              <a:rPr sz="1500" spc="-116" dirty="0" smtClean="0">
                <a:solidFill>
                  <a:srgbClr val="070302"/>
                </a:solidFill>
                <a:latin typeface="Arial"/>
                <a:cs typeface="Arial"/>
              </a:rPr>
              <a:t>a</a:t>
            </a:r>
            <a:r>
              <a:rPr sz="1500" spc="-66" dirty="0" smtClean="0">
                <a:solidFill>
                  <a:srgbClr val="070302"/>
                </a:solidFill>
                <a:latin typeface="Arial"/>
                <a:cs typeface="Arial"/>
              </a:rPr>
              <a:t>n</a:t>
            </a:r>
            <a:r>
              <a:rPr sz="1500" spc="-33" dirty="0" smtClean="0">
                <a:solidFill>
                  <a:srgbClr val="070302"/>
                </a:solidFill>
                <a:latin typeface="Arial"/>
                <a:cs typeface="Arial"/>
              </a:rPr>
              <a:t> </a:t>
            </a:r>
            <a:endParaRPr sz="1500">
              <a:latin typeface="Arial"/>
              <a:cs typeface="Arial"/>
            </a:endParaRPr>
          </a:p>
          <a:p>
            <a:pPr marL="12700">
              <a:lnSpc>
                <a:spcPts val="1724"/>
              </a:lnSpc>
              <a:spcBef>
                <a:spcPts val="310"/>
              </a:spcBef>
            </a:pPr>
            <a:r>
              <a:rPr sz="1500" spc="-26" dirty="0" smtClean="0">
                <a:solidFill>
                  <a:srgbClr val="070302"/>
                </a:solidFill>
                <a:latin typeface="Arial"/>
                <a:cs typeface="Arial"/>
              </a:rPr>
              <a:t>kelompok serta </a:t>
            </a:r>
            <a:endParaRPr sz="1500">
              <a:latin typeface="Arial"/>
              <a:cs typeface="Arial"/>
            </a:endParaRPr>
          </a:p>
          <a:p>
            <a:pPr marL="12700">
              <a:lnSpc>
                <a:spcPts val="1724"/>
              </a:lnSpc>
              <a:spcBef>
                <a:spcPts val="310"/>
              </a:spcBef>
            </a:pPr>
            <a:r>
              <a:rPr sz="1500" spc="-90" dirty="0" smtClean="0">
                <a:solidFill>
                  <a:srgbClr val="070302"/>
                </a:solidFill>
                <a:latin typeface="Arial"/>
                <a:cs typeface="Arial"/>
              </a:rPr>
              <a:t>mampu </a:t>
            </a:r>
            <a:endParaRPr sz="1500">
              <a:latin typeface="Arial"/>
              <a:cs typeface="Arial"/>
            </a:endParaRPr>
          </a:p>
          <a:p>
            <a:pPr marL="12700">
              <a:lnSpc>
                <a:spcPts val="1724"/>
              </a:lnSpc>
              <a:spcBef>
                <a:spcPts val="310"/>
              </a:spcBef>
            </a:pPr>
            <a:r>
              <a:rPr sz="1500" spc="-60" dirty="0" smtClean="0">
                <a:solidFill>
                  <a:srgbClr val="070302"/>
                </a:solidFill>
                <a:latin typeface="Arial"/>
                <a:cs typeface="Arial"/>
              </a:rPr>
              <a:t>mengkomunikasikan </a:t>
            </a:r>
            <a:endParaRPr sz="1500">
              <a:latin typeface="Arial"/>
              <a:cs typeface="Arial"/>
            </a:endParaRPr>
          </a:p>
          <a:p>
            <a:pPr marL="12700">
              <a:lnSpc>
                <a:spcPts val="1724"/>
              </a:lnSpc>
              <a:spcBef>
                <a:spcPts val="310"/>
              </a:spcBef>
            </a:pPr>
            <a:r>
              <a:rPr sz="1500" spc="-45" dirty="0" smtClean="0">
                <a:solidFill>
                  <a:srgbClr val="070302"/>
                </a:solidFill>
                <a:latin typeface="Arial"/>
                <a:cs typeface="Arial"/>
              </a:rPr>
              <a:t>berbagal tantangan</a:t>
            </a:r>
            <a:endParaRPr sz="1500">
              <a:latin typeface="Arial"/>
              <a:cs typeface="Arial"/>
            </a:endParaRPr>
          </a:p>
          <a:p>
            <a:pPr marL="12700" marR="20158">
              <a:lnSpc>
                <a:spcPct val="95825"/>
              </a:lnSpc>
              <a:spcBef>
                <a:spcPts val="345"/>
              </a:spcBef>
            </a:pPr>
            <a:r>
              <a:rPr sz="1500" spc="-60" dirty="0" smtClean="0">
                <a:solidFill>
                  <a:srgbClr val="070302"/>
                </a:solidFill>
                <a:latin typeface="Arial"/>
                <a:cs typeface="Arial"/>
              </a:rPr>
              <a:t>dan solusinya.</a:t>
            </a:r>
            <a:endParaRPr sz="1500">
              <a:latin typeface="Arial"/>
              <a:cs typeface="Arial"/>
            </a:endParaRPr>
          </a:p>
        </p:txBody>
      </p:sp>
      <p:sp>
        <p:nvSpPr>
          <p:cNvPr id="6" name="object 6"/>
          <p:cNvSpPr txBox="1"/>
          <p:nvPr/>
        </p:nvSpPr>
        <p:spPr>
          <a:xfrm>
            <a:off x="731012" y="3907042"/>
            <a:ext cx="579212" cy="220980"/>
          </a:xfrm>
          <a:prstGeom prst="rect">
            <a:avLst/>
          </a:prstGeom>
        </p:spPr>
        <p:txBody>
          <a:bodyPr wrap="square" lIns="0" tIns="10636" rIns="0" bIns="0" rtlCol="0">
            <a:noAutofit/>
          </a:bodyPr>
          <a:lstStyle/>
          <a:p>
            <a:pPr marL="12700">
              <a:lnSpc>
                <a:spcPts val="1675"/>
              </a:lnSpc>
            </a:pPr>
            <a:r>
              <a:rPr sz="1550" spc="-52" dirty="0" smtClean="0">
                <a:solidFill>
                  <a:srgbClr val="070302"/>
                </a:solidFill>
                <a:latin typeface="Arial"/>
                <a:cs typeface="Arial"/>
              </a:rPr>
              <a:t>Kreatif</a:t>
            </a:r>
            <a:endParaRPr sz="1550">
              <a:latin typeface="Arial"/>
              <a:cs typeface="Arial"/>
            </a:endParaRPr>
          </a:p>
        </p:txBody>
      </p:sp>
      <p:sp>
        <p:nvSpPr>
          <p:cNvPr id="5" name="object 5"/>
          <p:cNvSpPr txBox="1"/>
          <p:nvPr/>
        </p:nvSpPr>
        <p:spPr>
          <a:xfrm>
            <a:off x="2925572" y="3907042"/>
            <a:ext cx="1814520" cy="1519427"/>
          </a:xfrm>
          <a:prstGeom prst="rect">
            <a:avLst/>
          </a:prstGeom>
        </p:spPr>
        <p:txBody>
          <a:bodyPr wrap="square" lIns="0" tIns="10636" rIns="0" bIns="0" rtlCol="0">
            <a:noAutofit/>
          </a:bodyPr>
          <a:lstStyle/>
          <a:p>
            <a:pPr marL="24891" marR="21253">
              <a:lnSpc>
                <a:spcPts val="1675"/>
              </a:lnSpc>
            </a:pPr>
            <a:r>
              <a:rPr sz="1550" spc="-61" dirty="0" smtClean="0">
                <a:solidFill>
                  <a:srgbClr val="070302"/>
                </a:solidFill>
                <a:latin typeface="Arial"/>
                <a:cs typeface="Arial"/>
              </a:rPr>
              <a:t>Peserta didik</a:t>
            </a:r>
            <a:endParaRPr sz="1550">
              <a:latin typeface="Arial"/>
              <a:cs typeface="Arial"/>
            </a:endParaRPr>
          </a:p>
          <a:p>
            <a:pPr marL="12700" indent="12191">
              <a:lnSpc>
                <a:spcPts val="1782"/>
              </a:lnSpc>
              <a:spcBef>
                <a:spcPts val="196"/>
              </a:spcBef>
            </a:pPr>
            <a:r>
              <a:rPr sz="1550" spc="-72" dirty="0" smtClean="0">
                <a:solidFill>
                  <a:srgbClr val="070302"/>
                </a:solidFill>
                <a:latin typeface="Arial"/>
                <a:cs typeface="Arial"/>
              </a:rPr>
              <a:t>mempunyai satu ide </a:t>
            </a:r>
            <a:endParaRPr sz="1550">
              <a:latin typeface="Arial"/>
              <a:cs typeface="Arial"/>
            </a:endParaRPr>
          </a:p>
          <a:p>
            <a:pPr marL="12700">
              <a:lnSpc>
                <a:spcPts val="1782"/>
              </a:lnSpc>
              <a:spcBef>
                <a:spcPts val="249"/>
              </a:spcBef>
            </a:pPr>
            <a:r>
              <a:rPr sz="1550" spc="-54" dirty="0" smtClean="0">
                <a:solidFill>
                  <a:srgbClr val="070302"/>
                </a:solidFill>
                <a:latin typeface="Arial"/>
                <a:cs typeface="Arial"/>
              </a:rPr>
              <a:t>yang dapat </a:t>
            </a:r>
            <a:endParaRPr sz="1550">
              <a:latin typeface="Arial"/>
              <a:cs typeface="Arial"/>
            </a:endParaRPr>
          </a:p>
          <a:p>
            <a:pPr marL="12700">
              <a:lnSpc>
                <a:spcPts val="1782"/>
              </a:lnSpc>
              <a:spcBef>
                <a:spcPts val="249"/>
              </a:spcBef>
            </a:pPr>
            <a:r>
              <a:rPr sz="1550" spc="-88" dirty="0" smtClean="0">
                <a:solidFill>
                  <a:srgbClr val="070302"/>
                </a:solidFill>
                <a:latin typeface="Arial"/>
                <a:cs typeface="Arial"/>
              </a:rPr>
              <a:t>memberikan </a:t>
            </a:r>
            <a:endParaRPr sz="1550">
              <a:latin typeface="Arial"/>
              <a:cs typeface="Arial"/>
            </a:endParaRPr>
          </a:p>
          <a:p>
            <a:pPr marL="12700">
              <a:lnSpc>
                <a:spcPts val="1782"/>
              </a:lnSpc>
              <a:spcBef>
                <a:spcPts val="249"/>
              </a:spcBef>
            </a:pPr>
            <a:r>
              <a:rPr sz="1550" spc="-76" dirty="0" smtClean="0">
                <a:solidFill>
                  <a:srgbClr val="070302"/>
                </a:solidFill>
                <a:latin typeface="Arial"/>
                <a:cs typeface="Arial"/>
              </a:rPr>
              <a:t>sumbangan pemikiran</a:t>
            </a:r>
            <a:endParaRPr sz="1550">
              <a:latin typeface="Arial"/>
              <a:cs typeface="Arial"/>
            </a:endParaRPr>
          </a:p>
          <a:p>
            <a:pPr marL="24891" marR="21253">
              <a:lnSpc>
                <a:spcPct val="95825"/>
              </a:lnSpc>
              <a:spcBef>
                <a:spcPts val="334"/>
              </a:spcBef>
            </a:pPr>
            <a:r>
              <a:rPr sz="1500" spc="-55" dirty="0" smtClean="0">
                <a:solidFill>
                  <a:srgbClr val="070302"/>
                </a:solidFill>
                <a:latin typeface="Arial"/>
                <a:cs typeface="Arial"/>
              </a:rPr>
              <a:t>kepada orang lain</a:t>
            </a:r>
            <a:endParaRPr sz="1500">
              <a:latin typeface="Arial"/>
              <a:cs typeface="Arial"/>
            </a:endParaRPr>
          </a:p>
        </p:txBody>
      </p:sp>
      <p:sp>
        <p:nvSpPr>
          <p:cNvPr id="4" name="object 4"/>
          <p:cNvSpPr txBox="1"/>
          <p:nvPr/>
        </p:nvSpPr>
        <p:spPr>
          <a:xfrm>
            <a:off x="5144516" y="3907042"/>
            <a:ext cx="1814520" cy="1257300"/>
          </a:xfrm>
          <a:prstGeom prst="rect">
            <a:avLst/>
          </a:prstGeom>
        </p:spPr>
        <p:txBody>
          <a:bodyPr wrap="square" lIns="0" tIns="10636" rIns="0" bIns="0" rtlCol="0">
            <a:noAutofit/>
          </a:bodyPr>
          <a:lstStyle/>
          <a:p>
            <a:pPr marL="18796" marR="730067" algn="just">
              <a:lnSpc>
                <a:spcPts val="1675"/>
              </a:lnSpc>
            </a:pPr>
            <a:r>
              <a:rPr sz="1550" spc="-65" dirty="0" smtClean="0">
                <a:solidFill>
                  <a:srgbClr val="070302"/>
                </a:solidFill>
                <a:latin typeface="Arial"/>
                <a:cs typeface="Arial"/>
              </a:rPr>
              <a:t>Peserta didik</a:t>
            </a:r>
            <a:endParaRPr sz="1550">
              <a:latin typeface="Arial"/>
              <a:cs typeface="Arial"/>
            </a:endParaRPr>
          </a:p>
          <a:p>
            <a:pPr marL="12700" indent="6096" algn="just">
              <a:lnSpc>
                <a:spcPts val="1782"/>
              </a:lnSpc>
              <a:spcBef>
                <a:spcPts val="196"/>
              </a:spcBef>
            </a:pPr>
            <a:r>
              <a:rPr sz="1550" spc="-91" dirty="0" smtClean="0">
                <a:solidFill>
                  <a:srgbClr val="070302"/>
                </a:solidFill>
                <a:latin typeface="Arial"/>
                <a:cs typeface="Arial"/>
              </a:rPr>
              <a:t>mempunyai beberapa </a:t>
            </a:r>
            <a:endParaRPr sz="1550">
              <a:latin typeface="Arial"/>
              <a:cs typeface="Arial"/>
            </a:endParaRPr>
          </a:p>
          <a:p>
            <a:pPr marL="12700" algn="just">
              <a:lnSpc>
                <a:spcPts val="1782"/>
              </a:lnSpc>
              <a:spcBef>
                <a:spcPts val="258"/>
              </a:spcBef>
            </a:pPr>
            <a:r>
              <a:rPr sz="1550" spc="-106" dirty="0" smtClean="0">
                <a:solidFill>
                  <a:srgbClr val="070302"/>
                </a:solidFill>
                <a:latin typeface="Arial"/>
                <a:cs typeface="Arial"/>
              </a:rPr>
              <a:t>i</a:t>
            </a:r>
            <a:r>
              <a:rPr sz="1550" spc="0" dirty="0" smtClean="0">
                <a:solidFill>
                  <a:srgbClr val="070302"/>
                </a:solidFill>
                <a:latin typeface="Arial"/>
                <a:cs typeface="Arial"/>
              </a:rPr>
              <a:t>d</a:t>
            </a:r>
            <a:r>
              <a:rPr sz="1550" spc="-51" dirty="0" smtClean="0">
                <a:solidFill>
                  <a:srgbClr val="070302"/>
                </a:solidFill>
                <a:latin typeface="Arial"/>
                <a:cs typeface="Arial"/>
              </a:rPr>
              <a:t>e</a:t>
            </a:r>
            <a:r>
              <a:rPr sz="1550" spc="-94" dirty="0" smtClean="0">
                <a:solidFill>
                  <a:srgbClr val="070302"/>
                </a:solidFill>
                <a:latin typeface="Arial"/>
                <a:cs typeface="Arial"/>
              </a:rPr>
              <a:t> </a:t>
            </a:r>
            <a:r>
              <a:rPr sz="1550" spc="-198" dirty="0" smtClean="0">
                <a:solidFill>
                  <a:srgbClr val="070302"/>
                </a:solidFill>
                <a:latin typeface="Arial"/>
                <a:cs typeface="Arial"/>
              </a:rPr>
              <a:t>d</a:t>
            </a:r>
            <a:r>
              <a:rPr sz="1550" spc="-51" dirty="0" smtClean="0">
                <a:solidFill>
                  <a:srgbClr val="070302"/>
                </a:solidFill>
                <a:latin typeface="Arial"/>
                <a:cs typeface="Arial"/>
              </a:rPr>
              <a:t>ap</a:t>
            </a:r>
            <a:r>
              <a:rPr sz="1550" spc="-94" dirty="0" smtClean="0">
                <a:solidFill>
                  <a:srgbClr val="070302"/>
                </a:solidFill>
                <a:latin typeface="Arial"/>
                <a:cs typeface="Arial"/>
              </a:rPr>
              <a:t>a</a:t>
            </a:r>
            <a:r>
              <a:rPr sz="1550" spc="97" dirty="0" smtClean="0">
                <a:solidFill>
                  <a:srgbClr val="070302"/>
                </a:solidFill>
                <a:latin typeface="Arial"/>
                <a:cs typeface="Arial"/>
              </a:rPr>
              <a:t>t</a:t>
            </a:r>
            <a:r>
              <a:rPr sz="1550" spc="-44" dirty="0" smtClean="0">
                <a:solidFill>
                  <a:srgbClr val="070302"/>
                </a:solidFill>
                <a:latin typeface="Arial"/>
                <a:cs typeface="Arial"/>
              </a:rPr>
              <a:t> </a:t>
            </a:r>
            <a:r>
              <a:rPr sz="1550" spc="-284" dirty="0" smtClean="0">
                <a:solidFill>
                  <a:srgbClr val="070302"/>
                </a:solidFill>
                <a:latin typeface="Arial"/>
                <a:cs typeface="Arial"/>
              </a:rPr>
              <a:t>m</a:t>
            </a:r>
            <a:r>
              <a:rPr sz="1550" spc="-118" dirty="0" smtClean="0">
                <a:solidFill>
                  <a:srgbClr val="070302"/>
                </a:solidFill>
                <a:latin typeface="Arial"/>
                <a:cs typeface="Arial"/>
              </a:rPr>
              <a:t>em</a:t>
            </a:r>
            <a:r>
              <a:rPr sz="1550" spc="-51" dirty="0" smtClean="0">
                <a:solidFill>
                  <a:srgbClr val="070302"/>
                </a:solidFill>
                <a:latin typeface="Arial"/>
                <a:cs typeface="Arial"/>
              </a:rPr>
              <a:t>b</a:t>
            </a:r>
            <a:r>
              <a:rPr sz="1550" spc="-94" dirty="0" smtClean="0">
                <a:solidFill>
                  <a:srgbClr val="070302"/>
                </a:solidFill>
                <a:latin typeface="Arial"/>
                <a:cs typeface="Arial"/>
              </a:rPr>
              <a:t>e</a:t>
            </a:r>
            <a:r>
              <a:rPr sz="1550" spc="55" dirty="0" smtClean="0">
                <a:solidFill>
                  <a:srgbClr val="070302"/>
                </a:solidFill>
                <a:latin typeface="Arial"/>
                <a:cs typeface="Arial"/>
              </a:rPr>
              <a:t>r</a:t>
            </a:r>
            <a:r>
              <a:rPr sz="1550" spc="-106" dirty="0" smtClean="0">
                <a:solidFill>
                  <a:srgbClr val="070302"/>
                </a:solidFill>
                <a:latin typeface="Arial"/>
                <a:cs typeface="Arial"/>
              </a:rPr>
              <a:t>i</a:t>
            </a:r>
            <a:r>
              <a:rPr sz="1550" spc="37" dirty="0" smtClean="0">
                <a:solidFill>
                  <a:srgbClr val="070302"/>
                </a:solidFill>
                <a:latin typeface="Arial"/>
                <a:cs typeface="Arial"/>
              </a:rPr>
              <a:t>k</a:t>
            </a:r>
            <a:r>
              <a:rPr sz="1550" spc="-146" dirty="0" smtClean="0">
                <a:solidFill>
                  <a:srgbClr val="070302"/>
                </a:solidFill>
                <a:latin typeface="Arial"/>
                <a:cs typeface="Arial"/>
              </a:rPr>
              <a:t>a</a:t>
            </a:r>
            <a:r>
              <a:rPr sz="1550" spc="-94" dirty="0" smtClean="0">
                <a:solidFill>
                  <a:srgbClr val="070302"/>
                </a:solidFill>
                <a:latin typeface="Arial"/>
                <a:cs typeface="Arial"/>
              </a:rPr>
              <a:t>n</a:t>
            </a:r>
            <a:r>
              <a:rPr sz="1550" spc="-47" dirty="0" smtClean="0">
                <a:solidFill>
                  <a:srgbClr val="070302"/>
                </a:solidFill>
                <a:latin typeface="Arial"/>
                <a:cs typeface="Arial"/>
              </a:rPr>
              <a:t> </a:t>
            </a:r>
            <a:endParaRPr sz="1550">
              <a:latin typeface="Arial"/>
              <a:cs typeface="Arial"/>
            </a:endParaRPr>
          </a:p>
          <a:p>
            <a:pPr marL="12700" algn="just">
              <a:lnSpc>
                <a:spcPts val="1782"/>
              </a:lnSpc>
              <a:spcBef>
                <a:spcPts val="258"/>
              </a:spcBef>
            </a:pPr>
            <a:r>
              <a:rPr sz="1550" spc="-76" dirty="0" smtClean="0">
                <a:solidFill>
                  <a:srgbClr val="070302"/>
                </a:solidFill>
                <a:latin typeface="Arial"/>
                <a:cs typeface="Arial"/>
              </a:rPr>
              <a:t>surnbangan pemikiran</a:t>
            </a:r>
            <a:endParaRPr sz="1550">
              <a:latin typeface="Arial"/>
              <a:cs typeface="Arial"/>
            </a:endParaRPr>
          </a:p>
          <a:p>
            <a:pPr marL="18796" marR="364279" algn="just">
              <a:lnSpc>
                <a:spcPts val="1764"/>
              </a:lnSpc>
              <a:spcBef>
                <a:spcPts val="346"/>
              </a:spcBef>
            </a:pPr>
            <a:r>
              <a:rPr sz="1550" spc="-79" dirty="0" smtClean="0">
                <a:solidFill>
                  <a:srgbClr val="070302"/>
                </a:solidFill>
                <a:latin typeface="Arial"/>
                <a:cs typeface="Arial"/>
              </a:rPr>
              <a:t>kepada orang lain</a:t>
            </a:r>
            <a:endParaRPr sz="1550">
              <a:latin typeface="Arial"/>
              <a:cs typeface="Arial"/>
            </a:endParaRPr>
          </a:p>
        </p:txBody>
      </p:sp>
      <p:sp>
        <p:nvSpPr>
          <p:cNvPr id="3" name="object 3"/>
          <p:cNvSpPr txBox="1"/>
          <p:nvPr/>
        </p:nvSpPr>
        <p:spPr>
          <a:xfrm>
            <a:off x="7357364" y="3907042"/>
            <a:ext cx="1875482" cy="2037588"/>
          </a:xfrm>
          <a:prstGeom prst="rect">
            <a:avLst/>
          </a:prstGeom>
        </p:spPr>
        <p:txBody>
          <a:bodyPr wrap="square" lIns="0" tIns="10636" rIns="0" bIns="0" rtlCol="0">
            <a:noAutofit/>
          </a:bodyPr>
          <a:lstStyle/>
          <a:p>
            <a:pPr marL="18795" marR="21253">
              <a:lnSpc>
                <a:spcPts val="1675"/>
              </a:lnSpc>
            </a:pPr>
            <a:r>
              <a:rPr sz="1550" spc="-65" dirty="0" smtClean="0">
                <a:solidFill>
                  <a:srgbClr val="070302"/>
                </a:solidFill>
                <a:latin typeface="Arial"/>
                <a:cs typeface="Arial"/>
              </a:rPr>
              <a:t>Peserta didik</a:t>
            </a:r>
            <a:endParaRPr sz="1550">
              <a:latin typeface="Arial"/>
              <a:cs typeface="Arial"/>
            </a:endParaRPr>
          </a:p>
          <a:p>
            <a:pPr marL="12700">
              <a:lnSpc>
                <a:spcPts val="1782"/>
              </a:lnSpc>
              <a:spcBef>
                <a:spcPts val="196"/>
              </a:spcBef>
            </a:pPr>
            <a:r>
              <a:rPr sz="1550" spc="-245" dirty="0" smtClean="0">
                <a:solidFill>
                  <a:srgbClr val="070302"/>
                </a:solidFill>
                <a:latin typeface="Arial"/>
                <a:cs typeface="Arial"/>
              </a:rPr>
              <a:t>m</a:t>
            </a:r>
            <a:r>
              <a:rPr sz="1550" spc="-118" dirty="0" smtClean="0">
                <a:solidFill>
                  <a:srgbClr val="070302"/>
                </a:solidFill>
                <a:latin typeface="Arial"/>
                <a:cs typeface="Arial"/>
              </a:rPr>
              <a:t>em</a:t>
            </a:r>
            <a:r>
              <a:rPr sz="1550" spc="-51" dirty="0" smtClean="0">
                <a:solidFill>
                  <a:srgbClr val="070302"/>
                </a:solidFill>
                <a:latin typeface="Arial"/>
                <a:cs typeface="Arial"/>
              </a:rPr>
              <a:t>p</a:t>
            </a:r>
            <a:r>
              <a:rPr sz="1550" spc="-146" dirty="0" smtClean="0">
                <a:solidFill>
                  <a:srgbClr val="070302"/>
                </a:solidFill>
                <a:latin typeface="Arial"/>
                <a:cs typeface="Arial"/>
              </a:rPr>
              <a:t>u</a:t>
            </a:r>
            <a:r>
              <a:rPr sz="1550" spc="-94" dirty="0" smtClean="0">
                <a:solidFill>
                  <a:srgbClr val="070302"/>
                </a:solidFill>
                <a:latin typeface="Arial"/>
                <a:cs typeface="Arial"/>
              </a:rPr>
              <a:t>n</a:t>
            </a:r>
            <a:r>
              <a:rPr sz="1550" spc="-61" dirty="0" smtClean="0">
                <a:solidFill>
                  <a:srgbClr val="070302"/>
                </a:solidFill>
                <a:latin typeface="Arial"/>
                <a:cs typeface="Arial"/>
              </a:rPr>
              <a:t>y</a:t>
            </a:r>
            <a:r>
              <a:rPr sz="1550" spc="-198" dirty="0" smtClean="0">
                <a:solidFill>
                  <a:srgbClr val="070302"/>
                </a:solidFill>
                <a:latin typeface="Arial"/>
                <a:cs typeface="Arial"/>
              </a:rPr>
              <a:t>a</a:t>
            </a:r>
            <a:r>
              <a:rPr sz="1550" spc="36" dirty="0" smtClean="0">
                <a:solidFill>
                  <a:srgbClr val="070302"/>
                </a:solidFill>
                <a:latin typeface="Arial"/>
                <a:cs typeface="Arial"/>
              </a:rPr>
              <a:t>i</a:t>
            </a:r>
            <a:r>
              <a:rPr sz="1550" spc="100" dirty="0" smtClean="0">
                <a:solidFill>
                  <a:srgbClr val="070302"/>
                </a:solidFill>
                <a:latin typeface="Arial"/>
                <a:cs typeface="Arial"/>
              </a:rPr>
              <a:t> </a:t>
            </a:r>
            <a:r>
              <a:rPr sz="1550" spc="-86" dirty="0" smtClean="0">
                <a:solidFill>
                  <a:srgbClr val="070302"/>
                </a:solidFill>
                <a:latin typeface="Arial"/>
                <a:cs typeface="Arial"/>
              </a:rPr>
              <a:t>ban</a:t>
            </a:r>
            <a:r>
              <a:rPr sz="1550" spc="-77" dirty="0" smtClean="0">
                <a:solidFill>
                  <a:srgbClr val="070302"/>
                </a:solidFill>
                <a:latin typeface="Arial"/>
                <a:cs typeface="Arial"/>
              </a:rPr>
              <a:t>y</a:t>
            </a:r>
            <a:r>
              <a:rPr sz="1550" spc="-86" dirty="0" smtClean="0">
                <a:solidFill>
                  <a:srgbClr val="070302"/>
                </a:solidFill>
                <a:latin typeface="Arial"/>
                <a:cs typeface="Arial"/>
              </a:rPr>
              <a:t>a</a:t>
            </a:r>
            <a:r>
              <a:rPr sz="1550" spc="-77" dirty="0" smtClean="0">
                <a:solidFill>
                  <a:srgbClr val="070302"/>
                </a:solidFill>
                <a:latin typeface="Arial"/>
                <a:cs typeface="Arial"/>
              </a:rPr>
              <a:t>k</a:t>
            </a:r>
            <a:r>
              <a:rPr sz="1550" spc="-61" dirty="0" smtClean="0">
                <a:solidFill>
                  <a:srgbClr val="070302"/>
                </a:solidFill>
                <a:latin typeface="Arial"/>
                <a:cs typeface="Arial"/>
              </a:rPr>
              <a:t> </a:t>
            </a:r>
            <a:r>
              <a:rPr sz="1550" spc="-106" dirty="0" smtClean="0">
                <a:solidFill>
                  <a:srgbClr val="070302"/>
                </a:solidFill>
                <a:latin typeface="Arial"/>
                <a:cs typeface="Arial"/>
              </a:rPr>
              <a:t>i</a:t>
            </a:r>
            <a:r>
              <a:rPr sz="1550" spc="0" dirty="0" smtClean="0">
                <a:solidFill>
                  <a:srgbClr val="070302"/>
                </a:solidFill>
                <a:latin typeface="Arial"/>
                <a:cs typeface="Arial"/>
              </a:rPr>
              <a:t>d</a:t>
            </a:r>
            <a:r>
              <a:rPr sz="1550" spc="-51" dirty="0" smtClean="0">
                <a:solidFill>
                  <a:srgbClr val="070302"/>
                </a:solidFill>
                <a:latin typeface="Arial"/>
                <a:cs typeface="Arial"/>
              </a:rPr>
              <a:t>e</a:t>
            </a:r>
            <a:r>
              <a:rPr sz="1550" spc="-25" dirty="0" smtClean="0">
                <a:solidFill>
                  <a:srgbClr val="070302"/>
                </a:solidFill>
                <a:latin typeface="Arial"/>
                <a:cs typeface="Arial"/>
              </a:rPr>
              <a:t> </a:t>
            </a:r>
            <a:endParaRPr sz="1550">
              <a:latin typeface="Arial"/>
              <a:cs typeface="Arial"/>
            </a:endParaRPr>
          </a:p>
          <a:p>
            <a:pPr marL="12700">
              <a:lnSpc>
                <a:spcPts val="1782"/>
              </a:lnSpc>
              <a:spcBef>
                <a:spcPts val="265"/>
              </a:spcBef>
            </a:pPr>
            <a:r>
              <a:rPr sz="1550" spc="-65" dirty="0" smtClean="0">
                <a:solidFill>
                  <a:srgbClr val="070302"/>
                </a:solidFill>
                <a:latin typeface="Arial"/>
                <a:cs typeface="Arial"/>
              </a:rPr>
              <a:t>dan bisa </a:t>
            </a:r>
            <a:endParaRPr sz="1550">
              <a:latin typeface="Arial"/>
              <a:cs typeface="Arial"/>
            </a:endParaRPr>
          </a:p>
          <a:p>
            <a:pPr marL="12700">
              <a:lnSpc>
                <a:spcPts val="1782"/>
              </a:lnSpc>
              <a:spcBef>
                <a:spcPts val="265"/>
              </a:spcBef>
            </a:pPr>
            <a:r>
              <a:rPr sz="1550" spc="-82" dirty="0" smtClean="0">
                <a:solidFill>
                  <a:srgbClr val="070302"/>
                </a:solidFill>
                <a:latin typeface="Arial"/>
                <a:cs typeface="Arial"/>
              </a:rPr>
              <a:t>mengembangkan satu </a:t>
            </a:r>
            <a:endParaRPr sz="1550">
              <a:latin typeface="Arial"/>
              <a:cs typeface="Arial"/>
            </a:endParaRPr>
          </a:p>
          <a:p>
            <a:pPr marL="12700">
              <a:lnSpc>
                <a:spcPts val="1782"/>
              </a:lnSpc>
              <a:spcBef>
                <a:spcPts val="265"/>
              </a:spcBef>
            </a:pPr>
            <a:r>
              <a:rPr sz="1550" spc="-83" dirty="0" smtClean="0">
                <a:solidFill>
                  <a:srgbClr val="070302"/>
                </a:solidFill>
                <a:latin typeface="Arial"/>
                <a:cs typeface="Arial"/>
              </a:rPr>
              <a:t>ide dan melakukan </a:t>
            </a:r>
            <a:endParaRPr sz="1500">
              <a:latin typeface="Arial"/>
              <a:cs typeface="Arial"/>
            </a:endParaRPr>
          </a:p>
          <a:p>
            <a:pPr marL="12700">
              <a:lnSpc>
                <a:spcPts val="1724"/>
              </a:lnSpc>
              <a:spcBef>
                <a:spcPts val="265"/>
              </a:spcBef>
            </a:pPr>
            <a:r>
              <a:rPr sz="1500" spc="-48" dirty="0" smtClean="0">
                <a:solidFill>
                  <a:srgbClr val="070302"/>
                </a:solidFill>
                <a:latin typeface="Arial"/>
                <a:cs typeface="Arial"/>
              </a:rPr>
              <a:t>usaha untuk </a:t>
            </a:r>
            <a:endParaRPr sz="1550">
              <a:latin typeface="Arial"/>
              <a:cs typeface="Arial"/>
            </a:endParaRPr>
          </a:p>
          <a:p>
            <a:pPr marL="12700">
              <a:lnSpc>
                <a:spcPts val="1782"/>
              </a:lnSpc>
              <a:spcBef>
                <a:spcPts val="257"/>
              </a:spcBef>
            </a:pPr>
            <a:r>
              <a:rPr sz="1550" spc="-105" dirty="0" smtClean="0">
                <a:solidFill>
                  <a:srgbClr val="070302"/>
                </a:solidFill>
                <a:latin typeface="Arial"/>
                <a:cs typeface="Arial"/>
              </a:rPr>
              <a:t>mewujudkannya</a:t>
            </a:r>
            <a:endParaRPr sz="1550">
              <a:latin typeface="Arial"/>
              <a:cs typeface="Arial"/>
            </a:endParaRPr>
          </a:p>
          <a:p>
            <a:pPr marL="12700" marR="21253">
              <a:lnSpc>
                <a:spcPct val="95825"/>
              </a:lnSpc>
              <a:spcBef>
                <a:spcPts val="285"/>
              </a:spcBef>
            </a:pPr>
            <a:r>
              <a:rPr sz="1550" spc="-75" dirty="0" smtClean="0">
                <a:solidFill>
                  <a:srgbClr val="070302"/>
                </a:solidFill>
                <a:latin typeface="Arial"/>
                <a:cs typeface="Arial"/>
              </a:rPr>
              <a:t>menjadi nyata.</a:t>
            </a:r>
            <a:endParaRPr sz="1550">
              <a:latin typeface="Arial"/>
              <a:cs typeface="Arial"/>
            </a:endParaRPr>
          </a:p>
        </p:txBody>
      </p:sp>
      <p:sp>
        <p:nvSpPr>
          <p:cNvPr id="2" name="object 2"/>
          <p:cNvSpPr txBox="1"/>
          <p:nvPr/>
        </p:nvSpPr>
        <p:spPr>
          <a:xfrm>
            <a:off x="9558020" y="3907042"/>
            <a:ext cx="1784050" cy="1519427"/>
          </a:xfrm>
          <a:prstGeom prst="rect">
            <a:avLst/>
          </a:prstGeom>
        </p:spPr>
        <p:txBody>
          <a:bodyPr wrap="square" lIns="0" tIns="10636" rIns="0" bIns="0" rtlCol="0">
            <a:noAutofit/>
          </a:bodyPr>
          <a:lstStyle/>
          <a:p>
            <a:pPr marL="24891" marR="21253">
              <a:lnSpc>
                <a:spcPts val="1675"/>
              </a:lnSpc>
            </a:pPr>
            <a:r>
              <a:rPr sz="1550" spc="-70" dirty="0" smtClean="0">
                <a:solidFill>
                  <a:srgbClr val="070302"/>
                </a:solidFill>
                <a:latin typeface="Arial"/>
                <a:cs typeface="Arial"/>
              </a:rPr>
              <a:t>Peserta didik bisa</a:t>
            </a:r>
            <a:endParaRPr sz="1550">
              <a:latin typeface="Arial"/>
              <a:cs typeface="Arial"/>
            </a:endParaRPr>
          </a:p>
          <a:p>
            <a:pPr marL="12700" indent="12191">
              <a:lnSpc>
                <a:spcPts val="1782"/>
              </a:lnSpc>
              <a:spcBef>
                <a:spcPts val="196"/>
              </a:spcBef>
            </a:pPr>
            <a:r>
              <a:rPr sz="1550" spc="-77" dirty="0" smtClean="0">
                <a:solidFill>
                  <a:srgbClr val="070302"/>
                </a:solidFill>
                <a:latin typeface="Arial"/>
                <a:cs typeface="Arial"/>
              </a:rPr>
              <a:t>rnengernbangkan ide </a:t>
            </a:r>
            <a:endParaRPr sz="1550">
              <a:latin typeface="Arial"/>
              <a:cs typeface="Arial"/>
            </a:endParaRPr>
          </a:p>
          <a:p>
            <a:pPr marL="12700">
              <a:lnSpc>
                <a:spcPts val="1782"/>
              </a:lnSpc>
              <a:spcBef>
                <a:spcPts val="249"/>
              </a:spcBef>
            </a:pPr>
            <a:r>
              <a:rPr sz="1550" spc="-77" dirty="0" smtClean="0">
                <a:solidFill>
                  <a:srgbClr val="070302"/>
                </a:solidFill>
                <a:latin typeface="Arial"/>
                <a:cs typeface="Arial"/>
              </a:rPr>
              <a:t>y</a:t>
            </a:r>
            <a:r>
              <a:rPr sz="1550" spc="-86" dirty="0" smtClean="0">
                <a:solidFill>
                  <a:srgbClr val="070302"/>
                </a:solidFill>
                <a:latin typeface="Arial"/>
                <a:cs typeface="Arial"/>
              </a:rPr>
              <a:t>ang</a:t>
            </a:r>
            <a:r>
              <a:rPr sz="1550" spc="-58" dirty="0" smtClean="0">
                <a:solidFill>
                  <a:srgbClr val="070302"/>
                </a:solidFill>
                <a:latin typeface="Arial"/>
                <a:cs typeface="Arial"/>
              </a:rPr>
              <a:t> </a:t>
            </a:r>
            <a:r>
              <a:rPr sz="1550" spc="-86" dirty="0" smtClean="0">
                <a:solidFill>
                  <a:srgbClr val="070302"/>
                </a:solidFill>
                <a:latin typeface="Arial"/>
                <a:cs typeface="Arial"/>
              </a:rPr>
              <a:t>be</a:t>
            </a:r>
            <a:r>
              <a:rPr sz="1550" spc="-51" dirty="0" smtClean="0">
                <a:solidFill>
                  <a:srgbClr val="070302"/>
                </a:solidFill>
                <a:latin typeface="Arial"/>
                <a:cs typeface="Arial"/>
              </a:rPr>
              <a:t>r</a:t>
            </a:r>
            <a:r>
              <a:rPr sz="1550" spc="-86" dirty="0" smtClean="0">
                <a:solidFill>
                  <a:srgbClr val="070302"/>
                </a:solidFill>
                <a:latin typeface="Arial"/>
                <a:cs typeface="Arial"/>
              </a:rPr>
              <a:t>beda</a:t>
            </a:r>
            <a:r>
              <a:rPr sz="1550" spc="-145" dirty="0" smtClean="0">
                <a:solidFill>
                  <a:srgbClr val="070302"/>
                </a:solidFill>
                <a:latin typeface="Arial"/>
                <a:cs typeface="Arial"/>
              </a:rPr>
              <a:t> </a:t>
            </a:r>
            <a:r>
              <a:rPr sz="1550" spc="-154" dirty="0" smtClean="0">
                <a:solidFill>
                  <a:srgbClr val="070302"/>
                </a:solidFill>
                <a:latin typeface="Arial"/>
                <a:cs typeface="Arial"/>
              </a:rPr>
              <a:t>s</a:t>
            </a:r>
            <a:r>
              <a:rPr sz="1550" spc="-146" dirty="0" smtClean="0">
                <a:solidFill>
                  <a:srgbClr val="070302"/>
                </a:solidFill>
                <a:latin typeface="Arial"/>
                <a:cs typeface="Arial"/>
              </a:rPr>
              <a:t>e</a:t>
            </a:r>
            <a:r>
              <a:rPr sz="1550" spc="-51" dirty="0" smtClean="0">
                <a:solidFill>
                  <a:srgbClr val="070302"/>
                </a:solidFill>
                <a:latin typeface="Arial"/>
                <a:cs typeface="Arial"/>
              </a:rPr>
              <a:t>b</a:t>
            </a:r>
            <a:r>
              <a:rPr sz="1550" spc="-94" dirty="0" smtClean="0">
                <a:solidFill>
                  <a:srgbClr val="070302"/>
                </a:solidFill>
                <a:latin typeface="Arial"/>
                <a:cs typeface="Arial"/>
              </a:rPr>
              <a:t>a</a:t>
            </a:r>
            <a:r>
              <a:rPr sz="1550" spc="-51" dirty="0" smtClean="0">
                <a:solidFill>
                  <a:srgbClr val="070302"/>
                </a:solidFill>
                <a:latin typeface="Arial"/>
                <a:cs typeface="Arial"/>
              </a:rPr>
              <a:t>g</a:t>
            </a:r>
            <a:r>
              <a:rPr sz="1550" spc="-146" dirty="0" smtClean="0">
                <a:solidFill>
                  <a:srgbClr val="070302"/>
                </a:solidFill>
                <a:latin typeface="Arial"/>
                <a:cs typeface="Arial"/>
              </a:rPr>
              <a:t>a</a:t>
            </a:r>
            <a:r>
              <a:rPr sz="1550" spc="36" dirty="0" smtClean="0">
                <a:solidFill>
                  <a:srgbClr val="070302"/>
                </a:solidFill>
                <a:latin typeface="Arial"/>
                <a:cs typeface="Arial"/>
              </a:rPr>
              <a:t>i</a:t>
            </a:r>
            <a:r>
              <a:rPr sz="1550" spc="46" dirty="0" smtClean="0">
                <a:solidFill>
                  <a:srgbClr val="070302"/>
                </a:solidFill>
                <a:latin typeface="Arial"/>
                <a:cs typeface="Arial"/>
              </a:rPr>
              <a:t> </a:t>
            </a:r>
            <a:endParaRPr sz="1550">
              <a:latin typeface="Arial"/>
              <a:cs typeface="Arial"/>
            </a:endParaRPr>
          </a:p>
          <a:p>
            <a:pPr marL="12700">
              <a:lnSpc>
                <a:spcPts val="1782"/>
              </a:lnSpc>
              <a:spcBef>
                <a:spcPts val="249"/>
              </a:spcBef>
            </a:pPr>
            <a:r>
              <a:rPr sz="1550" spc="-76" dirty="0" smtClean="0">
                <a:solidFill>
                  <a:srgbClr val="070302"/>
                </a:solidFill>
                <a:latin typeface="Arial"/>
                <a:cs typeface="Arial"/>
              </a:rPr>
              <a:t>terobosan dan </a:t>
            </a:r>
            <a:endParaRPr sz="1550">
              <a:latin typeface="Arial"/>
              <a:cs typeface="Arial"/>
            </a:endParaRPr>
          </a:p>
          <a:p>
            <a:pPr marL="12700">
              <a:lnSpc>
                <a:spcPts val="1782"/>
              </a:lnSpc>
              <a:spcBef>
                <a:spcPts val="249"/>
              </a:spcBef>
            </a:pPr>
            <a:r>
              <a:rPr sz="1550" spc="-103" dirty="0" smtClean="0">
                <a:solidFill>
                  <a:srgbClr val="070302"/>
                </a:solidFill>
                <a:latin typeface="Arial"/>
                <a:cs typeface="Arial"/>
              </a:rPr>
              <a:t>mewujudkannya</a:t>
            </a:r>
            <a:endParaRPr sz="1550">
              <a:latin typeface="Arial"/>
              <a:cs typeface="Arial"/>
            </a:endParaRPr>
          </a:p>
          <a:p>
            <a:pPr marL="24891" marR="21253">
              <a:lnSpc>
                <a:spcPct val="95825"/>
              </a:lnSpc>
              <a:spcBef>
                <a:spcPts val="334"/>
              </a:spcBef>
            </a:pPr>
            <a:r>
              <a:rPr sz="1500" spc="-50" dirty="0" smtClean="0">
                <a:solidFill>
                  <a:srgbClr val="070302"/>
                </a:solidFill>
                <a:latin typeface="Arial"/>
                <a:cs typeface="Arial"/>
              </a:rPr>
              <a:t>menjadi nyata.</a:t>
            </a:r>
            <a:endParaRPr sz="15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0"/>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1" name="object 31"/>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2" name="object 32"/>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3" name="object 33"/>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34" name="object 34"/>
          <p:cNvSpPr/>
          <p:nvPr/>
        </p:nvSpPr>
        <p:spPr>
          <a:xfrm>
            <a:off x="569912" y="773112"/>
            <a:ext cx="2209800" cy="848525"/>
          </a:xfrm>
          <a:custGeom>
            <a:avLst/>
            <a:gdLst/>
            <a:ahLst/>
            <a:cxnLst/>
            <a:rect l="l" t="t" r="r" b="b"/>
            <a:pathLst>
              <a:path w="2209800" h="848525">
                <a:moveTo>
                  <a:pt x="0" y="0"/>
                </a:moveTo>
                <a:lnTo>
                  <a:pt x="2209800" y="0"/>
                </a:lnTo>
                <a:lnTo>
                  <a:pt x="2209800" y="848525"/>
                </a:lnTo>
                <a:lnTo>
                  <a:pt x="0" y="848525"/>
                </a:lnTo>
                <a:lnTo>
                  <a:pt x="0" y="0"/>
                </a:lnTo>
                <a:close/>
              </a:path>
            </a:pathLst>
          </a:custGeom>
          <a:solidFill>
            <a:srgbClr val="E74C22"/>
          </a:solidFill>
        </p:spPr>
        <p:txBody>
          <a:bodyPr wrap="square" lIns="0" tIns="0" rIns="0" bIns="0" rtlCol="0">
            <a:noAutofit/>
          </a:bodyPr>
          <a:lstStyle/>
          <a:p>
            <a:endParaRPr/>
          </a:p>
        </p:txBody>
      </p:sp>
      <p:sp>
        <p:nvSpPr>
          <p:cNvPr id="35" name="object 35"/>
          <p:cNvSpPr/>
          <p:nvPr/>
        </p:nvSpPr>
        <p:spPr>
          <a:xfrm>
            <a:off x="2779712" y="773112"/>
            <a:ext cx="2211374" cy="848525"/>
          </a:xfrm>
          <a:custGeom>
            <a:avLst/>
            <a:gdLst/>
            <a:ahLst/>
            <a:cxnLst/>
            <a:rect l="l" t="t" r="r" b="b"/>
            <a:pathLst>
              <a:path w="2211374" h="848525">
                <a:moveTo>
                  <a:pt x="0" y="0"/>
                </a:moveTo>
                <a:lnTo>
                  <a:pt x="2211374" y="0"/>
                </a:lnTo>
                <a:lnTo>
                  <a:pt x="2211374" y="848525"/>
                </a:lnTo>
                <a:lnTo>
                  <a:pt x="0" y="848525"/>
                </a:lnTo>
                <a:lnTo>
                  <a:pt x="0" y="0"/>
                </a:lnTo>
                <a:close/>
              </a:path>
            </a:pathLst>
          </a:custGeom>
          <a:solidFill>
            <a:srgbClr val="E74C22"/>
          </a:solidFill>
        </p:spPr>
        <p:txBody>
          <a:bodyPr wrap="square" lIns="0" tIns="0" rIns="0" bIns="0" rtlCol="0">
            <a:noAutofit/>
          </a:bodyPr>
          <a:lstStyle/>
          <a:p>
            <a:endParaRPr/>
          </a:p>
        </p:txBody>
      </p:sp>
      <p:sp>
        <p:nvSpPr>
          <p:cNvPr id="36" name="object 36"/>
          <p:cNvSpPr/>
          <p:nvPr/>
        </p:nvSpPr>
        <p:spPr>
          <a:xfrm>
            <a:off x="4991087" y="773112"/>
            <a:ext cx="2209799" cy="848525"/>
          </a:xfrm>
          <a:custGeom>
            <a:avLst/>
            <a:gdLst/>
            <a:ahLst/>
            <a:cxnLst/>
            <a:rect l="l" t="t" r="r" b="b"/>
            <a:pathLst>
              <a:path w="2209799" h="848525">
                <a:moveTo>
                  <a:pt x="0" y="0"/>
                </a:moveTo>
                <a:lnTo>
                  <a:pt x="2209799" y="0"/>
                </a:lnTo>
                <a:lnTo>
                  <a:pt x="2209799" y="848525"/>
                </a:lnTo>
                <a:lnTo>
                  <a:pt x="0" y="848525"/>
                </a:lnTo>
                <a:lnTo>
                  <a:pt x="0" y="0"/>
                </a:lnTo>
                <a:close/>
              </a:path>
            </a:pathLst>
          </a:custGeom>
          <a:solidFill>
            <a:srgbClr val="E74C22"/>
          </a:solidFill>
        </p:spPr>
        <p:txBody>
          <a:bodyPr wrap="square" lIns="0" tIns="0" rIns="0" bIns="0" rtlCol="0">
            <a:noAutofit/>
          </a:bodyPr>
          <a:lstStyle/>
          <a:p>
            <a:endParaRPr/>
          </a:p>
        </p:txBody>
      </p:sp>
      <p:sp>
        <p:nvSpPr>
          <p:cNvPr id="37" name="object 37"/>
          <p:cNvSpPr/>
          <p:nvPr/>
        </p:nvSpPr>
        <p:spPr>
          <a:xfrm>
            <a:off x="7200886" y="773112"/>
            <a:ext cx="2211375" cy="848525"/>
          </a:xfrm>
          <a:custGeom>
            <a:avLst/>
            <a:gdLst/>
            <a:ahLst/>
            <a:cxnLst/>
            <a:rect l="l" t="t" r="r" b="b"/>
            <a:pathLst>
              <a:path w="2211375" h="848525">
                <a:moveTo>
                  <a:pt x="0" y="0"/>
                </a:moveTo>
                <a:lnTo>
                  <a:pt x="2211375" y="0"/>
                </a:lnTo>
                <a:lnTo>
                  <a:pt x="2211375" y="848525"/>
                </a:lnTo>
                <a:lnTo>
                  <a:pt x="0" y="848525"/>
                </a:lnTo>
                <a:lnTo>
                  <a:pt x="0" y="0"/>
                </a:lnTo>
                <a:close/>
              </a:path>
            </a:pathLst>
          </a:custGeom>
          <a:solidFill>
            <a:srgbClr val="E74C22"/>
          </a:solidFill>
        </p:spPr>
        <p:txBody>
          <a:bodyPr wrap="square" lIns="0" tIns="0" rIns="0" bIns="0" rtlCol="0">
            <a:noAutofit/>
          </a:bodyPr>
          <a:lstStyle/>
          <a:p>
            <a:endParaRPr/>
          </a:p>
        </p:txBody>
      </p:sp>
      <p:sp>
        <p:nvSpPr>
          <p:cNvPr id="38" name="object 38"/>
          <p:cNvSpPr/>
          <p:nvPr/>
        </p:nvSpPr>
        <p:spPr>
          <a:xfrm>
            <a:off x="9412262" y="773112"/>
            <a:ext cx="2209800" cy="848525"/>
          </a:xfrm>
          <a:custGeom>
            <a:avLst/>
            <a:gdLst/>
            <a:ahLst/>
            <a:cxnLst/>
            <a:rect l="l" t="t" r="r" b="b"/>
            <a:pathLst>
              <a:path w="2209800" h="848525">
                <a:moveTo>
                  <a:pt x="0" y="0"/>
                </a:moveTo>
                <a:lnTo>
                  <a:pt x="2209800" y="0"/>
                </a:lnTo>
                <a:lnTo>
                  <a:pt x="2209800" y="848525"/>
                </a:lnTo>
                <a:lnTo>
                  <a:pt x="0" y="848525"/>
                </a:lnTo>
                <a:lnTo>
                  <a:pt x="0" y="0"/>
                </a:lnTo>
                <a:close/>
              </a:path>
            </a:pathLst>
          </a:custGeom>
          <a:solidFill>
            <a:srgbClr val="E74C22"/>
          </a:solidFill>
        </p:spPr>
        <p:txBody>
          <a:bodyPr wrap="square" lIns="0" tIns="0" rIns="0" bIns="0" rtlCol="0">
            <a:noAutofit/>
          </a:bodyPr>
          <a:lstStyle/>
          <a:p>
            <a:endParaRPr/>
          </a:p>
        </p:txBody>
      </p:sp>
      <p:sp>
        <p:nvSpPr>
          <p:cNvPr id="39" name="object 39"/>
          <p:cNvSpPr/>
          <p:nvPr/>
        </p:nvSpPr>
        <p:spPr>
          <a:xfrm>
            <a:off x="569912" y="1621637"/>
            <a:ext cx="2209800" cy="2556200"/>
          </a:xfrm>
          <a:custGeom>
            <a:avLst/>
            <a:gdLst/>
            <a:ahLst/>
            <a:cxnLst/>
            <a:rect l="l" t="t" r="r" b="b"/>
            <a:pathLst>
              <a:path w="2209800" h="2556200">
                <a:moveTo>
                  <a:pt x="0" y="0"/>
                </a:moveTo>
                <a:lnTo>
                  <a:pt x="2209800" y="0"/>
                </a:lnTo>
                <a:lnTo>
                  <a:pt x="2209800" y="2556200"/>
                </a:lnTo>
                <a:lnTo>
                  <a:pt x="0" y="2556200"/>
                </a:lnTo>
                <a:lnTo>
                  <a:pt x="0" y="0"/>
                </a:lnTo>
                <a:close/>
              </a:path>
            </a:pathLst>
          </a:custGeom>
          <a:solidFill>
            <a:srgbClr val="F6D0CC"/>
          </a:solidFill>
        </p:spPr>
        <p:txBody>
          <a:bodyPr wrap="square" lIns="0" tIns="0" rIns="0" bIns="0" rtlCol="0">
            <a:noAutofit/>
          </a:bodyPr>
          <a:lstStyle/>
          <a:p>
            <a:endParaRPr/>
          </a:p>
        </p:txBody>
      </p:sp>
      <p:sp>
        <p:nvSpPr>
          <p:cNvPr id="40" name="object 40"/>
          <p:cNvSpPr/>
          <p:nvPr/>
        </p:nvSpPr>
        <p:spPr>
          <a:xfrm>
            <a:off x="2779712" y="1621637"/>
            <a:ext cx="2211374" cy="2556200"/>
          </a:xfrm>
          <a:custGeom>
            <a:avLst/>
            <a:gdLst/>
            <a:ahLst/>
            <a:cxnLst/>
            <a:rect l="l" t="t" r="r" b="b"/>
            <a:pathLst>
              <a:path w="2211374" h="2556200">
                <a:moveTo>
                  <a:pt x="0" y="0"/>
                </a:moveTo>
                <a:lnTo>
                  <a:pt x="2211374" y="0"/>
                </a:lnTo>
                <a:lnTo>
                  <a:pt x="2211374" y="2556200"/>
                </a:lnTo>
                <a:lnTo>
                  <a:pt x="0" y="2556200"/>
                </a:lnTo>
                <a:lnTo>
                  <a:pt x="0" y="0"/>
                </a:lnTo>
                <a:close/>
              </a:path>
            </a:pathLst>
          </a:custGeom>
          <a:solidFill>
            <a:srgbClr val="F6D0CC"/>
          </a:solidFill>
        </p:spPr>
        <p:txBody>
          <a:bodyPr wrap="square" lIns="0" tIns="0" rIns="0" bIns="0" rtlCol="0">
            <a:noAutofit/>
          </a:bodyPr>
          <a:lstStyle/>
          <a:p>
            <a:endParaRPr/>
          </a:p>
        </p:txBody>
      </p:sp>
      <p:sp>
        <p:nvSpPr>
          <p:cNvPr id="41" name="object 41"/>
          <p:cNvSpPr/>
          <p:nvPr/>
        </p:nvSpPr>
        <p:spPr>
          <a:xfrm>
            <a:off x="4991087" y="1621637"/>
            <a:ext cx="2209799" cy="2556200"/>
          </a:xfrm>
          <a:custGeom>
            <a:avLst/>
            <a:gdLst/>
            <a:ahLst/>
            <a:cxnLst/>
            <a:rect l="l" t="t" r="r" b="b"/>
            <a:pathLst>
              <a:path w="2209799" h="2556200">
                <a:moveTo>
                  <a:pt x="0" y="0"/>
                </a:moveTo>
                <a:lnTo>
                  <a:pt x="2209799" y="0"/>
                </a:lnTo>
                <a:lnTo>
                  <a:pt x="2209799" y="2556200"/>
                </a:lnTo>
                <a:lnTo>
                  <a:pt x="0" y="2556200"/>
                </a:lnTo>
                <a:lnTo>
                  <a:pt x="0" y="0"/>
                </a:lnTo>
                <a:close/>
              </a:path>
            </a:pathLst>
          </a:custGeom>
          <a:solidFill>
            <a:srgbClr val="F6D0CC"/>
          </a:solidFill>
        </p:spPr>
        <p:txBody>
          <a:bodyPr wrap="square" lIns="0" tIns="0" rIns="0" bIns="0" rtlCol="0">
            <a:noAutofit/>
          </a:bodyPr>
          <a:lstStyle/>
          <a:p>
            <a:endParaRPr/>
          </a:p>
        </p:txBody>
      </p:sp>
      <p:sp>
        <p:nvSpPr>
          <p:cNvPr id="42" name="object 42"/>
          <p:cNvSpPr/>
          <p:nvPr/>
        </p:nvSpPr>
        <p:spPr>
          <a:xfrm>
            <a:off x="7200886" y="1621637"/>
            <a:ext cx="2211375" cy="2556200"/>
          </a:xfrm>
          <a:custGeom>
            <a:avLst/>
            <a:gdLst/>
            <a:ahLst/>
            <a:cxnLst/>
            <a:rect l="l" t="t" r="r" b="b"/>
            <a:pathLst>
              <a:path w="2211375" h="2556200">
                <a:moveTo>
                  <a:pt x="0" y="0"/>
                </a:moveTo>
                <a:lnTo>
                  <a:pt x="2211375" y="0"/>
                </a:lnTo>
                <a:lnTo>
                  <a:pt x="2211375" y="2556200"/>
                </a:lnTo>
                <a:lnTo>
                  <a:pt x="0" y="2556200"/>
                </a:lnTo>
                <a:lnTo>
                  <a:pt x="0" y="0"/>
                </a:lnTo>
                <a:close/>
              </a:path>
            </a:pathLst>
          </a:custGeom>
          <a:solidFill>
            <a:srgbClr val="F6D0CC"/>
          </a:solidFill>
        </p:spPr>
        <p:txBody>
          <a:bodyPr wrap="square" lIns="0" tIns="0" rIns="0" bIns="0" rtlCol="0">
            <a:noAutofit/>
          </a:bodyPr>
          <a:lstStyle/>
          <a:p>
            <a:endParaRPr/>
          </a:p>
        </p:txBody>
      </p:sp>
      <p:sp>
        <p:nvSpPr>
          <p:cNvPr id="43" name="object 43"/>
          <p:cNvSpPr/>
          <p:nvPr/>
        </p:nvSpPr>
        <p:spPr>
          <a:xfrm>
            <a:off x="9412262" y="1621637"/>
            <a:ext cx="2209800" cy="2556200"/>
          </a:xfrm>
          <a:custGeom>
            <a:avLst/>
            <a:gdLst/>
            <a:ahLst/>
            <a:cxnLst/>
            <a:rect l="l" t="t" r="r" b="b"/>
            <a:pathLst>
              <a:path w="2209800" h="2556200">
                <a:moveTo>
                  <a:pt x="0" y="0"/>
                </a:moveTo>
                <a:lnTo>
                  <a:pt x="2209800" y="0"/>
                </a:lnTo>
                <a:lnTo>
                  <a:pt x="2209800" y="2556200"/>
                </a:lnTo>
                <a:lnTo>
                  <a:pt x="0" y="2556200"/>
                </a:lnTo>
                <a:lnTo>
                  <a:pt x="0" y="0"/>
                </a:lnTo>
                <a:close/>
              </a:path>
            </a:pathLst>
          </a:custGeom>
          <a:solidFill>
            <a:srgbClr val="F6D0CC"/>
          </a:solidFill>
        </p:spPr>
        <p:txBody>
          <a:bodyPr wrap="square" lIns="0" tIns="0" rIns="0" bIns="0" rtlCol="0">
            <a:noAutofit/>
          </a:bodyPr>
          <a:lstStyle/>
          <a:p>
            <a:endParaRPr/>
          </a:p>
        </p:txBody>
      </p:sp>
      <p:sp>
        <p:nvSpPr>
          <p:cNvPr id="44" name="object 44"/>
          <p:cNvSpPr/>
          <p:nvPr/>
        </p:nvSpPr>
        <p:spPr>
          <a:xfrm>
            <a:off x="569912" y="4177837"/>
            <a:ext cx="2209800" cy="3046524"/>
          </a:xfrm>
          <a:custGeom>
            <a:avLst/>
            <a:gdLst/>
            <a:ahLst/>
            <a:cxnLst/>
            <a:rect l="l" t="t" r="r" b="b"/>
            <a:pathLst>
              <a:path w="2209800" h="3046524">
                <a:moveTo>
                  <a:pt x="2209800" y="0"/>
                </a:moveTo>
                <a:lnTo>
                  <a:pt x="0" y="0"/>
                </a:lnTo>
                <a:lnTo>
                  <a:pt x="0" y="2680162"/>
                </a:lnTo>
                <a:lnTo>
                  <a:pt x="2209800" y="2680162"/>
                </a:lnTo>
                <a:lnTo>
                  <a:pt x="2209800" y="0"/>
                </a:lnTo>
                <a:close/>
              </a:path>
            </a:pathLst>
          </a:custGeom>
          <a:solidFill>
            <a:srgbClr val="FAE9E7"/>
          </a:solidFill>
        </p:spPr>
        <p:txBody>
          <a:bodyPr wrap="square" lIns="0" tIns="0" rIns="0" bIns="0" rtlCol="0">
            <a:noAutofit/>
          </a:bodyPr>
          <a:lstStyle/>
          <a:p>
            <a:endParaRPr/>
          </a:p>
        </p:txBody>
      </p:sp>
      <p:sp>
        <p:nvSpPr>
          <p:cNvPr id="45" name="object 45"/>
          <p:cNvSpPr/>
          <p:nvPr/>
        </p:nvSpPr>
        <p:spPr>
          <a:xfrm>
            <a:off x="2779712" y="4177837"/>
            <a:ext cx="2211374" cy="3046524"/>
          </a:xfrm>
          <a:custGeom>
            <a:avLst/>
            <a:gdLst/>
            <a:ahLst/>
            <a:cxnLst/>
            <a:rect l="l" t="t" r="r" b="b"/>
            <a:pathLst>
              <a:path w="2211374" h="3046524">
                <a:moveTo>
                  <a:pt x="2211374" y="0"/>
                </a:moveTo>
                <a:lnTo>
                  <a:pt x="0" y="0"/>
                </a:lnTo>
                <a:lnTo>
                  <a:pt x="0" y="2680162"/>
                </a:lnTo>
                <a:lnTo>
                  <a:pt x="2211374" y="2680162"/>
                </a:lnTo>
                <a:lnTo>
                  <a:pt x="2211374" y="0"/>
                </a:lnTo>
                <a:close/>
              </a:path>
            </a:pathLst>
          </a:custGeom>
          <a:solidFill>
            <a:srgbClr val="FAE9E7"/>
          </a:solidFill>
        </p:spPr>
        <p:txBody>
          <a:bodyPr wrap="square" lIns="0" tIns="0" rIns="0" bIns="0" rtlCol="0">
            <a:noAutofit/>
          </a:bodyPr>
          <a:lstStyle/>
          <a:p>
            <a:endParaRPr/>
          </a:p>
        </p:txBody>
      </p:sp>
      <p:sp>
        <p:nvSpPr>
          <p:cNvPr id="46" name="object 46"/>
          <p:cNvSpPr/>
          <p:nvPr/>
        </p:nvSpPr>
        <p:spPr>
          <a:xfrm>
            <a:off x="4991087" y="4177837"/>
            <a:ext cx="2209799" cy="3046524"/>
          </a:xfrm>
          <a:custGeom>
            <a:avLst/>
            <a:gdLst/>
            <a:ahLst/>
            <a:cxnLst/>
            <a:rect l="l" t="t" r="r" b="b"/>
            <a:pathLst>
              <a:path w="2209799" h="3046524">
                <a:moveTo>
                  <a:pt x="2209799" y="0"/>
                </a:moveTo>
                <a:lnTo>
                  <a:pt x="0" y="0"/>
                </a:lnTo>
                <a:lnTo>
                  <a:pt x="0" y="2680162"/>
                </a:lnTo>
                <a:lnTo>
                  <a:pt x="2209799" y="2680162"/>
                </a:lnTo>
                <a:lnTo>
                  <a:pt x="2209799" y="0"/>
                </a:lnTo>
                <a:close/>
              </a:path>
            </a:pathLst>
          </a:custGeom>
          <a:solidFill>
            <a:srgbClr val="FAE9E7"/>
          </a:solidFill>
        </p:spPr>
        <p:txBody>
          <a:bodyPr wrap="square" lIns="0" tIns="0" rIns="0" bIns="0" rtlCol="0">
            <a:noAutofit/>
          </a:bodyPr>
          <a:lstStyle/>
          <a:p>
            <a:endParaRPr/>
          </a:p>
        </p:txBody>
      </p:sp>
      <p:sp>
        <p:nvSpPr>
          <p:cNvPr id="47" name="object 47"/>
          <p:cNvSpPr/>
          <p:nvPr/>
        </p:nvSpPr>
        <p:spPr>
          <a:xfrm>
            <a:off x="7200886" y="4177837"/>
            <a:ext cx="2211375" cy="3046524"/>
          </a:xfrm>
          <a:custGeom>
            <a:avLst/>
            <a:gdLst/>
            <a:ahLst/>
            <a:cxnLst/>
            <a:rect l="l" t="t" r="r" b="b"/>
            <a:pathLst>
              <a:path w="2211375" h="3046524">
                <a:moveTo>
                  <a:pt x="2211375" y="0"/>
                </a:moveTo>
                <a:lnTo>
                  <a:pt x="0" y="0"/>
                </a:lnTo>
                <a:lnTo>
                  <a:pt x="0" y="2680162"/>
                </a:lnTo>
                <a:lnTo>
                  <a:pt x="2211375" y="2680162"/>
                </a:lnTo>
                <a:lnTo>
                  <a:pt x="2211375" y="0"/>
                </a:lnTo>
                <a:close/>
              </a:path>
            </a:pathLst>
          </a:custGeom>
          <a:solidFill>
            <a:srgbClr val="FAE9E7"/>
          </a:solidFill>
        </p:spPr>
        <p:txBody>
          <a:bodyPr wrap="square" lIns="0" tIns="0" rIns="0" bIns="0" rtlCol="0">
            <a:noAutofit/>
          </a:bodyPr>
          <a:lstStyle/>
          <a:p>
            <a:endParaRPr/>
          </a:p>
        </p:txBody>
      </p:sp>
      <p:sp>
        <p:nvSpPr>
          <p:cNvPr id="48" name="object 48"/>
          <p:cNvSpPr/>
          <p:nvPr/>
        </p:nvSpPr>
        <p:spPr>
          <a:xfrm>
            <a:off x="9412262" y="4177837"/>
            <a:ext cx="2209800" cy="3046524"/>
          </a:xfrm>
          <a:custGeom>
            <a:avLst/>
            <a:gdLst/>
            <a:ahLst/>
            <a:cxnLst/>
            <a:rect l="l" t="t" r="r" b="b"/>
            <a:pathLst>
              <a:path w="2209800" h="3046524">
                <a:moveTo>
                  <a:pt x="2209800" y="0"/>
                </a:moveTo>
                <a:lnTo>
                  <a:pt x="0" y="0"/>
                </a:lnTo>
                <a:lnTo>
                  <a:pt x="0" y="2680162"/>
                </a:lnTo>
                <a:lnTo>
                  <a:pt x="2209800" y="2680162"/>
                </a:lnTo>
                <a:lnTo>
                  <a:pt x="2209800" y="0"/>
                </a:lnTo>
                <a:close/>
              </a:path>
            </a:pathLst>
          </a:custGeom>
          <a:solidFill>
            <a:srgbClr val="FAE9E7"/>
          </a:solidFill>
        </p:spPr>
        <p:txBody>
          <a:bodyPr wrap="square" lIns="0" tIns="0" rIns="0" bIns="0" rtlCol="0">
            <a:noAutofit/>
          </a:bodyPr>
          <a:lstStyle/>
          <a:p>
            <a:endParaRPr/>
          </a:p>
        </p:txBody>
      </p:sp>
      <p:sp>
        <p:nvSpPr>
          <p:cNvPr id="49" name="object 49"/>
          <p:cNvSpPr/>
          <p:nvPr/>
        </p:nvSpPr>
        <p:spPr>
          <a:xfrm>
            <a:off x="569912" y="766762"/>
            <a:ext cx="0" cy="6463949"/>
          </a:xfrm>
          <a:custGeom>
            <a:avLst/>
            <a:gdLst/>
            <a:ahLst/>
            <a:cxnLst/>
            <a:rect l="l" t="t" r="r" b="b"/>
            <a:pathLst>
              <a:path h="646394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0" name="object 50"/>
          <p:cNvSpPr/>
          <p:nvPr/>
        </p:nvSpPr>
        <p:spPr>
          <a:xfrm>
            <a:off x="2779712" y="766762"/>
            <a:ext cx="0" cy="6463949"/>
          </a:xfrm>
          <a:custGeom>
            <a:avLst/>
            <a:gdLst/>
            <a:ahLst/>
            <a:cxnLst/>
            <a:rect l="l" t="t" r="r" b="b"/>
            <a:pathLst>
              <a:path h="646394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1" name="object 51"/>
          <p:cNvSpPr/>
          <p:nvPr/>
        </p:nvSpPr>
        <p:spPr>
          <a:xfrm>
            <a:off x="4991087" y="766762"/>
            <a:ext cx="0" cy="6463949"/>
          </a:xfrm>
          <a:custGeom>
            <a:avLst/>
            <a:gdLst/>
            <a:ahLst/>
            <a:cxnLst/>
            <a:rect l="l" t="t" r="r" b="b"/>
            <a:pathLst>
              <a:path h="646394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2" name="object 52"/>
          <p:cNvSpPr/>
          <p:nvPr/>
        </p:nvSpPr>
        <p:spPr>
          <a:xfrm>
            <a:off x="9412262" y="766762"/>
            <a:ext cx="0" cy="6463949"/>
          </a:xfrm>
          <a:custGeom>
            <a:avLst/>
            <a:gdLst/>
            <a:ahLst/>
            <a:cxnLst/>
            <a:rect l="l" t="t" r="r" b="b"/>
            <a:pathLst>
              <a:path h="646394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3" name="object 53"/>
          <p:cNvSpPr/>
          <p:nvPr/>
        </p:nvSpPr>
        <p:spPr>
          <a:xfrm>
            <a:off x="11622062" y="766762"/>
            <a:ext cx="0" cy="6463949"/>
          </a:xfrm>
          <a:custGeom>
            <a:avLst/>
            <a:gdLst/>
            <a:ahLst/>
            <a:cxnLst/>
            <a:rect l="l" t="t" r="r" b="b"/>
            <a:pathLst>
              <a:path h="646394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4" name="object 54"/>
          <p:cNvSpPr/>
          <p:nvPr/>
        </p:nvSpPr>
        <p:spPr>
          <a:xfrm>
            <a:off x="563562" y="1621637"/>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55" name="object 55"/>
          <p:cNvSpPr/>
          <p:nvPr/>
        </p:nvSpPr>
        <p:spPr>
          <a:xfrm>
            <a:off x="563562" y="4177837"/>
            <a:ext cx="11064850" cy="0"/>
          </a:xfrm>
          <a:custGeom>
            <a:avLst/>
            <a:gdLst/>
            <a:ahLst/>
            <a:cxnLst/>
            <a:rect l="l" t="t" r="r" b="b"/>
            <a:pathLst>
              <a:path w="11064850">
                <a:moveTo>
                  <a:pt x="0" y="0"/>
                </a:moveTo>
                <a:lnTo>
                  <a:pt x="11064850" y="0"/>
                </a:lnTo>
              </a:path>
            </a:pathLst>
          </a:custGeom>
          <a:ln w="12700">
            <a:solidFill>
              <a:srgbClr val="FFFFFF"/>
            </a:solidFill>
          </a:ln>
        </p:spPr>
        <p:txBody>
          <a:bodyPr wrap="square" lIns="0" tIns="0" rIns="0" bIns="0" rtlCol="0">
            <a:noAutofit/>
          </a:bodyPr>
          <a:lstStyle/>
          <a:p>
            <a:endParaRPr/>
          </a:p>
        </p:txBody>
      </p:sp>
      <p:sp>
        <p:nvSpPr>
          <p:cNvPr id="29" name="object 29"/>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28" name="object 28"/>
          <p:cNvSpPr txBox="1"/>
          <p:nvPr/>
        </p:nvSpPr>
        <p:spPr>
          <a:xfrm>
            <a:off x="3489036" y="299865"/>
            <a:ext cx="5264453" cy="355600"/>
          </a:xfrm>
          <a:prstGeom prst="rect">
            <a:avLst/>
          </a:prstGeom>
        </p:spPr>
        <p:txBody>
          <a:bodyPr wrap="square" lIns="0" tIns="16573" rIns="0" bIns="0" rtlCol="0">
            <a:noAutofit/>
          </a:bodyPr>
          <a:lstStyle/>
          <a:p>
            <a:pPr marL="12700">
              <a:lnSpc>
                <a:spcPts val="2610"/>
              </a:lnSpc>
            </a:pPr>
            <a:r>
              <a:rPr sz="2600" spc="-628" dirty="0" smtClean="0">
                <a:solidFill>
                  <a:srgbClr val="404040"/>
                </a:solidFill>
                <a:latin typeface="Times New Roman"/>
                <a:cs typeface="Times New Roman"/>
              </a:rPr>
              <a:t>RUBRIK PENILAIAN </a:t>
            </a:r>
            <a:r>
              <a:rPr sz="2600" spc="-628" dirty="0" smtClean="0">
                <a:solidFill>
                  <a:srgbClr val="933E00"/>
                </a:solidFill>
                <a:latin typeface="Times New Roman"/>
                <a:cs typeface="Times New Roman"/>
              </a:rPr>
              <a:t>KEMAMPUAN BERKOMUNIKASI (2)</a:t>
            </a:r>
            <a:endParaRPr sz="2600">
              <a:latin typeface="Times New Roman"/>
              <a:cs typeface="Times New Roman"/>
            </a:endParaRPr>
          </a:p>
        </p:txBody>
      </p:sp>
      <p:sp>
        <p:nvSpPr>
          <p:cNvPr id="27" name="object 27"/>
          <p:cNvSpPr txBox="1"/>
          <p:nvPr/>
        </p:nvSpPr>
        <p:spPr>
          <a:xfrm>
            <a:off x="7606694" y="833865"/>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26" name="object 26"/>
          <p:cNvSpPr txBox="1"/>
          <p:nvPr/>
        </p:nvSpPr>
        <p:spPr>
          <a:xfrm>
            <a:off x="9817282" y="1222485"/>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25" name="object 25"/>
          <p:cNvSpPr txBox="1"/>
          <p:nvPr/>
        </p:nvSpPr>
        <p:spPr>
          <a:xfrm>
            <a:off x="719137" y="1751522"/>
            <a:ext cx="832866" cy="241300"/>
          </a:xfrm>
          <a:prstGeom prst="rect">
            <a:avLst/>
          </a:prstGeom>
        </p:spPr>
        <p:txBody>
          <a:bodyPr wrap="square" lIns="0" tIns="11430" rIns="0" bIns="0" rtlCol="0">
            <a:noAutofit/>
          </a:bodyPr>
          <a:lstStyle/>
          <a:p>
            <a:pPr marL="12700">
              <a:lnSpc>
                <a:spcPts val="1800"/>
              </a:lnSpc>
            </a:pPr>
            <a:r>
              <a:rPr sz="1700" spc="84" dirty="0" smtClean="0">
                <a:latin typeface="Times New Roman"/>
                <a:cs typeface="Times New Roman"/>
              </a:rPr>
              <a:t>Mandiri</a:t>
            </a:r>
            <a:endParaRPr sz="1700">
              <a:latin typeface="Times New Roman"/>
              <a:cs typeface="Times New Roman"/>
            </a:endParaRPr>
          </a:p>
        </p:txBody>
      </p:sp>
      <p:sp>
        <p:nvSpPr>
          <p:cNvPr id="24" name="object 24"/>
          <p:cNvSpPr txBox="1"/>
          <p:nvPr/>
        </p:nvSpPr>
        <p:spPr>
          <a:xfrm>
            <a:off x="2928937" y="175152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3" name="object 23"/>
          <p:cNvSpPr txBox="1"/>
          <p:nvPr/>
        </p:nvSpPr>
        <p:spPr>
          <a:xfrm>
            <a:off x="5140312" y="175152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2" name="object 22"/>
          <p:cNvSpPr txBox="1"/>
          <p:nvPr/>
        </p:nvSpPr>
        <p:spPr>
          <a:xfrm>
            <a:off x="7350112" y="175152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1" name="object 21"/>
          <p:cNvSpPr txBox="1"/>
          <p:nvPr/>
        </p:nvSpPr>
        <p:spPr>
          <a:xfrm>
            <a:off x="9561487" y="175152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0" name="object 20"/>
          <p:cNvSpPr txBox="1"/>
          <p:nvPr/>
        </p:nvSpPr>
        <p:spPr>
          <a:xfrm>
            <a:off x="2928937" y="3824162"/>
            <a:ext cx="1051140" cy="241300"/>
          </a:xfrm>
          <a:prstGeom prst="rect">
            <a:avLst/>
          </a:prstGeom>
        </p:spPr>
        <p:txBody>
          <a:bodyPr wrap="square" lIns="0" tIns="11430" rIns="0" bIns="0" rtlCol="0">
            <a:noAutofit/>
          </a:bodyPr>
          <a:lstStyle/>
          <a:p>
            <a:pPr marL="12700">
              <a:lnSpc>
                <a:spcPts val="1800"/>
              </a:lnSpc>
            </a:pPr>
            <a:r>
              <a:rPr sz="1700" spc="126" dirty="0" smtClean="0">
                <a:latin typeface="Times New Roman"/>
                <a:cs typeface="Times New Roman"/>
              </a:rPr>
              <a:t>kelompok</a:t>
            </a:r>
            <a:endParaRPr sz="1700">
              <a:latin typeface="Times New Roman"/>
              <a:cs typeface="Times New Roman"/>
            </a:endParaRPr>
          </a:p>
        </p:txBody>
      </p:sp>
      <p:sp>
        <p:nvSpPr>
          <p:cNvPr id="19" name="object 19"/>
          <p:cNvSpPr txBox="1"/>
          <p:nvPr/>
        </p:nvSpPr>
        <p:spPr>
          <a:xfrm>
            <a:off x="719137" y="4298197"/>
            <a:ext cx="1485315" cy="241300"/>
          </a:xfrm>
          <a:prstGeom prst="rect">
            <a:avLst/>
          </a:prstGeom>
        </p:spPr>
        <p:txBody>
          <a:bodyPr wrap="square" lIns="0" tIns="11430" rIns="0" bIns="0" rtlCol="0">
            <a:noAutofit/>
          </a:bodyPr>
          <a:lstStyle/>
          <a:p>
            <a:pPr marL="12700">
              <a:lnSpc>
                <a:spcPts val="1800"/>
              </a:lnSpc>
            </a:pPr>
            <a:r>
              <a:rPr sz="1700" spc="86" dirty="0" smtClean="0">
                <a:latin typeface="Times New Roman"/>
                <a:cs typeface="Times New Roman"/>
              </a:rPr>
              <a:t>Bernalar Kritis</a:t>
            </a:r>
            <a:endParaRPr sz="1700">
              <a:latin typeface="Times New Roman"/>
              <a:cs typeface="Times New Roman"/>
            </a:endParaRPr>
          </a:p>
        </p:txBody>
      </p:sp>
      <p:sp>
        <p:nvSpPr>
          <p:cNvPr id="18" name="object 18"/>
          <p:cNvSpPr txBox="1"/>
          <p:nvPr/>
        </p:nvSpPr>
        <p:spPr>
          <a:xfrm>
            <a:off x="2928937" y="4298197"/>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17" name="object 17"/>
          <p:cNvSpPr txBox="1"/>
          <p:nvPr/>
        </p:nvSpPr>
        <p:spPr>
          <a:xfrm>
            <a:off x="5140312" y="4298197"/>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16" name="object 16"/>
          <p:cNvSpPr txBox="1"/>
          <p:nvPr/>
        </p:nvSpPr>
        <p:spPr>
          <a:xfrm>
            <a:off x="7350112" y="4298197"/>
            <a:ext cx="1824062" cy="241300"/>
          </a:xfrm>
          <a:prstGeom prst="rect">
            <a:avLst/>
          </a:prstGeom>
        </p:spPr>
        <p:txBody>
          <a:bodyPr wrap="square" lIns="0" tIns="11430" rIns="0" bIns="0" rtlCol="0">
            <a:noAutofit/>
          </a:bodyPr>
          <a:lstStyle/>
          <a:p>
            <a:pPr marL="12700">
              <a:lnSpc>
                <a:spcPts val="1800"/>
              </a:lnSpc>
            </a:pPr>
            <a:r>
              <a:rPr sz="1700" spc="101" dirty="0" smtClean="0">
                <a:latin typeface="Times New Roman"/>
                <a:cs typeface="Times New Roman"/>
              </a:rPr>
              <a:t>Peserta didik bisa</a:t>
            </a:r>
            <a:endParaRPr sz="1700">
              <a:latin typeface="Times New Roman"/>
              <a:cs typeface="Times New Roman"/>
            </a:endParaRPr>
          </a:p>
        </p:txBody>
      </p:sp>
      <p:sp>
        <p:nvSpPr>
          <p:cNvPr id="15" name="object 15"/>
          <p:cNvSpPr txBox="1"/>
          <p:nvPr/>
        </p:nvSpPr>
        <p:spPr>
          <a:xfrm>
            <a:off x="9561487" y="4298197"/>
            <a:ext cx="1824062" cy="241300"/>
          </a:xfrm>
          <a:prstGeom prst="rect">
            <a:avLst/>
          </a:prstGeom>
        </p:spPr>
        <p:txBody>
          <a:bodyPr wrap="square" lIns="0" tIns="11430" rIns="0" bIns="0" rtlCol="0">
            <a:noAutofit/>
          </a:bodyPr>
          <a:lstStyle/>
          <a:p>
            <a:pPr marL="12700">
              <a:lnSpc>
                <a:spcPts val="1800"/>
              </a:lnSpc>
            </a:pPr>
            <a:r>
              <a:rPr sz="1700" spc="101" dirty="0" smtClean="0">
                <a:latin typeface="Times New Roman"/>
                <a:cs typeface="Times New Roman"/>
              </a:rPr>
              <a:t>Peserta didik bisa</a:t>
            </a:r>
            <a:endParaRPr sz="1700">
              <a:latin typeface="Times New Roman"/>
              <a:cs typeface="Times New Roman"/>
            </a:endParaRPr>
          </a:p>
        </p:txBody>
      </p:sp>
      <p:sp>
        <p:nvSpPr>
          <p:cNvPr id="14" name="object 14"/>
          <p:cNvSpPr txBox="1"/>
          <p:nvPr/>
        </p:nvSpPr>
        <p:spPr>
          <a:xfrm>
            <a:off x="7350112" y="6629917"/>
            <a:ext cx="1715897" cy="241300"/>
          </a:xfrm>
          <a:prstGeom prst="rect">
            <a:avLst/>
          </a:prstGeom>
        </p:spPr>
        <p:txBody>
          <a:bodyPr wrap="square" lIns="0" tIns="11430" rIns="0" bIns="0" rtlCol="0">
            <a:noAutofit/>
          </a:bodyPr>
          <a:lstStyle/>
          <a:p>
            <a:pPr marL="12700">
              <a:lnSpc>
                <a:spcPts val="1800"/>
              </a:lnSpc>
            </a:pPr>
            <a:r>
              <a:rPr sz="1700" spc="123" dirty="0" smtClean="0">
                <a:latin typeface="Times New Roman"/>
                <a:cs typeface="Times New Roman"/>
              </a:rPr>
              <a:t>pemikiran orang</a:t>
            </a:r>
            <a:endParaRPr sz="1700">
              <a:latin typeface="Times New Roman"/>
              <a:cs typeface="Times New Roman"/>
            </a:endParaRPr>
          </a:p>
        </p:txBody>
      </p:sp>
      <p:sp>
        <p:nvSpPr>
          <p:cNvPr id="13" name="object 13"/>
          <p:cNvSpPr txBox="1"/>
          <p:nvPr/>
        </p:nvSpPr>
        <p:spPr>
          <a:xfrm>
            <a:off x="569912" y="773112"/>
            <a:ext cx="2209800" cy="848525"/>
          </a:xfrm>
          <a:prstGeom prst="rect">
            <a:avLst/>
          </a:prstGeom>
        </p:spPr>
        <p:txBody>
          <a:bodyPr wrap="square" lIns="0" tIns="0" rIns="0" bIns="0" rtlCol="0">
            <a:noAutofit/>
          </a:bodyPr>
          <a:lstStyle/>
          <a:p>
            <a:pPr>
              <a:lnSpc>
                <a:spcPts val="1000"/>
              </a:lnSpc>
            </a:pPr>
            <a:endParaRPr sz="1000"/>
          </a:p>
          <a:p>
            <a:pPr marL="664921">
              <a:lnSpc>
                <a:spcPct val="95825"/>
              </a:lnSpc>
              <a:spcBef>
                <a:spcPts val="1365"/>
              </a:spcBef>
            </a:pPr>
            <a:r>
              <a:rPr sz="1700" b="1" spc="134" dirty="0" smtClean="0">
                <a:solidFill>
                  <a:srgbClr val="FFFFFF"/>
                </a:solidFill>
                <a:latin typeface="Times New Roman"/>
                <a:cs typeface="Times New Roman"/>
              </a:rPr>
              <a:t>Dimensi</a:t>
            </a:r>
            <a:endParaRPr sz="1700">
              <a:latin typeface="Times New Roman"/>
              <a:cs typeface="Times New Roman"/>
            </a:endParaRPr>
          </a:p>
        </p:txBody>
      </p:sp>
      <p:sp>
        <p:nvSpPr>
          <p:cNvPr id="12" name="object 12"/>
          <p:cNvSpPr txBox="1"/>
          <p:nvPr/>
        </p:nvSpPr>
        <p:spPr>
          <a:xfrm>
            <a:off x="2779712" y="773112"/>
            <a:ext cx="2211374" cy="848525"/>
          </a:xfrm>
          <a:prstGeom prst="rect">
            <a:avLst/>
          </a:prstGeom>
        </p:spPr>
        <p:txBody>
          <a:bodyPr wrap="square" lIns="0" tIns="5783" rIns="0" bIns="0" rtlCol="0">
            <a:noAutofit/>
          </a:bodyPr>
          <a:lstStyle/>
          <a:p>
            <a:pPr>
              <a:lnSpc>
                <a:spcPts val="1300"/>
              </a:lnSpc>
            </a:pPr>
            <a:endParaRPr sz="1300"/>
          </a:p>
          <a:p>
            <a:pPr marL="728327" marR="728664" algn="ctr">
              <a:lnSpc>
                <a:spcPct val="95825"/>
              </a:lnSpc>
            </a:pPr>
            <a:r>
              <a:rPr sz="1700" b="1" spc="140" dirty="0" smtClean="0">
                <a:solidFill>
                  <a:srgbClr val="FFFFFF"/>
                </a:solidFill>
                <a:latin typeface="Times New Roman"/>
                <a:cs typeface="Times New Roman"/>
              </a:rPr>
              <a:t>Belum</a:t>
            </a:r>
            <a:endParaRPr sz="1700">
              <a:latin typeface="Times New Roman"/>
              <a:cs typeface="Times New Roman"/>
            </a:endParaRPr>
          </a:p>
          <a:p>
            <a:pPr marL="389614" marR="390203" algn="ctr">
              <a:lnSpc>
                <a:spcPct val="95825"/>
              </a:lnSpc>
              <a:spcBef>
                <a:spcPts val="85"/>
              </a:spcBef>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11" name="object 11"/>
          <p:cNvSpPr txBox="1"/>
          <p:nvPr/>
        </p:nvSpPr>
        <p:spPr>
          <a:xfrm>
            <a:off x="4991087" y="773112"/>
            <a:ext cx="4421174" cy="848525"/>
          </a:xfrm>
          <a:prstGeom prst="rect">
            <a:avLst/>
          </a:prstGeom>
        </p:spPr>
        <p:txBody>
          <a:bodyPr wrap="square" lIns="0" tIns="8323" rIns="0" bIns="0" rtlCol="0">
            <a:noAutofit/>
          </a:bodyPr>
          <a:lstStyle/>
          <a:p>
            <a:pPr>
              <a:lnSpc>
                <a:spcPts val="1300"/>
              </a:lnSpc>
            </a:pPr>
            <a:endParaRPr sz="1300"/>
          </a:p>
          <a:p>
            <a:pPr marL="801219">
              <a:lnSpc>
                <a:spcPts val="2615"/>
              </a:lnSpc>
              <a:spcBef>
                <a:spcPts val="130"/>
              </a:spcBef>
            </a:pPr>
            <a:r>
              <a:rPr sz="2550" b="1" spc="0" baseline="17051" dirty="0" smtClean="0">
                <a:solidFill>
                  <a:srgbClr val="FFFFFF"/>
                </a:solidFill>
                <a:latin typeface="Times New Roman"/>
                <a:cs typeface="Times New Roman"/>
              </a:rPr>
              <a:t>Mulai                            </a:t>
            </a:r>
            <a:r>
              <a:rPr sz="2550" b="1" spc="399" baseline="17051" dirty="0" smtClean="0">
                <a:solidFill>
                  <a:srgbClr val="FFFFFF"/>
                </a:solidFill>
                <a:latin typeface="Times New Roman"/>
                <a:cs typeface="Times New Roman"/>
              </a:rPr>
              <a:t> </a:t>
            </a:r>
            <a:r>
              <a:rPr sz="2550" b="1" spc="130" baseline="-17051" dirty="0" smtClean="0">
                <a:solidFill>
                  <a:srgbClr val="FFFFFF"/>
                </a:solidFill>
                <a:latin typeface="Times New Roman"/>
                <a:cs typeface="Times New Roman"/>
              </a:rPr>
              <a:t>Sesuai</a:t>
            </a:r>
            <a:endParaRPr sz="1700">
              <a:latin typeface="Times New Roman"/>
              <a:cs typeface="Times New Roman"/>
            </a:endParaRPr>
          </a:p>
          <a:p>
            <a:pPr marL="417720">
              <a:lnSpc>
                <a:spcPts val="2360"/>
              </a:lnSpc>
            </a:pPr>
            <a:r>
              <a:rPr sz="2550" b="1" spc="120" baseline="30693" dirty="0" smtClean="0">
                <a:solidFill>
                  <a:srgbClr val="FFFFFF"/>
                </a:solidFill>
                <a:latin typeface="Times New Roman"/>
                <a:cs typeface="Times New Roman"/>
              </a:rPr>
              <a:t>Berkembang</a:t>
            </a:r>
            <a:r>
              <a:rPr sz="2550" b="1" spc="54" baseline="30693" dirty="0" smtClean="0">
                <a:solidFill>
                  <a:srgbClr val="FFFFFF"/>
                </a:solidFill>
                <a:latin typeface="Times New Roman"/>
                <a:cs typeface="Times New Roman"/>
              </a:rPr>
              <a:t>                </a:t>
            </a:r>
            <a:r>
              <a:rPr sz="2550" b="1" spc="407" baseline="30693" dirty="0" smtClean="0">
                <a:solidFill>
                  <a:srgbClr val="FFFFFF"/>
                </a:solidFill>
                <a:latin typeface="Times New Roman"/>
                <a:cs typeface="Times New Roman"/>
              </a:rPr>
              <a:t> </a:t>
            </a:r>
            <a:r>
              <a:rPr sz="1700" b="1" spc="119" dirty="0" smtClean="0">
                <a:solidFill>
                  <a:srgbClr val="FFFFFF"/>
                </a:solidFill>
                <a:latin typeface="Times New Roman"/>
                <a:cs typeface="Times New Roman"/>
              </a:rPr>
              <a:t>Harapan</a:t>
            </a:r>
            <a:endParaRPr sz="1700">
              <a:latin typeface="Times New Roman"/>
              <a:cs typeface="Times New Roman"/>
            </a:endParaRPr>
          </a:p>
        </p:txBody>
      </p:sp>
      <p:sp>
        <p:nvSpPr>
          <p:cNvPr id="10" name="object 10"/>
          <p:cNvSpPr txBox="1"/>
          <p:nvPr/>
        </p:nvSpPr>
        <p:spPr>
          <a:xfrm>
            <a:off x="9412262" y="773112"/>
            <a:ext cx="2209800" cy="848525"/>
          </a:xfrm>
          <a:prstGeom prst="rect">
            <a:avLst/>
          </a:prstGeom>
        </p:spPr>
        <p:txBody>
          <a:bodyPr wrap="square" lIns="0" tIns="5783" rIns="0" bIns="0" rtlCol="0">
            <a:noAutofit/>
          </a:bodyPr>
          <a:lstStyle/>
          <a:p>
            <a:pPr>
              <a:lnSpc>
                <a:spcPts val="1300"/>
              </a:lnSpc>
            </a:pPr>
            <a:endParaRPr sz="1300"/>
          </a:p>
          <a:p>
            <a:pPr marL="736416">
              <a:lnSpc>
                <a:spcPct val="95825"/>
              </a:lnSpc>
            </a:pPr>
            <a:r>
              <a:rPr sz="1700" b="1" spc="125" dirty="0" smtClean="0">
                <a:solidFill>
                  <a:srgbClr val="FFFFFF"/>
                </a:solidFill>
                <a:latin typeface="Times New Roman"/>
                <a:cs typeface="Times New Roman"/>
              </a:rPr>
              <a:t>Sangat</a:t>
            </a:r>
            <a:endParaRPr sz="1700">
              <a:latin typeface="Times New Roman"/>
              <a:cs typeface="Times New Roman"/>
            </a:endParaRPr>
          </a:p>
        </p:txBody>
      </p:sp>
      <p:sp>
        <p:nvSpPr>
          <p:cNvPr id="9" name="object 9"/>
          <p:cNvSpPr txBox="1"/>
          <p:nvPr/>
        </p:nvSpPr>
        <p:spPr>
          <a:xfrm>
            <a:off x="569912" y="1621637"/>
            <a:ext cx="2209800" cy="25562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2779712" y="1621637"/>
            <a:ext cx="2211374" cy="2556200"/>
          </a:xfrm>
          <a:prstGeom prst="rect">
            <a:avLst/>
          </a:prstGeom>
        </p:spPr>
        <p:txBody>
          <a:bodyPr wrap="square" lIns="0" tIns="1256" rIns="0" bIns="0" rtlCol="0">
            <a:noAutofit/>
          </a:bodyPr>
          <a:lstStyle/>
          <a:p>
            <a:pPr>
              <a:lnSpc>
                <a:spcPts val="900"/>
              </a:lnSpc>
            </a:pPr>
            <a:endParaRPr sz="900"/>
          </a:p>
          <a:p>
            <a:pPr marL="161924" marR="139925">
              <a:lnSpc>
                <a:spcPct val="100041"/>
              </a:lnSpc>
              <a:spcBef>
                <a:spcPts val="2000"/>
              </a:spcBef>
            </a:pPr>
            <a:r>
              <a:rPr sz="1700" b="1" spc="147" dirty="0" smtClean="0">
                <a:latin typeface="Times New Roman"/>
                <a:cs typeface="Times New Roman"/>
              </a:rPr>
              <a:t>belum sepenuhnya mampu memberikan kontribusi </a:t>
            </a:r>
            <a:r>
              <a:rPr sz="1700" spc="147" dirty="0" smtClean="0">
                <a:latin typeface="Times New Roman"/>
                <a:cs typeface="Times New Roman"/>
              </a:rPr>
              <a:t>terhadap pelaksanaan tugas</a:t>
            </a:r>
            <a:endParaRPr sz="1700">
              <a:latin typeface="Times New Roman"/>
              <a:cs typeface="Times New Roman"/>
            </a:endParaRPr>
          </a:p>
        </p:txBody>
      </p:sp>
      <p:sp>
        <p:nvSpPr>
          <p:cNvPr id="7" name="object 7"/>
          <p:cNvSpPr txBox="1"/>
          <p:nvPr/>
        </p:nvSpPr>
        <p:spPr>
          <a:xfrm>
            <a:off x="4991087" y="1621637"/>
            <a:ext cx="4421174" cy="2556200"/>
          </a:xfrm>
          <a:prstGeom prst="rect">
            <a:avLst/>
          </a:prstGeom>
        </p:spPr>
        <p:txBody>
          <a:bodyPr wrap="square" lIns="0" tIns="1256" rIns="0" bIns="0" rtlCol="0">
            <a:noAutofit/>
          </a:bodyPr>
          <a:lstStyle/>
          <a:p>
            <a:pPr>
              <a:lnSpc>
                <a:spcPts val="900"/>
              </a:lnSpc>
            </a:pPr>
            <a:endParaRPr sz="900"/>
          </a:p>
          <a:p>
            <a:pPr marL="161925" marR="284794">
              <a:lnSpc>
                <a:spcPct val="100041"/>
              </a:lnSpc>
              <a:spcBef>
                <a:spcPts val="2000"/>
              </a:spcBef>
            </a:pPr>
            <a:r>
              <a:rPr sz="1700" spc="157" dirty="0" smtClean="0">
                <a:latin typeface="Times New Roman"/>
                <a:cs typeface="Times New Roman"/>
              </a:rPr>
              <a:t>sudah</a:t>
            </a:r>
            <a:r>
              <a:rPr sz="1700" spc="84" dirty="0" smtClean="0">
                <a:latin typeface="Times New Roman"/>
                <a:cs typeface="Times New Roman"/>
              </a:rPr>
              <a:t>                       </a:t>
            </a:r>
            <a:r>
              <a:rPr sz="1700" spc="449" dirty="0" smtClean="0">
                <a:latin typeface="Times New Roman"/>
                <a:cs typeface="Times New Roman"/>
              </a:rPr>
              <a:t> </a:t>
            </a:r>
            <a:r>
              <a:rPr sz="1700" b="1" spc="142" dirty="0" smtClean="0">
                <a:latin typeface="Times New Roman"/>
                <a:cs typeface="Times New Roman"/>
              </a:rPr>
              <a:t>telah</a:t>
            </a:r>
            <a:r>
              <a:rPr sz="1700" b="1" spc="86" dirty="0" smtClean="0">
                <a:latin typeface="Times New Roman"/>
                <a:cs typeface="Times New Roman"/>
              </a:rPr>
              <a:t> </a:t>
            </a:r>
            <a:r>
              <a:rPr sz="1700" b="1" spc="178" dirty="0" smtClean="0">
                <a:latin typeface="Times New Roman"/>
                <a:cs typeface="Times New Roman"/>
              </a:rPr>
              <a:t>banyak</a:t>
            </a:r>
            <a:r>
              <a:rPr sz="1700" b="1" spc="84" dirty="0" smtClean="0">
                <a:latin typeface="Times New Roman"/>
                <a:cs typeface="Times New Roman"/>
              </a:rPr>
              <a:t> </a:t>
            </a:r>
            <a:r>
              <a:rPr sz="1700" spc="143" dirty="0" smtClean="0">
                <a:latin typeface="Times New Roman"/>
                <a:cs typeface="Times New Roman"/>
              </a:rPr>
              <a:t>memberikan</a:t>
            </a:r>
            <a:r>
              <a:rPr sz="1700" spc="71" dirty="0" smtClean="0">
                <a:latin typeface="Times New Roman"/>
                <a:cs typeface="Times New Roman"/>
              </a:rPr>
              <a:t>             </a:t>
            </a:r>
            <a:r>
              <a:rPr sz="1700" spc="505" dirty="0" smtClean="0">
                <a:latin typeface="Times New Roman"/>
                <a:cs typeface="Times New Roman"/>
              </a:rPr>
              <a:t> </a:t>
            </a:r>
            <a:r>
              <a:rPr sz="1700" b="1" spc="156" dirty="0" smtClean="0">
                <a:latin typeface="Times New Roman"/>
                <a:cs typeface="Times New Roman"/>
              </a:rPr>
              <a:t>memberikan</a:t>
            </a:r>
            <a:r>
              <a:rPr sz="1700" b="1" spc="71" dirty="0" smtClean="0">
                <a:latin typeface="Times New Roman"/>
                <a:cs typeface="Times New Roman"/>
              </a:rPr>
              <a:t> </a:t>
            </a:r>
            <a:r>
              <a:rPr sz="1700" spc="152" dirty="0" smtClean="0">
                <a:latin typeface="Times New Roman"/>
                <a:cs typeface="Times New Roman"/>
              </a:rPr>
              <a:t>beberapa</a:t>
            </a:r>
            <a:r>
              <a:rPr sz="1700" spc="83" dirty="0" smtClean="0">
                <a:latin typeface="Times New Roman"/>
                <a:cs typeface="Times New Roman"/>
              </a:rPr>
              <a:t>                  </a:t>
            </a:r>
            <a:r>
              <a:rPr sz="1700" spc="434" dirty="0" smtClean="0">
                <a:latin typeface="Times New Roman"/>
                <a:cs typeface="Times New Roman"/>
              </a:rPr>
              <a:t> </a:t>
            </a:r>
            <a:r>
              <a:rPr sz="1700" b="1" spc="150" dirty="0" smtClean="0">
                <a:latin typeface="Times New Roman"/>
                <a:cs typeface="Times New Roman"/>
              </a:rPr>
              <a:t>kontribusi</a:t>
            </a:r>
            <a:r>
              <a:rPr sz="1700" b="1" spc="84" dirty="0" smtClean="0">
                <a:latin typeface="Times New Roman"/>
                <a:cs typeface="Times New Roman"/>
              </a:rPr>
              <a:t> </a:t>
            </a:r>
            <a:r>
              <a:rPr sz="1700" spc="164" dirty="0" smtClean="0">
                <a:latin typeface="Times New Roman"/>
                <a:cs typeface="Times New Roman"/>
              </a:rPr>
              <a:t>kontribusi</a:t>
            </a:r>
            <a:r>
              <a:rPr sz="1700" spc="100" dirty="0" smtClean="0">
                <a:latin typeface="Times New Roman"/>
                <a:cs typeface="Times New Roman"/>
              </a:rPr>
              <a:t>               </a:t>
            </a:r>
            <a:r>
              <a:rPr sz="1700" spc="518" dirty="0" smtClean="0">
                <a:latin typeface="Times New Roman"/>
                <a:cs typeface="Times New Roman"/>
              </a:rPr>
              <a:t> </a:t>
            </a:r>
            <a:r>
              <a:rPr sz="1700" spc="175" dirty="0" smtClean="0">
                <a:latin typeface="Times New Roman"/>
                <a:cs typeface="Times New Roman"/>
              </a:rPr>
              <a:t>terhadap</a:t>
            </a:r>
            <a:r>
              <a:rPr sz="1700" spc="101" dirty="0" smtClean="0">
                <a:latin typeface="Times New Roman"/>
                <a:cs typeface="Times New Roman"/>
              </a:rPr>
              <a:t> </a:t>
            </a:r>
            <a:r>
              <a:rPr sz="1700" spc="159" dirty="0" smtClean="0">
                <a:latin typeface="Times New Roman"/>
                <a:cs typeface="Times New Roman"/>
              </a:rPr>
              <a:t>terhadap</a:t>
            </a:r>
            <a:r>
              <a:rPr sz="1700" spc="92" dirty="0" smtClean="0">
                <a:latin typeface="Times New Roman"/>
                <a:cs typeface="Times New Roman"/>
              </a:rPr>
              <a:t>                  </a:t>
            </a:r>
            <a:r>
              <a:rPr sz="1700" spc="498" dirty="0" smtClean="0">
                <a:latin typeface="Times New Roman"/>
                <a:cs typeface="Times New Roman"/>
              </a:rPr>
              <a:t> </a:t>
            </a:r>
            <a:r>
              <a:rPr sz="1700" spc="164" dirty="0" smtClean="0">
                <a:latin typeface="Times New Roman"/>
                <a:cs typeface="Times New Roman"/>
              </a:rPr>
              <a:t>pelaksanaan</a:t>
            </a:r>
            <a:r>
              <a:rPr sz="1700" spc="92" dirty="0" smtClean="0">
                <a:latin typeface="Times New Roman"/>
                <a:cs typeface="Times New Roman"/>
              </a:rPr>
              <a:t> </a:t>
            </a:r>
            <a:r>
              <a:rPr sz="1700" spc="142" dirty="0" smtClean="0">
                <a:latin typeface="Times New Roman"/>
                <a:cs typeface="Times New Roman"/>
              </a:rPr>
              <a:t>pelaksanaan</a:t>
            </a:r>
            <a:r>
              <a:rPr sz="1700" spc="97" dirty="0" smtClean="0">
                <a:latin typeface="Times New Roman"/>
                <a:cs typeface="Times New Roman"/>
              </a:rPr>
              <a:t> </a:t>
            </a:r>
            <a:r>
              <a:rPr sz="1700" spc="135" dirty="0" smtClean="0">
                <a:latin typeface="Times New Roman"/>
                <a:cs typeface="Times New Roman"/>
              </a:rPr>
              <a:t>tugas</a:t>
            </a:r>
            <a:r>
              <a:rPr sz="1700" spc="79" dirty="0" smtClean="0">
                <a:latin typeface="Times New Roman"/>
                <a:cs typeface="Times New Roman"/>
              </a:rPr>
              <a:t>    </a:t>
            </a:r>
            <a:r>
              <a:rPr sz="1700" spc="246" dirty="0" smtClean="0">
                <a:latin typeface="Times New Roman"/>
                <a:cs typeface="Times New Roman"/>
              </a:rPr>
              <a:t> </a:t>
            </a:r>
            <a:r>
              <a:rPr sz="1700" b="1" spc="146" dirty="0" smtClean="0">
                <a:latin typeface="Times New Roman"/>
                <a:cs typeface="Times New Roman"/>
              </a:rPr>
              <a:t>tugas</a:t>
            </a:r>
            <a:r>
              <a:rPr sz="1700" b="1" spc="52" dirty="0" smtClean="0">
                <a:latin typeface="Times New Roman"/>
                <a:cs typeface="Times New Roman"/>
              </a:rPr>
              <a:t> </a:t>
            </a:r>
            <a:r>
              <a:rPr sz="1700" b="1" spc="169" dirty="0" smtClean="0">
                <a:latin typeface="Times New Roman"/>
                <a:cs typeface="Times New Roman"/>
              </a:rPr>
              <a:t>kelompok</a:t>
            </a:r>
            <a:r>
              <a:rPr sz="1700" b="1" spc="79" dirty="0" smtClean="0">
                <a:latin typeface="Times New Roman"/>
                <a:cs typeface="Times New Roman"/>
              </a:rPr>
              <a:t> </a:t>
            </a:r>
            <a:r>
              <a:rPr sz="1700" spc="111" dirty="0" smtClean="0">
                <a:latin typeface="Times New Roman"/>
                <a:cs typeface="Times New Roman"/>
              </a:rPr>
              <a:t>kelompok.</a:t>
            </a:r>
            <a:endParaRPr sz="1700">
              <a:latin typeface="Times New Roman"/>
              <a:cs typeface="Times New Roman"/>
            </a:endParaRPr>
          </a:p>
        </p:txBody>
      </p:sp>
      <p:sp>
        <p:nvSpPr>
          <p:cNvPr id="6" name="object 6"/>
          <p:cNvSpPr txBox="1"/>
          <p:nvPr/>
        </p:nvSpPr>
        <p:spPr>
          <a:xfrm>
            <a:off x="9412262" y="1621637"/>
            <a:ext cx="2209800" cy="2556200"/>
          </a:xfrm>
          <a:prstGeom prst="rect">
            <a:avLst/>
          </a:prstGeom>
        </p:spPr>
        <p:txBody>
          <a:bodyPr wrap="square" lIns="0" tIns="1256" rIns="0" bIns="0" rtlCol="0">
            <a:noAutofit/>
          </a:bodyPr>
          <a:lstStyle/>
          <a:p>
            <a:pPr>
              <a:lnSpc>
                <a:spcPts val="900"/>
              </a:lnSpc>
            </a:pPr>
            <a:endParaRPr sz="900"/>
          </a:p>
          <a:p>
            <a:pPr marL="161925" marR="138350">
              <a:lnSpc>
                <a:spcPct val="100041"/>
              </a:lnSpc>
              <a:spcBef>
                <a:spcPts val="2000"/>
              </a:spcBef>
            </a:pPr>
            <a:r>
              <a:rPr sz="1700" b="1" spc="142" dirty="0" smtClean="0">
                <a:latin typeface="Times New Roman"/>
                <a:cs typeface="Times New Roman"/>
              </a:rPr>
              <a:t>telah sepenuhnya memberikan kontibusi </a:t>
            </a:r>
            <a:r>
              <a:rPr sz="1700" spc="142" dirty="0" smtClean="0">
                <a:latin typeface="Times New Roman"/>
                <a:cs typeface="Times New Roman"/>
              </a:rPr>
              <a:t>terhadap pelaksanaan tugas kelompok.</a:t>
            </a:r>
            <a:endParaRPr sz="1700">
              <a:latin typeface="Times New Roman"/>
              <a:cs typeface="Times New Roman"/>
            </a:endParaRPr>
          </a:p>
        </p:txBody>
      </p:sp>
      <p:sp>
        <p:nvSpPr>
          <p:cNvPr id="5" name="object 5"/>
          <p:cNvSpPr txBox="1"/>
          <p:nvPr/>
        </p:nvSpPr>
        <p:spPr>
          <a:xfrm>
            <a:off x="569912" y="4177837"/>
            <a:ext cx="2209800" cy="2680162"/>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2779712" y="4177837"/>
            <a:ext cx="2211374" cy="2680162"/>
          </a:xfrm>
          <a:prstGeom prst="rect">
            <a:avLst/>
          </a:prstGeom>
        </p:spPr>
        <p:txBody>
          <a:bodyPr wrap="square" lIns="0" tIns="4431" rIns="0" bIns="0" rtlCol="0">
            <a:noAutofit/>
          </a:bodyPr>
          <a:lstStyle/>
          <a:p>
            <a:pPr>
              <a:lnSpc>
                <a:spcPts val="800"/>
              </a:lnSpc>
            </a:pPr>
            <a:endParaRPr sz="800"/>
          </a:p>
          <a:p>
            <a:pPr marL="161924" marR="250682">
              <a:lnSpc>
                <a:spcPct val="100041"/>
              </a:lnSpc>
              <a:spcBef>
                <a:spcPts val="2000"/>
              </a:spcBef>
            </a:pPr>
            <a:r>
              <a:rPr sz="1700" spc="151" dirty="0" smtClean="0">
                <a:latin typeface="Times New Roman"/>
                <a:cs typeface="Times New Roman"/>
              </a:rPr>
              <a:t>belum mampu mengungkapkan/ mengutarakan pendapat/ ide.</a:t>
            </a:r>
            <a:endParaRPr sz="1700">
              <a:latin typeface="Times New Roman"/>
              <a:cs typeface="Times New Roman"/>
            </a:endParaRPr>
          </a:p>
        </p:txBody>
      </p:sp>
      <p:sp>
        <p:nvSpPr>
          <p:cNvPr id="3" name="object 3"/>
          <p:cNvSpPr txBox="1"/>
          <p:nvPr/>
        </p:nvSpPr>
        <p:spPr>
          <a:xfrm>
            <a:off x="4991087" y="4177837"/>
            <a:ext cx="4421174" cy="2680162"/>
          </a:xfrm>
          <a:prstGeom prst="rect">
            <a:avLst/>
          </a:prstGeom>
        </p:spPr>
        <p:txBody>
          <a:bodyPr wrap="square" lIns="0" tIns="4431" rIns="0" bIns="0" rtlCol="0">
            <a:noAutofit/>
          </a:bodyPr>
          <a:lstStyle/>
          <a:p>
            <a:pPr>
              <a:lnSpc>
                <a:spcPts val="800"/>
              </a:lnSpc>
            </a:pPr>
            <a:endParaRPr sz="800"/>
          </a:p>
          <a:p>
            <a:pPr marL="161925" marR="167560">
              <a:lnSpc>
                <a:spcPct val="100041"/>
              </a:lnSpc>
              <a:spcBef>
                <a:spcPts val="2000"/>
              </a:spcBef>
            </a:pPr>
            <a:r>
              <a:rPr sz="1700" spc="210" dirty="0" smtClean="0">
                <a:latin typeface="Times New Roman"/>
                <a:cs typeface="Times New Roman"/>
              </a:rPr>
              <a:t>Mampu</a:t>
            </a:r>
            <a:r>
              <a:rPr sz="1700" spc="83" dirty="0" smtClean="0">
                <a:latin typeface="Times New Roman"/>
                <a:cs typeface="Times New Roman"/>
              </a:rPr>
              <a:t>                    </a:t>
            </a:r>
            <a:r>
              <a:rPr sz="1700" spc="385" dirty="0" smtClean="0">
                <a:latin typeface="Times New Roman"/>
                <a:cs typeface="Times New Roman"/>
              </a:rPr>
              <a:t> </a:t>
            </a:r>
            <a:r>
              <a:rPr sz="1700" spc="168" dirty="0" smtClean="0">
                <a:latin typeface="Times New Roman"/>
                <a:cs typeface="Times New Roman"/>
              </a:rPr>
              <a:t>menerima</a:t>
            </a:r>
            <a:r>
              <a:rPr sz="1700" spc="84" dirty="0" smtClean="0">
                <a:latin typeface="Times New Roman"/>
                <a:cs typeface="Times New Roman"/>
              </a:rPr>
              <a:t> </a:t>
            </a:r>
            <a:r>
              <a:rPr sz="1700" spc="143" dirty="0" smtClean="0">
                <a:latin typeface="Times New Roman"/>
                <a:cs typeface="Times New Roman"/>
              </a:rPr>
              <a:t>mengutarakan</a:t>
            </a:r>
            <a:r>
              <a:rPr sz="1700" spc="75" dirty="0" smtClean="0">
                <a:latin typeface="Times New Roman"/>
                <a:cs typeface="Times New Roman"/>
              </a:rPr>
              <a:t>          </a:t>
            </a:r>
            <a:r>
              <a:rPr sz="1700" spc="556" dirty="0" smtClean="0">
                <a:latin typeface="Times New Roman"/>
                <a:cs typeface="Times New Roman"/>
              </a:rPr>
              <a:t> </a:t>
            </a:r>
            <a:r>
              <a:rPr sz="1700" spc="119" dirty="0" smtClean="0">
                <a:latin typeface="Times New Roman"/>
                <a:cs typeface="Times New Roman"/>
              </a:rPr>
              <a:t>kritikan/saran</a:t>
            </a:r>
            <a:r>
              <a:rPr sz="1700" spc="-78" dirty="0" smtClean="0">
                <a:latin typeface="Times New Roman"/>
                <a:cs typeface="Times New Roman"/>
              </a:rPr>
              <a:t> </a:t>
            </a:r>
            <a:r>
              <a:rPr sz="1700" spc="117" dirty="0" smtClean="0">
                <a:latin typeface="Times New Roman"/>
                <a:cs typeface="Times New Roman"/>
              </a:rPr>
              <a:t>dari</a:t>
            </a:r>
            <a:r>
              <a:rPr sz="1700" spc="75" dirty="0" smtClean="0">
                <a:latin typeface="Times New Roman"/>
                <a:cs typeface="Times New Roman"/>
              </a:rPr>
              <a:t> </a:t>
            </a:r>
            <a:r>
              <a:rPr sz="1700" spc="164" dirty="0" smtClean="0">
                <a:latin typeface="Times New Roman"/>
                <a:cs typeface="Times New Roman"/>
              </a:rPr>
              <a:t>sebuah</a:t>
            </a:r>
            <a:r>
              <a:rPr sz="1700" spc="88" dirty="0" smtClean="0">
                <a:latin typeface="Times New Roman"/>
                <a:cs typeface="Times New Roman"/>
              </a:rPr>
              <a:t>                     </a:t>
            </a:r>
            <a:r>
              <a:rPr sz="1700" spc="439" dirty="0" smtClean="0">
                <a:latin typeface="Times New Roman"/>
                <a:cs typeface="Times New Roman"/>
              </a:rPr>
              <a:t> </a:t>
            </a:r>
            <a:r>
              <a:rPr sz="1700" spc="161" dirty="0" smtClean="0">
                <a:latin typeface="Times New Roman"/>
                <a:cs typeface="Times New Roman"/>
              </a:rPr>
              <a:t>orang</a:t>
            </a:r>
            <a:r>
              <a:rPr sz="1700" spc="-62" dirty="0" smtClean="0">
                <a:latin typeface="Times New Roman"/>
                <a:cs typeface="Times New Roman"/>
              </a:rPr>
              <a:t> </a:t>
            </a:r>
            <a:r>
              <a:rPr sz="1700" spc="0" dirty="0" smtClean="0">
                <a:latin typeface="Times New Roman"/>
                <a:cs typeface="Times New Roman"/>
              </a:rPr>
              <a:t>lain</a:t>
            </a:r>
            <a:r>
              <a:rPr sz="1700" spc="294" dirty="0" smtClean="0">
                <a:latin typeface="Times New Roman"/>
                <a:cs typeface="Times New Roman"/>
              </a:rPr>
              <a:t> </a:t>
            </a:r>
            <a:r>
              <a:rPr sz="1700" spc="187" dirty="0" smtClean="0">
                <a:latin typeface="Times New Roman"/>
                <a:cs typeface="Times New Roman"/>
              </a:rPr>
              <a:t>dan</a:t>
            </a:r>
            <a:r>
              <a:rPr sz="1700" spc="96" dirty="0" smtClean="0">
                <a:latin typeface="Times New Roman"/>
                <a:cs typeface="Times New Roman"/>
              </a:rPr>
              <a:t> </a:t>
            </a:r>
            <a:r>
              <a:rPr sz="1700" spc="150" dirty="0" smtClean="0">
                <a:latin typeface="Times New Roman"/>
                <a:cs typeface="Times New Roman"/>
              </a:rPr>
              <a:t>pendapat/gagasan</a:t>
            </a:r>
            <a:r>
              <a:rPr sz="1700" spc="84" dirty="0" smtClean="0">
                <a:latin typeface="Times New Roman"/>
                <a:cs typeface="Times New Roman"/>
              </a:rPr>
              <a:t>    </a:t>
            </a:r>
            <a:r>
              <a:rPr sz="1700" spc="426" dirty="0" smtClean="0">
                <a:latin typeface="Times New Roman"/>
                <a:cs typeface="Times New Roman"/>
              </a:rPr>
              <a:t> </a:t>
            </a:r>
            <a:r>
              <a:rPr sz="1700" spc="165" dirty="0" smtClean="0">
                <a:latin typeface="Times New Roman"/>
                <a:cs typeface="Times New Roman"/>
              </a:rPr>
              <a:t>menyebutkan</a:t>
            </a:r>
            <a:endParaRPr sz="1700">
              <a:latin typeface="Times New Roman"/>
              <a:cs typeface="Times New Roman"/>
            </a:endParaRPr>
          </a:p>
          <a:p>
            <a:pPr marL="2371725" marR="380653" indent="-2209800">
              <a:lnSpc>
                <a:spcPct val="100041"/>
              </a:lnSpc>
            </a:pPr>
            <a:r>
              <a:rPr sz="1700" spc="0" dirty="0" smtClean="0">
                <a:latin typeface="Times New Roman"/>
                <a:cs typeface="Times New Roman"/>
              </a:rPr>
              <a:t>bagi</a:t>
            </a:r>
            <a:r>
              <a:rPr sz="1700" spc="395" dirty="0" smtClean="0">
                <a:latin typeface="Times New Roman"/>
                <a:cs typeface="Times New Roman"/>
              </a:rPr>
              <a:t> </a:t>
            </a:r>
            <a:r>
              <a:rPr sz="1700" spc="143" dirty="0" smtClean="0">
                <a:latin typeface="Times New Roman"/>
                <a:cs typeface="Times New Roman"/>
              </a:rPr>
              <a:t>kelompok.</a:t>
            </a:r>
            <a:r>
              <a:rPr sz="1700" spc="75" dirty="0" smtClean="0">
                <a:latin typeface="Times New Roman"/>
                <a:cs typeface="Times New Roman"/>
              </a:rPr>
              <a:t>         </a:t>
            </a:r>
            <a:r>
              <a:rPr sz="1700" spc="132" dirty="0" smtClean="0">
                <a:latin typeface="Times New Roman"/>
                <a:cs typeface="Times New Roman"/>
              </a:rPr>
              <a:t> </a:t>
            </a:r>
            <a:r>
              <a:rPr sz="1700" b="1" spc="151" dirty="0" smtClean="0">
                <a:latin typeface="Times New Roman"/>
                <a:cs typeface="Times New Roman"/>
              </a:rPr>
              <a:t>beberapa</a:t>
            </a:r>
            <a:r>
              <a:rPr sz="1700" b="1" spc="75" dirty="0" smtClean="0">
                <a:latin typeface="Times New Roman"/>
                <a:cs typeface="Times New Roman"/>
              </a:rPr>
              <a:t> </a:t>
            </a:r>
            <a:r>
              <a:rPr sz="1700" b="1" spc="125" dirty="0" smtClean="0">
                <a:latin typeface="Times New Roman"/>
                <a:cs typeface="Times New Roman"/>
              </a:rPr>
              <a:t>pemikiran</a:t>
            </a:r>
            <a:r>
              <a:rPr sz="1700" b="1" spc="62" dirty="0" smtClean="0">
                <a:latin typeface="Times New Roman"/>
                <a:cs typeface="Times New Roman"/>
              </a:rPr>
              <a:t> </a:t>
            </a:r>
            <a:r>
              <a:rPr sz="1700" spc="129" dirty="0" smtClean="0">
                <a:latin typeface="Times New Roman"/>
                <a:cs typeface="Times New Roman"/>
              </a:rPr>
              <a:t>sebagai</a:t>
            </a:r>
            <a:r>
              <a:rPr sz="1700" spc="14" dirty="0" smtClean="0">
                <a:latin typeface="Times New Roman"/>
                <a:cs typeface="Times New Roman"/>
              </a:rPr>
              <a:t> </a:t>
            </a:r>
            <a:r>
              <a:rPr sz="1700" spc="162" dirty="0" smtClean="0">
                <a:latin typeface="Times New Roman"/>
                <a:cs typeface="Times New Roman"/>
              </a:rPr>
              <a:t>respons</a:t>
            </a:r>
            <a:r>
              <a:rPr sz="1700" spc="92" dirty="0" smtClean="0">
                <a:latin typeface="Times New Roman"/>
                <a:cs typeface="Times New Roman"/>
              </a:rPr>
              <a:t> </a:t>
            </a:r>
            <a:r>
              <a:rPr sz="1700" spc="175" dirty="0" smtClean="0">
                <a:latin typeface="Times New Roman"/>
                <a:cs typeface="Times New Roman"/>
              </a:rPr>
              <a:t>terhadap</a:t>
            </a:r>
            <a:endParaRPr sz="1700">
              <a:latin typeface="Times New Roman"/>
              <a:cs typeface="Times New Roman"/>
            </a:endParaRPr>
          </a:p>
        </p:txBody>
      </p:sp>
      <p:sp>
        <p:nvSpPr>
          <p:cNvPr id="2" name="object 2"/>
          <p:cNvSpPr txBox="1"/>
          <p:nvPr/>
        </p:nvSpPr>
        <p:spPr>
          <a:xfrm>
            <a:off x="9412262" y="4177837"/>
            <a:ext cx="2209800" cy="2680162"/>
          </a:xfrm>
          <a:prstGeom prst="rect">
            <a:avLst/>
          </a:prstGeom>
        </p:spPr>
        <p:txBody>
          <a:bodyPr wrap="square" lIns="0" tIns="4431" rIns="0" bIns="0" rtlCol="0">
            <a:noAutofit/>
          </a:bodyPr>
          <a:lstStyle/>
          <a:p>
            <a:pPr>
              <a:lnSpc>
                <a:spcPts val="800"/>
              </a:lnSpc>
            </a:pPr>
            <a:endParaRPr sz="800"/>
          </a:p>
          <a:p>
            <a:pPr marL="161925" marR="352523">
              <a:lnSpc>
                <a:spcPct val="100041"/>
              </a:lnSpc>
              <a:spcBef>
                <a:spcPts val="2000"/>
              </a:spcBef>
            </a:pPr>
            <a:r>
              <a:rPr sz="1700" spc="168" dirty="0" smtClean="0">
                <a:latin typeface="Times New Roman"/>
                <a:cs typeface="Times New Roman"/>
              </a:rPr>
              <a:t>menerima</a:t>
            </a:r>
            <a:r>
              <a:rPr sz="1700" spc="14" dirty="0" smtClean="0">
                <a:latin typeface="Times New Roman"/>
                <a:cs typeface="Times New Roman"/>
              </a:rPr>
              <a:t> </a:t>
            </a:r>
            <a:r>
              <a:rPr sz="1700" spc="187" dirty="0" smtClean="0">
                <a:latin typeface="Times New Roman"/>
                <a:cs typeface="Times New Roman"/>
              </a:rPr>
              <a:t>dan</a:t>
            </a:r>
            <a:r>
              <a:rPr sz="1700" spc="96" dirty="0" smtClean="0">
                <a:latin typeface="Times New Roman"/>
                <a:cs typeface="Times New Roman"/>
              </a:rPr>
              <a:t> </a:t>
            </a:r>
            <a:r>
              <a:rPr sz="1700" b="1" spc="157" dirty="0" smtClean="0">
                <a:latin typeface="Times New Roman"/>
                <a:cs typeface="Times New Roman"/>
              </a:rPr>
              <a:t>menjelaskan</a:t>
            </a:r>
            <a:r>
              <a:rPr sz="1700" b="1" spc="79" dirty="0" smtClean="0">
                <a:latin typeface="Times New Roman"/>
                <a:cs typeface="Times New Roman"/>
              </a:rPr>
              <a:t> </a:t>
            </a:r>
            <a:r>
              <a:rPr sz="1700" b="1" spc="125" dirty="0" smtClean="0">
                <a:latin typeface="Times New Roman"/>
                <a:cs typeface="Times New Roman"/>
              </a:rPr>
              <a:t>pemikiran</a:t>
            </a:r>
            <a:r>
              <a:rPr sz="1700" b="1" spc="62" dirty="0" smtClean="0">
                <a:latin typeface="Times New Roman"/>
                <a:cs typeface="Times New Roman"/>
              </a:rPr>
              <a:t> </a:t>
            </a:r>
            <a:r>
              <a:rPr sz="1700" b="1" spc="175" dirty="0" smtClean="0">
                <a:latin typeface="Times New Roman"/>
                <a:cs typeface="Times New Roman"/>
              </a:rPr>
              <a:t>dengan</a:t>
            </a:r>
            <a:r>
              <a:rPr sz="1700" b="1" spc="-37" dirty="0" smtClean="0">
                <a:latin typeface="Times New Roman"/>
                <a:cs typeface="Times New Roman"/>
              </a:rPr>
              <a:t> </a:t>
            </a:r>
            <a:r>
              <a:rPr sz="1700" b="1" spc="134" dirty="0" smtClean="0">
                <a:latin typeface="Times New Roman"/>
                <a:cs typeface="Times New Roman"/>
              </a:rPr>
              <a:t>detail</a:t>
            </a:r>
            <a:r>
              <a:rPr sz="1700" b="1" spc="84" dirty="0" smtClean="0">
                <a:latin typeface="Times New Roman"/>
                <a:cs typeface="Times New Roman"/>
              </a:rPr>
              <a:t> </a:t>
            </a:r>
            <a:r>
              <a:rPr sz="1700" spc="129" dirty="0" smtClean="0">
                <a:latin typeface="Times New Roman"/>
                <a:cs typeface="Times New Roman"/>
              </a:rPr>
              <a:t>sebagai</a:t>
            </a:r>
            <a:r>
              <a:rPr sz="1700" spc="14" dirty="0" smtClean="0">
                <a:latin typeface="Times New Roman"/>
                <a:cs typeface="Times New Roman"/>
              </a:rPr>
              <a:t> </a:t>
            </a:r>
            <a:r>
              <a:rPr sz="1700" spc="162" dirty="0" smtClean="0">
                <a:latin typeface="Times New Roman"/>
                <a:cs typeface="Times New Roman"/>
              </a:rPr>
              <a:t>respons</a:t>
            </a:r>
            <a:r>
              <a:rPr sz="1700" spc="92" dirty="0" smtClean="0">
                <a:latin typeface="Times New Roman"/>
                <a:cs typeface="Times New Roman"/>
              </a:rPr>
              <a:t> </a:t>
            </a:r>
            <a:r>
              <a:rPr sz="1700" spc="175" dirty="0" smtClean="0">
                <a:latin typeface="Times New Roman"/>
                <a:cs typeface="Times New Roman"/>
              </a:rPr>
              <a:t>terhadap</a:t>
            </a:r>
            <a:r>
              <a:rPr sz="1700" spc="101" dirty="0" smtClean="0">
                <a:latin typeface="Times New Roman"/>
                <a:cs typeface="Times New Roman"/>
              </a:rPr>
              <a:t> </a:t>
            </a:r>
            <a:r>
              <a:rPr sz="1700" spc="121" dirty="0" smtClean="0">
                <a:latin typeface="Times New Roman"/>
                <a:cs typeface="Times New Roman"/>
              </a:rPr>
              <a:t>pemikiran</a:t>
            </a:r>
            <a:r>
              <a:rPr sz="1700" spc="14" dirty="0" smtClean="0">
                <a:latin typeface="Times New Roman"/>
                <a:cs typeface="Times New Roman"/>
              </a:rPr>
              <a:t> </a:t>
            </a:r>
            <a:r>
              <a:rPr sz="1700" spc="146" dirty="0" smtClean="0">
                <a:latin typeface="Times New Roman"/>
                <a:cs typeface="Times New Roman"/>
              </a:rPr>
              <a:t>orang</a:t>
            </a:r>
            <a:r>
              <a:rPr sz="1700" spc="79" dirty="0" smtClean="0">
                <a:latin typeface="Times New Roman"/>
                <a:cs typeface="Times New Roman"/>
              </a:rPr>
              <a:t> </a:t>
            </a:r>
            <a:r>
              <a:rPr sz="1700" spc="58" dirty="0" smtClean="0">
                <a:latin typeface="Times New Roman"/>
                <a:cs typeface="Times New Roman"/>
              </a:rPr>
              <a:t>lain.</a:t>
            </a:r>
            <a:endParaRPr sz="170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8" name="object 38"/>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6" name="object 36"/>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5" name="object 35"/>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22" name="object 22"/>
          <p:cNvSpPr/>
          <p:nvPr/>
        </p:nvSpPr>
        <p:spPr>
          <a:xfrm>
            <a:off x="569912" y="1274127"/>
            <a:ext cx="709600" cy="360045"/>
          </a:xfrm>
          <a:custGeom>
            <a:avLst/>
            <a:gdLst/>
            <a:ahLst/>
            <a:cxnLst/>
            <a:rect l="l" t="t" r="r" b="b"/>
            <a:pathLst>
              <a:path w="709600" h="360045">
                <a:moveTo>
                  <a:pt x="0" y="0"/>
                </a:moveTo>
                <a:lnTo>
                  <a:pt x="709600" y="0"/>
                </a:lnTo>
                <a:lnTo>
                  <a:pt x="709600" y="360045"/>
                </a:lnTo>
                <a:lnTo>
                  <a:pt x="0" y="360045"/>
                </a:lnTo>
                <a:lnTo>
                  <a:pt x="0" y="0"/>
                </a:lnTo>
                <a:close/>
              </a:path>
            </a:pathLst>
          </a:custGeom>
          <a:solidFill>
            <a:srgbClr val="E74C22"/>
          </a:solidFill>
        </p:spPr>
        <p:txBody>
          <a:bodyPr wrap="square" lIns="0" tIns="0" rIns="0" bIns="0" rtlCol="0">
            <a:noAutofit/>
          </a:bodyPr>
          <a:lstStyle/>
          <a:p>
            <a:endParaRPr/>
          </a:p>
        </p:txBody>
      </p:sp>
      <p:sp>
        <p:nvSpPr>
          <p:cNvPr id="23" name="object 23"/>
          <p:cNvSpPr/>
          <p:nvPr/>
        </p:nvSpPr>
        <p:spPr>
          <a:xfrm>
            <a:off x="1279512" y="1274127"/>
            <a:ext cx="6386499" cy="360045"/>
          </a:xfrm>
          <a:custGeom>
            <a:avLst/>
            <a:gdLst/>
            <a:ahLst/>
            <a:cxnLst/>
            <a:rect l="l" t="t" r="r" b="b"/>
            <a:pathLst>
              <a:path w="6386499" h="360045">
                <a:moveTo>
                  <a:pt x="0" y="0"/>
                </a:moveTo>
                <a:lnTo>
                  <a:pt x="6386499" y="0"/>
                </a:lnTo>
                <a:lnTo>
                  <a:pt x="6386499" y="360045"/>
                </a:lnTo>
                <a:lnTo>
                  <a:pt x="0" y="360045"/>
                </a:lnTo>
                <a:lnTo>
                  <a:pt x="0" y="0"/>
                </a:lnTo>
                <a:close/>
              </a:path>
            </a:pathLst>
          </a:custGeom>
          <a:solidFill>
            <a:srgbClr val="E74C22"/>
          </a:solidFill>
        </p:spPr>
        <p:txBody>
          <a:bodyPr wrap="square" lIns="0" tIns="0" rIns="0" bIns="0" rtlCol="0">
            <a:noAutofit/>
          </a:bodyPr>
          <a:lstStyle/>
          <a:p>
            <a:endParaRPr/>
          </a:p>
        </p:txBody>
      </p:sp>
      <p:sp>
        <p:nvSpPr>
          <p:cNvPr id="24" name="object 24"/>
          <p:cNvSpPr/>
          <p:nvPr/>
        </p:nvSpPr>
        <p:spPr>
          <a:xfrm>
            <a:off x="7666011" y="1274127"/>
            <a:ext cx="3956050" cy="360045"/>
          </a:xfrm>
          <a:custGeom>
            <a:avLst/>
            <a:gdLst/>
            <a:ahLst/>
            <a:cxnLst/>
            <a:rect l="l" t="t" r="r" b="b"/>
            <a:pathLst>
              <a:path w="3956050" h="360045">
                <a:moveTo>
                  <a:pt x="0" y="0"/>
                </a:moveTo>
                <a:lnTo>
                  <a:pt x="3956050" y="0"/>
                </a:lnTo>
                <a:lnTo>
                  <a:pt x="3956050" y="360045"/>
                </a:lnTo>
                <a:lnTo>
                  <a:pt x="0" y="360045"/>
                </a:lnTo>
                <a:lnTo>
                  <a:pt x="0" y="0"/>
                </a:lnTo>
                <a:close/>
              </a:path>
            </a:pathLst>
          </a:custGeom>
          <a:solidFill>
            <a:srgbClr val="E74C22"/>
          </a:solidFill>
        </p:spPr>
        <p:txBody>
          <a:bodyPr wrap="square" lIns="0" tIns="0" rIns="0" bIns="0" rtlCol="0">
            <a:noAutofit/>
          </a:bodyPr>
          <a:lstStyle/>
          <a:p>
            <a:endParaRPr/>
          </a:p>
        </p:txBody>
      </p:sp>
      <p:sp>
        <p:nvSpPr>
          <p:cNvPr id="25" name="object 25"/>
          <p:cNvSpPr/>
          <p:nvPr/>
        </p:nvSpPr>
        <p:spPr>
          <a:xfrm>
            <a:off x="569912" y="1633537"/>
            <a:ext cx="709600" cy="682625"/>
          </a:xfrm>
          <a:custGeom>
            <a:avLst/>
            <a:gdLst/>
            <a:ahLst/>
            <a:cxnLst/>
            <a:rect l="l" t="t" r="r" b="b"/>
            <a:pathLst>
              <a:path w="709600" h="682625">
                <a:moveTo>
                  <a:pt x="0" y="0"/>
                </a:moveTo>
                <a:lnTo>
                  <a:pt x="709600" y="0"/>
                </a:lnTo>
                <a:lnTo>
                  <a:pt x="709600" y="682625"/>
                </a:lnTo>
                <a:lnTo>
                  <a:pt x="0" y="682625"/>
                </a:lnTo>
                <a:lnTo>
                  <a:pt x="0" y="0"/>
                </a:lnTo>
                <a:close/>
              </a:path>
            </a:pathLst>
          </a:custGeom>
          <a:solidFill>
            <a:srgbClr val="F6D0CC"/>
          </a:solidFill>
        </p:spPr>
        <p:txBody>
          <a:bodyPr wrap="square" lIns="0" tIns="0" rIns="0" bIns="0" rtlCol="0">
            <a:noAutofit/>
          </a:bodyPr>
          <a:lstStyle/>
          <a:p>
            <a:endParaRPr/>
          </a:p>
        </p:txBody>
      </p:sp>
      <p:sp>
        <p:nvSpPr>
          <p:cNvPr id="26" name="object 26"/>
          <p:cNvSpPr/>
          <p:nvPr/>
        </p:nvSpPr>
        <p:spPr>
          <a:xfrm>
            <a:off x="1279512" y="1633537"/>
            <a:ext cx="6386499" cy="682625"/>
          </a:xfrm>
          <a:custGeom>
            <a:avLst/>
            <a:gdLst/>
            <a:ahLst/>
            <a:cxnLst/>
            <a:rect l="l" t="t" r="r" b="b"/>
            <a:pathLst>
              <a:path w="6386499" h="682625">
                <a:moveTo>
                  <a:pt x="0" y="0"/>
                </a:moveTo>
                <a:lnTo>
                  <a:pt x="6386499" y="0"/>
                </a:lnTo>
                <a:lnTo>
                  <a:pt x="6386499" y="682625"/>
                </a:lnTo>
                <a:lnTo>
                  <a:pt x="0" y="682625"/>
                </a:lnTo>
                <a:lnTo>
                  <a:pt x="0" y="0"/>
                </a:lnTo>
                <a:close/>
              </a:path>
            </a:pathLst>
          </a:custGeom>
          <a:solidFill>
            <a:srgbClr val="F6D0CC"/>
          </a:solidFill>
        </p:spPr>
        <p:txBody>
          <a:bodyPr wrap="square" lIns="0" tIns="0" rIns="0" bIns="0" rtlCol="0">
            <a:noAutofit/>
          </a:bodyPr>
          <a:lstStyle/>
          <a:p>
            <a:endParaRPr/>
          </a:p>
        </p:txBody>
      </p:sp>
      <p:sp>
        <p:nvSpPr>
          <p:cNvPr id="27" name="object 27"/>
          <p:cNvSpPr/>
          <p:nvPr/>
        </p:nvSpPr>
        <p:spPr>
          <a:xfrm>
            <a:off x="7666011" y="1633537"/>
            <a:ext cx="3956050" cy="682625"/>
          </a:xfrm>
          <a:custGeom>
            <a:avLst/>
            <a:gdLst/>
            <a:ahLst/>
            <a:cxnLst/>
            <a:rect l="l" t="t" r="r" b="b"/>
            <a:pathLst>
              <a:path w="3956050" h="682625">
                <a:moveTo>
                  <a:pt x="0" y="0"/>
                </a:moveTo>
                <a:lnTo>
                  <a:pt x="3956050" y="0"/>
                </a:lnTo>
                <a:lnTo>
                  <a:pt x="3956050" y="682625"/>
                </a:lnTo>
                <a:lnTo>
                  <a:pt x="0" y="682625"/>
                </a:lnTo>
                <a:lnTo>
                  <a:pt x="0" y="0"/>
                </a:lnTo>
                <a:close/>
              </a:path>
            </a:pathLst>
          </a:custGeom>
          <a:solidFill>
            <a:srgbClr val="F6D0CC"/>
          </a:solidFill>
        </p:spPr>
        <p:txBody>
          <a:bodyPr wrap="square" lIns="0" tIns="0" rIns="0" bIns="0" rtlCol="0">
            <a:noAutofit/>
          </a:bodyPr>
          <a:lstStyle/>
          <a:p>
            <a:endParaRPr/>
          </a:p>
        </p:txBody>
      </p:sp>
      <p:sp>
        <p:nvSpPr>
          <p:cNvPr id="28" name="object 28"/>
          <p:cNvSpPr/>
          <p:nvPr/>
        </p:nvSpPr>
        <p:spPr>
          <a:xfrm>
            <a:off x="569912" y="2316162"/>
            <a:ext cx="709600" cy="915975"/>
          </a:xfrm>
          <a:custGeom>
            <a:avLst/>
            <a:gdLst/>
            <a:ahLst/>
            <a:cxnLst/>
            <a:rect l="l" t="t" r="r" b="b"/>
            <a:pathLst>
              <a:path w="709600" h="915975">
                <a:moveTo>
                  <a:pt x="0" y="0"/>
                </a:moveTo>
                <a:lnTo>
                  <a:pt x="709600" y="0"/>
                </a:lnTo>
                <a:lnTo>
                  <a:pt x="709600" y="915975"/>
                </a:lnTo>
                <a:lnTo>
                  <a:pt x="0" y="915975"/>
                </a:lnTo>
                <a:lnTo>
                  <a:pt x="0" y="0"/>
                </a:lnTo>
                <a:close/>
              </a:path>
            </a:pathLst>
          </a:custGeom>
          <a:solidFill>
            <a:srgbClr val="FAE9E7"/>
          </a:solidFill>
        </p:spPr>
        <p:txBody>
          <a:bodyPr wrap="square" lIns="0" tIns="0" rIns="0" bIns="0" rtlCol="0">
            <a:noAutofit/>
          </a:bodyPr>
          <a:lstStyle/>
          <a:p>
            <a:endParaRPr/>
          </a:p>
        </p:txBody>
      </p:sp>
      <p:sp>
        <p:nvSpPr>
          <p:cNvPr id="29" name="object 29"/>
          <p:cNvSpPr/>
          <p:nvPr/>
        </p:nvSpPr>
        <p:spPr>
          <a:xfrm>
            <a:off x="1279512" y="2316162"/>
            <a:ext cx="6386499" cy="915975"/>
          </a:xfrm>
          <a:custGeom>
            <a:avLst/>
            <a:gdLst/>
            <a:ahLst/>
            <a:cxnLst/>
            <a:rect l="l" t="t" r="r" b="b"/>
            <a:pathLst>
              <a:path w="6386499" h="915975">
                <a:moveTo>
                  <a:pt x="0" y="0"/>
                </a:moveTo>
                <a:lnTo>
                  <a:pt x="6386499" y="0"/>
                </a:lnTo>
                <a:lnTo>
                  <a:pt x="6386499" y="915975"/>
                </a:lnTo>
                <a:lnTo>
                  <a:pt x="0" y="915975"/>
                </a:lnTo>
                <a:lnTo>
                  <a:pt x="0" y="0"/>
                </a:lnTo>
                <a:close/>
              </a:path>
            </a:pathLst>
          </a:custGeom>
          <a:solidFill>
            <a:srgbClr val="FAE9E7"/>
          </a:solidFill>
        </p:spPr>
        <p:txBody>
          <a:bodyPr wrap="square" lIns="0" tIns="0" rIns="0" bIns="0" rtlCol="0">
            <a:noAutofit/>
          </a:bodyPr>
          <a:lstStyle/>
          <a:p>
            <a:endParaRPr/>
          </a:p>
        </p:txBody>
      </p:sp>
      <p:sp>
        <p:nvSpPr>
          <p:cNvPr id="30" name="object 30"/>
          <p:cNvSpPr/>
          <p:nvPr/>
        </p:nvSpPr>
        <p:spPr>
          <a:xfrm>
            <a:off x="7666011" y="2316162"/>
            <a:ext cx="3956050" cy="915975"/>
          </a:xfrm>
          <a:custGeom>
            <a:avLst/>
            <a:gdLst/>
            <a:ahLst/>
            <a:cxnLst/>
            <a:rect l="l" t="t" r="r" b="b"/>
            <a:pathLst>
              <a:path w="3956050" h="915975">
                <a:moveTo>
                  <a:pt x="0" y="0"/>
                </a:moveTo>
                <a:lnTo>
                  <a:pt x="3956050" y="0"/>
                </a:lnTo>
                <a:lnTo>
                  <a:pt x="3956050" y="915975"/>
                </a:lnTo>
                <a:lnTo>
                  <a:pt x="0" y="915975"/>
                </a:lnTo>
                <a:lnTo>
                  <a:pt x="0" y="0"/>
                </a:lnTo>
                <a:close/>
              </a:path>
            </a:pathLst>
          </a:custGeom>
          <a:solidFill>
            <a:srgbClr val="FAE9E7"/>
          </a:solidFill>
        </p:spPr>
        <p:txBody>
          <a:bodyPr wrap="square" lIns="0" tIns="0" rIns="0" bIns="0" rtlCol="0">
            <a:noAutofit/>
          </a:bodyPr>
          <a:lstStyle/>
          <a:p>
            <a:endParaRPr/>
          </a:p>
        </p:txBody>
      </p:sp>
      <p:sp>
        <p:nvSpPr>
          <p:cNvPr id="31" name="object 31"/>
          <p:cNvSpPr/>
          <p:nvPr/>
        </p:nvSpPr>
        <p:spPr>
          <a:xfrm>
            <a:off x="569912" y="3232137"/>
            <a:ext cx="709600" cy="903349"/>
          </a:xfrm>
          <a:custGeom>
            <a:avLst/>
            <a:gdLst/>
            <a:ahLst/>
            <a:cxnLst/>
            <a:rect l="l" t="t" r="r" b="b"/>
            <a:pathLst>
              <a:path w="709600" h="903349">
                <a:moveTo>
                  <a:pt x="0" y="0"/>
                </a:moveTo>
                <a:lnTo>
                  <a:pt x="709600" y="0"/>
                </a:lnTo>
                <a:lnTo>
                  <a:pt x="709600" y="903349"/>
                </a:lnTo>
                <a:lnTo>
                  <a:pt x="0" y="903349"/>
                </a:lnTo>
                <a:lnTo>
                  <a:pt x="0" y="0"/>
                </a:lnTo>
                <a:close/>
              </a:path>
            </a:pathLst>
          </a:custGeom>
          <a:solidFill>
            <a:srgbClr val="F6D0CC"/>
          </a:solidFill>
        </p:spPr>
        <p:txBody>
          <a:bodyPr wrap="square" lIns="0" tIns="0" rIns="0" bIns="0" rtlCol="0">
            <a:noAutofit/>
          </a:bodyPr>
          <a:lstStyle/>
          <a:p>
            <a:endParaRPr/>
          </a:p>
        </p:txBody>
      </p:sp>
      <p:sp>
        <p:nvSpPr>
          <p:cNvPr id="32" name="object 32"/>
          <p:cNvSpPr/>
          <p:nvPr/>
        </p:nvSpPr>
        <p:spPr>
          <a:xfrm>
            <a:off x="1279512" y="3232137"/>
            <a:ext cx="6386499" cy="903349"/>
          </a:xfrm>
          <a:custGeom>
            <a:avLst/>
            <a:gdLst/>
            <a:ahLst/>
            <a:cxnLst/>
            <a:rect l="l" t="t" r="r" b="b"/>
            <a:pathLst>
              <a:path w="6386499" h="903349">
                <a:moveTo>
                  <a:pt x="0" y="0"/>
                </a:moveTo>
                <a:lnTo>
                  <a:pt x="6386499" y="0"/>
                </a:lnTo>
                <a:lnTo>
                  <a:pt x="6386499" y="903349"/>
                </a:lnTo>
                <a:lnTo>
                  <a:pt x="0" y="903349"/>
                </a:lnTo>
                <a:lnTo>
                  <a:pt x="0" y="0"/>
                </a:lnTo>
                <a:close/>
              </a:path>
            </a:pathLst>
          </a:custGeom>
          <a:solidFill>
            <a:srgbClr val="F6D0CC"/>
          </a:solidFill>
        </p:spPr>
        <p:txBody>
          <a:bodyPr wrap="square" lIns="0" tIns="0" rIns="0" bIns="0" rtlCol="0">
            <a:noAutofit/>
          </a:bodyPr>
          <a:lstStyle/>
          <a:p>
            <a:endParaRPr/>
          </a:p>
        </p:txBody>
      </p:sp>
      <p:sp>
        <p:nvSpPr>
          <p:cNvPr id="33" name="object 33"/>
          <p:cNvSpPr/>
          <p:nvPr/>
        </p:nvSpPr>
        <p:spPr>
          <a:xfrm>
            <a:off x="7666011" y="3232137"/>
            <a:ext cx="3956050" cy="903349"/>
          </a:xfrm>
          <a:custGeom>
            <a:avLst/>
            <a:gdLst/>
            <a:ahLst/>
            <a:cxnLst/>
            <a:rect l="l" t="t" r="r" b="b"/>
            <a:pathLst>
              <a:path w="3956050" h="903349">
                <a:moveTo>
                  <a:pt x="0" y="0"/>
                </a:moveTo>
                <a:lnTo>
                  <a:pt x="3956050" y="0"/>
                </a:lnTo>
                <a:lnTo>
                  <a:pt x="3956050" y="903349"/>
                </a:lnTo>
                <a:lnTo>
                  <a:pt x="0" y="903349"/>
                </a:lnTo>
                <a:lnTo>
                  <a:pt x="0" y="0"/>
                </a:lnTo>
                <a:close/>
              </a:path>
            </a:pathLst>
          </a:custGeom>
          <a:solidFill>
            <a:srgbClr val="F6D0CC"/>
          </a:solidFill>
        </p:spPr>
        <p:txBody>
          <a:bodyPr wrap="square" lIns="0" tIns="0" rIns="0" bIns="0" rtlCol="0">
            <a:noAutofit/>
          </a:bodyPr>
          <a:lstStyle/>
          <a:p>
            <a:endParaRPr/>
          </a:p>
        </p:txBody>
      </p:sp>
      <p:sp>
        <p:nvSpPr>
          <p:cNvPr id="34" name="object 34"/>
          <p:cNvSpPr/>
          <p:nvPr/>
        </p:nvSpPr>
        <p:spPr>
          <a:xfrm>
            <a:off x="563562" y="1633537"/>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21" name="object 21"/>
          <p:cNvSpPr/>
          <p:nvPr/>
        </p:nvSpPr>
        <p:spPr>
          <a:xfrm>
            <a:off x="0" y="265112"/>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20" name="object 20"/>
          <p:cNvSpPr txBox="1"/>
          <p:nvPr/>
        </p:nvSpPr>
        <p:spPr>
          <a:xfrm>
            <a:off x="3207295" y="399877"/>
            <a:ext cx="5827825" cy="355600"/>
          </a:xfrm>
          <a:prstGeom prst="rect">
            <a:avLst/>
          </a:prstGeom>
        </p:spPr>
        <p:txBody>
          <a:bodyPr wrap="square" lIns="0" tIns="16573" rIns="0" bIns="0" rtlCol="0">
            <a:noAutofit/>
          </a:bodyPr>
          <a:lstStyle/>
          <a:p>
            <a:pPr marL="12700">
              <a:lnSpc>
                <a:spcPts val="2610"/>
              </a:lnSpc>
            </a:pPr>
            <a:r>
              <a:rPr sz="2600" spc="-669" dirty="0" smtClean="0">
                <a:solidFill>
                  <a:srgbClr val="404040"/>
                </a:solidFill>
                <a:latin typeface="Times New Roman"/>
                <a:cs typeface="Times New Roman"/>
              </a:rPr>
              <a:t>LEMBAR KERJA DIAGNOSTIK  </a:t>
            </a:r>
            <a:r>
              <a:rPr sz="2600" spc="-669" dirty="0" smtClean="0">
                <a:solidFill>
                  <a:srgbClr val="933E00"/>
                </a:solidFill>
                <a:latin typeface="Times New Roman"/>
                <a:cs typeface="Times New Roman"/>
              </a:rPr>
              <a:t>KEMAMPUAN BERKOMUNIKASI</a:t>
            </a:r>
            <a:endParaRPr sz="2600">
              <a:latin typeface="Times New Roman"/>
              <a:cs typeface="Times New Roman"/>
            </a:endParaRPr>
          </a:p>
        </p:txBody>
      </p:sp>
      <p:sp>
        <p:nvSpPr>
          <p:cNvPr id="19" name="object 19"/>
          <p:cNvSpPr txBox="1"/>
          <p:nvPr/>
        </p:nvSpPr>
        <p:spPr>
          <a:xfrm>
            <a:off x="1381112" y="1973291"/>
            <a:ext cx="4125112" cy="254000"/>
          </a:xfrm>
          <a:prstGeom prst="rect">
            <a:avLst/>
          </a:prstGeom>
        </p:spPr>
        <p:txBody>
          <a:bodyPr wrap="square" lIns="0" tIns="12065" rIns="0" bIns="0" rtlCol="0">
            <a:noAutofit/>
          </a:bodyPr>
          <a:lstStyle/>
          <a:p>
            <a:pPr marL="12700">
              <a:lnSpc>
                <a:spcPts val="1900"/>
              </a:lnSpc>
            </a:pPr>
            <a:r>
              <a:rPr sz="1800" spc="88" dirty="0" smtClean="0">
                <a:latin typeface="Times New Roman"/>
                <a:cs typeface="Times New Roman"/>
              </a:rPr>
              <a:t>proﬁl  pelajar pancasila (kebekerjaan) ?</a:t>
            </a:r>
            <a:endParaRPr sz="1800">
              <a:latin typeface="Times New Roman"/>
              <a:cs typeface="Times New Roman"/>
            </a:endParaRPr>
          </a:p>
        </p:txBody>
      </p:sp>
      <p:sp>
        <p:nvSpPr>
          <p:cNvPr id="18" name="object 18"/>
          <p:cNvSpPr txBox="1"/>
          <p:nvPr/>
        </p:nvSpPr>
        <p:spPr>
          <a:xfrm>
            <a:off x="816631" y="2381596"/>
            <a:ext cx="250113" cy="254000"/>
          </a:xfrm>
          <a:prstGeom prst="rect">
            <a:avLst/>
          </a:prstGeom>
        </p:spPr>
        <p:txBody>
          <a:bodyPr wrap="square" lIns="0" tIns="12065" rIns="0" bIns="0" rtlCol="0">
            <a:noAutofit/>
          </a:bodyPr>
          <a:lstStyle/>
          <a:p>
            <a:pPr marL="12700">
              <a:lnSpc>
                <a:spcPts val="1900"/>
              </a:lnSpc>
            </a:pPr>
            <a:r>
              <a:rPr sz="1800" spc="73" dirty="0" smtClean="0">
                <a:latin typeface="Times New Roman"/>
                <a:cs typeface="Times New Roman"/>
              </a:rPr>
              <a:t>2.</a:t>
            </a:r>
            <a:endParaRPr sz="1800">
              <a:latin typeface="Times New Roman"/>
              <a:cs typeface="Times New Roman"/>
            </a:endParaRPr>
          </a:p>
        </p:txBody>
      </p:sp>
      <p:sp>
        <p:nvSpPr>
          <p:cNvPr id="17" name="object 17"/>
          <p:cNvSpPr txBox="1"/>
          <p:nvPr/>
        </p:nvSpPr>
        <p:spPr>
          <a:xfrm>
            <a:off x="1381112" y="2381596"/>
            <a:ext cx="6210401" cy="254000"/>
          </a:xfrm>
          <a:prstGeom prst="rect">
            <a:avLst/>
          </a:prstGeom>
        </p:spPr>
        <p:txBody>
          <a:bodyPr wrap="square" lIns="0" tIns="12065" rIns="0" bIns="0" rtlCol="0">
            <a:noAutofit/>
          </a:bodyPr>
          <a:lstStyle/>
          <a:p>
            <a:pPr marL="12700">
              <a:lnSpc>
                <a:spcPts val="1900"/>
              </a:lnSpc>
            </a:pPr>
            <a:r>
              <a:rPr sz="1800" spc="192" dirty="0" smtClean="0">
                <a:latin typeface="Times New Roman"/>
                <a:cs typeface="Times New Roman"/>
              </a:rPr>
              <a:t>Menurut anda apa tantangan untuk mendapatkan hasil</a:t>
            </a:r>
            <a:endParaRPr sz="1800">
              <a:latin typeface="Times New Roman"/>
              <a:cs typeface="Times New Roman"/>
            </a:endParaRPr>
          </a:p>
        </p:txBody>
      </p:sp>
      <p:sp>
        <p:nvSpPr>
          <p:cNvPr id="16" name="object 16"/>
          <p:cNvSpPr txBox="1"/>
          <p:nvPr/>
        </p:nvSpPr>
        <p:spPr>
          <a:xfrm>
            <a:off x="1381112" y="2930236"/>
            <a:ext cx="3558870" cy="254000"/>
          </a:xfrm>
          <a:prstGeom prst="rect">
            <a:avLst/>
          </a:prstGeom>
        </p:spPr>
        <p:txBody>
          <a:bodyPr wrap="square" lIns="0" tIns="12065" rIns="0" bIns="0" rtlCol="0">
            <a:noAutofit/>
          </a:bodyPr>
          <a:lstStyle/>
          <a:p>
            <a:pPr marL="12700">
              <a:lnSpc>
                <a:spcPts val="1900"/>
              </a:lnSpc>
            </a:pPr>
            <a:r>
              <a:rPr sz="1800" spc="94" dirty="0" smtClean="0">
                <a:latin typeface="Times New Roman"/>
                <a:cs typeface="Times New Roman"/>
              </a:rPr>
              <a:t>(kebekerjaan dan budaya kerja)  ?</a:t>
            </a:r>
            <a:endParaRPr sz="1800">
              <a:latin typeface="Times New Roman"/>
              <a:cs typeface="Times New Roman"/>
            </a:endParaRPr>
          </a:p>
        </p:txBody>
      </p:sp>
      <p:sp>
        <p:nvSpPr>
          <p:cNvPr id="15" name="object 15"/>
          <p:cNvSpPr txBox="1"/>
          <p:nvPr/>
        </p:nvSpPr>
        <p:spPr>
          <a:xfrm>
            <a:off x="816631" y="3297572"/>
            <a:ext cx="250113" cy="254000"/>
          </a:xfrm>
          <a:prstGeom prst="rect">
            <a:avLst/>
          </a:prstGeom>
        </p:spPr>
        <p:txBody>
          <a:bodyPr wrap="square" lIns="0" tIns="12065" rIns="0" bIns="0" rtlCol="0">
            <a:noAutofit/>
          </a:bodyPr>
          <a:lstStyle/>
          <a:p>
            <a:pPr marL="12700">
              <a:lnSpc>
                <a:spcPts val="1900"/>
              </a:lnSpc>
            </a:pPr>
            <a:r>
              <a:rPr sz="1800" spc="73" dirty="0" smtClean="0">
                <a:latin typeface="Times New Roman"/>
                <a:cs typeface="Times New Roman"/>
              </a:rPr>
              <a:t>3.</a:t>
            </a:r>
            <a:endParaRPr sz="1800">
              <a:latin typeface="Times New Roman"/>
              <a:cs typeface="Times New Roman"/>
            </a:endParaRPr>
          </a:p>
        </p:txBody>
      </p:sp>
      <p:sp>
        <p:nvSpPr>
          <p:cNvPr id="14" name="object 14"/>
          <p:cNvSpPr txBox="1"/>
          <p:nvPr/>
        </p:nvSpPr>
        <p:spPr>
          <a:xfrm>
            <a:off x="1381112" y="3297572"/>
            <a:ext cx="748233" cy="254000"/>
          </a:xfrm>
          <a:prstGeom prst="rect">
            <a:avLst/>
          </a:prstGeom>
        </p:spPr>
        <p:txBody>
          <a:bodyPr wrap="square" lIns="0" tIns="12065" rIns="0" bIns="0" rtlCol="0">
            <a:noAutofit/>
          </a:bodyPr>
          <a:lstStyle/>
          <a:p>
            <a:pPr marL="12700">
              <a:lnSpc>
                <a:spcPts val="1900"/>
              </a:lnSpc>
            </a:pPr>
            <a:r>
              <a:rPr sz="1800" spc="123" dirty="0" smtClean="0">
                <a:latin typeface="Times New Roman"/>
                <a:cs typeface="Times New Roman"/>
              </a:rPr>
              <a:t>Dalam</a:t>
            </a:r>
            <a:endParaRPr sz="1800">
              <a:latin typeface="Times New Roman"/>
              <a:cs typeface="Times New Roman"/>
            </a:endParaRPr>
          </a:p>
        </p:txBody>
      </p:sp>
      <p:sp>
        <p:nvSpPr>
          <p:cNvPr id="13" name="object 13"/>
          <p:cNvSpPr txBox="1"/>
          <p:nvPr/>
        </p:nvSpPr>
        <p:spPr>
          <a:xfrm>
            <a:off x="2267622" y="3297572"/>
            <a:ext cx="599871" cy="254000"/>
          </a:xfrm>
          <a:prstGeom prst="rect">
            <a:avLst/>
          </a:prstGeom>
        </p:spPr>
        <p:txBody>
          <a:bodyPr wrap="square" lIns="0" tIns="12065" rIns="0" bIns="0" rtlCol="0">
            <a:noAutofit/>
          </a:bodyPr>
          <a:lstStyle/>
          <a:p>
            <a:pPr marL="12700">
              <a:lnSpc>
                <a:spcPts val="1900"/>
              </a:lnSpc>
            </a:pPr>
            <a:r>
              <a:rPr sz="1800" spc="109" dirty="0" smtClean="0">
                <a:latin typeface="Times New Roman"/>
                <a:cs typeface="Times New Roman"/>
              </a:rPr>
              <a:t>skala</a:t>
            </a:r>
            <a:endParaRPr sz="1800">
              <a:latin typeface="Times New Roman"/>
              <a:cs typeface="Times New Roman"/>
            </a:endParaRPr>
          </a:p>
        </p:txBody>
      </p:sp>
      <p:sp>
        <p:nvSpPr>
          <p:cNvPr id="12" name="object 12"/>
          <p:cNvSpPr txBox="1"/>
          <p:nvPr/>
        </p:nvSpPr>
        <p:spPr>
          <a:xfrm>
            <a:off x="3005772" y="3297572"/>
            <a:ext cx="499516" cy="254000"/>
          </a:xfrm>
          <a:prstGeom prst="rect">
            <a:avLst/>
          </a:prstGeom>
        </p:spPr>
        <p:txBody>
          <a:bodyPr wrap="square" lIns="0" tIns="12065" rIns="0" bIns="0" rtlCol="0">
            <a:noAutofit/>
          </a:bodyPr>
          <a:lstStyle/>
          <a:p>
            <a:pPr marL="12700">
              <a:lnSpc>
                <a:spcPts val="1900"/>
              </a:lnSpc>
            </a:pPr>
            <a:r>
              <a:rPr sz="1800" spc="50" dirty="0" smtClean="0">
                <a:latin typeface="Times New Roman"/>
                <a:cs typeface="Times New Roman"/>
              </a:rPr>
              <a:t>nilai</a:t>
            </a:r>
            <a:endParaRPr sz="1800">
              <a:latin typeface="Times New Roman"/>
              <a:cs typeface="Times New Roman"/>
            </a:endParaRPr>
          </a:p>
        </p:txBody>
      </p:sp>
      <p:sp>
        <p:nvSpPr>
          <p:cNvPr id="11" name="object 11"/>
          <p:cNvSpPr txBox="1"/>
          <p:nvPr/>
        </p:nvSpPr>
        <p:spPr>
          <a:xfrm>
            <a:off x="3643566" y="3297572"/>
            <a:ext cx="190220" cy="254000"/>
          </a:xfrm>
          <a:prstGeom prst="rect">
            <a:avLst/>
          </a:prstGeom>
        </p:spPr>
        <p:txBody>
          <a:bodyPr wrap="square" lIns="0" tIns="12065" rIns="0" bIns="0" rtlCol="0">
            <a:noAutofit/>
          </a:bodyPr>
          <a:lstStyle/>
          <a:p>
            <a:pPr marL="12700">
              <a:lnSpc>
                <a:spcPts val="1900"/>
              </a:lnSpc>
            </a:pPr>
            <a:r>
              <a:rPr sz="1800" spc="125" dirty="0" smtClean="0">
                <a:latin typeface="Times New Roman"/>
                <a:cs typeface="Times New Roman"/>
              </a:rPr>
              <a:t>1</a:t>
            </a:r>
            <a:endParaRPr sz="1800">
              <a:latin typeface="Times New Roman"/>
              <a:cs typeface="Times New Roman"/>
            </a:endParaRPr>
          </a:p>
        </p:txBody>
      </p:sp>
      <p:sp>
        <p:nvSpPr>
          <p:cNvPr id="10" name="object 10"/>
          <p:cNvSpPr txBox="1"/>
          <p:nvPr/>
        </p:nvSpPr>
        <p:spPr>
          <a:xfrm>
            <a:off x="3972064" y="3297572"/>
            <a:ext cx="173990" cy="254000"/>
          </a:xfrm>
          <a:prstGeom prst="rect">
            <a:avLst/>
          </a:prstGeom>
        </p:spPr>
        <p:txBody>
          <a:bodyPr wrap="square" lIns="0" tIns="12065" rIns="0" bIns="0" rtlCol="0">
            <a:noAutofit/>
          </a:bodyPr>
          <a:lstStyle/>
          <a:p>
            <a:pPr marL="12700">
              <a:lnSpc>
                <a:spcPts val="1900"/>
              </a:lnSpc>
            </a:pPr>
            <a:r>
              <a:rPr sz="1800" dirty="0" smtClean="0">
                <a:latin typeface="Times New Roman"/>
                <a:cs typeface="Times New Roman"/>
              </a:rPr>
              <a:t>–</a:t>
            </a:r>
            <a:endParaRPr sz="1800">
              <a:latin typeface="Times New Roman"/>
              <a:cs typeface="Times New Roman"/>
            </a:endParaRPr>
          </a:p>
        </p:txBody>
      </p:sp>
      <p:sp>
        <p:nvSpPr>
          <p:cNvPr id="9" name="object 9"/>
          <p:cNvSpPr txBox="1"/>
          <p:nvPr/>
        </p:nvSpPr>
        <p:spPr>
          <a:xfrm>
            <a:off x="4284332" y="3297572"/>
            <a:ext cx="379730" cy="254000"/>
          </a:xfrm>
          <a:prstGeom prst="rect">
            <a:avLst/>
          </a:prstGeom>
        </p:spPr>
        <p:txBody>
          <a:bodyPr wrap="square" lIns="0" tIns="12065" rIns="0" bIns="0" rtlCol="0">
            <a:noAutofit/>
          </a:bodyPr>
          <a:lstStyle/>
          <a:p>
            <a:pPr marL="12700">
              <a:lnSpc>
                <a:spcPts val="1900"/>
              </a:lnSpc>
            </a:pPr>
            <a:r>
              <a:rPr sz="1800" spc="89" dirty="0" smtClean="0">
                <a:latin typeface="Times New Roman"/>
                <a:cs typeface="Times New Roman"/>
              </a:rPr>
              <a:t>10,</a:t>
            </a:r>
            <a:endParaRPr sz="1800">
              <a:latin typeface="Times New Roman"/>
              <a:cs typeface="Times New Roman"/>
            </a:endParaRPr>
          </a:p>
        </p:txBody>
      </p:sp>
      <p:sp>
        <p:nvSpPr>
          <p:cNvPr id="8" name="object 8"/>
          <p:cNvSpPr txBox="1"/>
          <p:nvPr/>
        </p:nvSpPr>
        <p:spPr>
          <a:xfrm>
            <a:off x="4802339" y="3297572"/>
            <a:ext cx="1201318" cy="254000"/>
          </a:xfrm>
          <a:prstGeom prst="rect">
            <a:avLst/>
          </a:prstGeom>
        </p:spPr>
        <p:txBody>
          <a:bodyPr wrap="square" lIns="0" tIns="12065" rIns="0" bIns="0" rtlCol="0">
            <a:noAutofit/>
          </a:bodyPr>
          <a:lstStyle/>
          <a:p>
            <a:pPr marL="12700">
              <a:lnSpc>
                <a:spcPts val="1900"/>
              </a:lnSpc>
            </a:pPr>
            <a:r>
              <a:rPr sz="1800" spc="171" dirty="0" smtClean="0">
                <a:latin typeface="Times New Roman"/>
                <a:cs typeface="Times New Roman"/>
              </a:rPr>
              <a:t>berapakah</a:t>
            </a:r>
            <a:endParaRPr sz="1800">
              <a:latin typeface="Times New Roman"/>
              <a:cs typeface="Times New Roman"/>
            </a:endParaRPr>
          </a:p>
        </p:txBody>
      </p:sp>
      <p:sp>
        <p:nvSpPr>
          <p:cNvPr id="7" name="object 7"/>
          <p:cNvSpPr txBox="1"/>
          <p:nvPr/>
        </p:nvSpPr>
        <p:spPr>
          <a:xfrm>
            <a:off x="6141935" y="3297572"/>
            <a:ext cx="519176" cy="254000"/>
          </a:xfrm>
          <a:prstGeom prst="rect">
            <a:avLst/>
          </a:prstGeom>
        </p:spPr>
        <p:txBody>
          <a:bodyPr wrap="square" lIns="0" tIns="12065" rIns="0" bIns="0" rtlCol="0">
            <a:noAutofit/>
          </a:bodyPr>
          <a:lstStyle/>
          <a:p>
            <a:pPr marL="12700">
              <a:lnSpc>
                <a:spcPts val="1900"/>
              </a:lnSpc>
            </a:pPr>
            <a:r>
              <a:rPr sz="1800" spc="122" dirty="0" smtClean="0">
                <a:latin typeface="Times New Roman"/>
                <a:cs typeface="Times New Roman"/>
              </a:rPr>
              <a:t>skor</a:t>
            </a:r>
            <a:endParaRPr sz="1800">
              <a:latin typeface="Times New Roman"/>
              <a:cs typeface="Times New Roman"/>
            </a:endParaRPr>
          </a:p>
        </p:txBody>
      </p:sp>
      <p:sp>
        <p:nvSpPr>
          <p:cNvPr id="6" name="object 6"/>
          <p:cNvSpPr txBox="1"/>
          <p:nvPr/>
        </p:nvSpPr>
        <p:spPr>
          <a:xfrm>
            <a:off x="6799389" y="3297572"/>
            <a:ext cx="790981" cy="254000"/>
          </a:xfrm>
          <a:prstGeom prst="rect">
            <a:avLst/>
          </a:prstGeom>
        </p:spPr>
        <p:txBody>
          <a:bodyPr wrap="square" lIns="0" tIns="12065" rIns="0" bIns="0" rtlCol="0">
            <a:noAutofit/>
          </a:bodyPr>
          <a:lstStyle/>
          <a:p>
            <a:pPr marL="12700">
              <a:lnSpc>
                <a:spcPts val="1900"/>
              </a:lnSpc>
            </a:pPr>
            <a:r>
              <a:rPr sz="1800" spc="105" dirty="0" smtClean="0">
                <a:latin typeface="Times New Roman"/>
                <a:cs typeface="Times New Roman"/>
              </a:rPr>
              <a:t>tingkat</a:t>
            </a:r>
            <a:endParaRPr sz="1800">
              <a:latin typeface="Times New Roman"/>
              <a:cs typeface="Times New Roman"/>
            </a:endParaRPr>
          </a:p>
        </p:txBody>
      </p:sp>
      <p:sp>
        <p:nvSpPr>
          <p:cNvPr id="5" name="object 5"/>
          <p:cNvSpPr txBox="1"/>
          <p:nvPr/>
        </p:nvSpPr>
        <p:spPr>
          <a:xfrm>
            <a:off x="1381112" y="3846212"/>
            <a:ext cx="1415288" cy="254000"/>
          </a:xfrm>
          <a:prstGeom prst="rect">
            <a:avLst/>
          </a:prstGeom>
        </p:spPr>
        <p:txBody>
          <a:bodyPr wrap="square" lIns="0" tIns="12065" rIns="0" bIns="0" rtlCol="0">
            <a:noAutofit/>
          </a:bodyPr>
          <a:lstStyle/>
          <a:p>
            <a:pPr marL="12700">
              <a:lnSpc>
                <a:spcPts val="1900"/>
              </a:lnSpc>
            </a:pPr>
            <a:r>
              <a:rPr sz="1800" spc="139" dirty="0" smtClean="0">
                <a:latin typeface="Times New Roman"/>
                <a:cs typeface="Times New Roman"/>
              </a:rPr>
              <a:t>disampaikan</a:t>
            </a:r>
            <a:endParaRPr sz="1800">
              <a:latin typeface="Times New Roman"/>
              <a:cs typeface="Times New Roman"/>
            </a:endParaRPr>
          </a:p>
        </p:txBody>
      </p:sp>
      <p:sp>
        <p:nvSpPr>
          <p:cNvPr id="4" name="object 4"/>
          <p:cNvSpPr txBox="1"/>
          <p:nvPr/>
        </p:nvSpPr>
        <p:spPr>
          <a:xfrm>
            <a:off x="569912" y="1463357"/>
            <a:ext cx="11052150" cy="852805"/>
          </a:xfrm>
          <a:prstGeom prst="rect">
            <a:avLst/>
          </a:prstGeom>
        </p:spPr>
        <p:txBody>
          <a:bodyPr wrap="square" lIns="0" tIns="4766" rIns="0" bIns="0" rtlCol="0">
            <a:noAutofit/>
          </a:bodyPr>
          <a:lstStyle/>
          <a:p>
            <a:pPr>
              <a:lnSpc>
                <a:spcPts val="650"/>
              </a:lnSpc>
            </a:pPr>
            <a:endParaRPr sz="650"/>
          </a:p>
          <a:p>
            <a:pPr marL="259419">
              <a:lnSpc>
                <a:spcPct val="95825"/>
              </a:lnSpc>
              <a:spcBef>
                <a:spcPts val="1000"/>
              </a:spcBef>
            </a:pPr>
            <a:r>
              <a:rPr sz="1800" spc="0" dirty="0" smtClean="0">
                <a:latin typeface="Times New Roman"/>
                <a:cs typeface="Times New Roman"/>
              </a:rPr>
              <a:t>1.     </a:t>
            </a:r>
            <a:r>
              <a:rPr sz="1800" spc="393" dirty="0" smtClean="0">
                <a:latin typeface="Times New Roman"/>
                <a:cs typeface="Times New Roman"/>
              </a:rPr>
              <a:t> </a:t>
            </a:r>
            <a:r>
              <a:rPr sz="1800" spc="0" dirty="0" smtClean="0">
                <a:latin typeface="Times New Roman"/>
                <a:cs typeface="Times New Roman"/>
              </a:rPr>
              <a:t>Apa </a:t>
            </a:r>
            <a:r>
              <a:rPr sz="1800" spc="84" dirty="0" smtClean="0">
                <a:latin typeface="Times New Roman"/>
                <a:cs typeface="Times New Roman"/>
              </a:rPr>
              <a:t> </a:t>
            </a:r>
            <a:r>
              <a:rPr sz="1800" spc="138" dirty="0" smtClean="0">
                <a:latin typeface="Times New Roman"/>
                <a:cs typeface="Times New Roman"/>
              </a:rPr>
              <a:t>pelajaran</a:t>
            </a:r>
            <a:r>
              <a:rPr sz="1800" spc="324" dirty="0" smtClean="0">
                <a:latin typeface="Times New Roman"/>
                <a:cs typeface="Times New Roman"/>
              </a:rPr>
              <a:t> </a:t>
            </a:r>
            <a:r>
              <a:rPr sz="1800" spc="0" dirty="0" smtClean="0">
                <a:latin typeface="Times New Roman"/>
                <a:cs typeface="Times New Roman"/>
              </a:rPr>
              <a:t>yang </a:t>
            </a:r>
            <a:r>
              <a:rPr sz="1800" spc="329" dirty="0" smtClean="0">
                <a:latin typeface="Times New Roman"/>
                <a:cs typeface="Times New Roman"/>
              </a:rPr>
              <a:t> </a:t>
            </a:r>
            <a:r>
              <a:rPr sz="1800" spc="185" dirty="0" smtClean="0">
                <a:latin typeface="Times New Roman"/>
                <a:cs typeface="Times New Roman"/>
              </a:rPr>
              <a:t>anda</a:t>
            </a:r>
            <a:r>
              <a:rPr sz="1800" spc="358" dirty="0" smtClean="0">
                <a:latin typeface="Times New Roman"/>
                <a:cs typeface="Times New Roman"/>
              </a:rPr>
              <a:t> </a:t>
            </a:r>
            <a:r>
              <a:rPr sz="1800" spc="180" dirty="0" smtClean="0">
                <a:latin typeface="Times New Roman"/>
                <a:cs typeface="Times New Roman"/>
              </a:rPr>
              <a:t>harapkan</a:t>
            </a:r>
            <a:r>
              <a:rPr sz="1800" spc="258" dirty="0" smtClean="0">
                <a:latin typeface="Times New Roman"/>
                <a:cs typeface="Times New Roman"/>
              </a:rPr>
              <a:t> </a:t>
            </a:r>
            <a:r>
              <a:rPr sz="1800" spc="0" dirty="0" smtClean="0">
                <a:latin typeface="Times New Roman"/>
                <a:cs typeface="Times New Roman"/>
              </a:rPr>
              <a:t>dari </a:t>
            </a:r>
            <a:r>
              <a:rPr sz="1800" spc="350" dirty="0" smtClean="0">
                <a:latin typeface="Times New Roman"/>
                <a:cs typeface="Times New Roman"/>
              </a:rPr>
              <a:t> </a:t>
            </a:r>
            <a:r>
              <a:rPr sz="1800" spc="120" dirty="0" smtClean="0">
                <a:latin typeface="Times New Roman"/>
                <a:cs typeface="Times New Roman"/>
              </a:rPr>
              <a:t>kegiatan</a:t>
            </a:r>
            <a:r>
              <a:rPr sz="1800" spc="385" dirty="0" smtClean="0">
                <a:latin typeface="Times New Roman"/>
                <a:cs typeface="Times New Roman"/>
              </a:rPr>
              <a:t> </a:t>
            </a:r>
            <a:r>
              <a:rPr sz="1800" spc="121" dirty="0" smtClean="0">
                <a:latin typeface="Times New Roman"/>
                <a:cs typeface="Times New Roman"/>
              </a:rPr>
              <a:t>projek</a:t>
            </a:r>
            <a:endParaRPr sz="1800">
              <a:latin typeface="Times New Roman"/>
              <a:cs typeface="Times New Roman"/>
            </a:endParaRPr>
          </a:p>
        </p:txBody>
      </p:sp>
      <p:sp>
        <p:nvSpPr>
          <p:cNvPr id="3" name="object 3"/>
          <p:cNvSpPr txBox="1"/>
          <p:nvPr/>
        </p:nvSpPr>
        <p:spPr>
          <a:xfrm>
            <a:off x="569912" y="2316162"/>
            <a:ext cx="11052150" cy="915975"/>
          </a:xfrm>
          <a:prstGeom prst="rect">
            <a:avLst/>
          </a:prstGeom>
        </p:spPr>
        <p:txBody>
          <a:bodyPr wrap="square" lIns="0" tIns="956" rIns="0" bIns="0" rtlCol="0">
            <a:noAutofit/>
          </a:bodyPr>
          <a:lstStyle/>
          <a:p>
            <a:pPr>
              <a:lnSpc>
                <a:spcPts val="500"/>
              </a:lnSpc>
            </a:pPr>
            <a:endParaRPr sz="500"/>
          </a:p>
          <a:p>
            <a:pPr marL="823900">
              <a:lnSpc>
                <a:spcPct val="95825"/>
              </a:lnSpc>
              <a:spcBef>
                <a:spcPts val="2000"/>
              </a:spcBef>
            </a:pPr>
            <a:r>
              <a:rPr sz="1800" spc="121" dirty="0" smtClean="0">
                <a:latin typeface="Times New Roman"/>
                <a:cs typeface="Times New Roman"/>
              </a:rPr>
              <a:t>maksimal</a:t>
            </a:r>
            <a:r>
              <a:rPr sz="1800" spc="62" dirty="0" smtClean="0">
                <a:latin typeface="Times New Roman"/>
                <a:cs typeface="Times New Roman"/>
              </a:rPr>
              <a:t>   </a:t>
            </a:r>
            <a:r>
              <a:rPr sz="1800" spc="405" dirty="0" smtClean="0">
                <a:latin typeface="Times New Roman"/>
                <a:cs typeface="Times New Roman"/>
              </a:rPr>
              <a:t> </a:t>
            </a:r>
            <a:r>
              <a:rPr sz="1800" spc="0" dirty="0" smtClean="0">
                <a:latin typeface="Times New Roman"/>
                <a:cs typeface="Times New Roman"/>
              </a:rPr>
              <a:t>dari     </a:t>
            </a:r>
            <a:r>
              <a:rPr sz="1800" spc="170" dirty="0" smtClean="0">
                <a:latin typeface="Times New Roman"/>
                <a:cs typeface="Times New Roman"/>
              </a:rPr>
              <a:t> </a:t>
            </a:r>
            <a:r>
              <a:rPr sz="1800" spc="128" dirty="0" smtClean="0">
                <a:latin typeface="Times New Roman"/>
                <a:cs typeface="Times New Roman"/>
              </a:rPr>
              <a:t>kegiatan</a:t>
            </a:r>
            <a:r>
              <a:rPr sz="1800" spc="75" dirty="0" smtClean="0">
                <a:latin typeface="Times New Roman"/>
                <a:cs typeface="Times New Roman"/>
              </a:rPr>
              <a:t>   </a:t>
            </a:r>
            <a:r>
              <a:rPr sz="1800" spc="364" dirty="0" smtClean="0">
                <a:latin typeface="Times New Roman"/>
                <a:cs typeface="Times New Roman"/>
              </a:rPr>
              <a:t> </a:t>
            </a:r>
            <a:r>
              <a:rPr sz="1800" spc="0" dirty="0" smtClean="0">
                <a:latin typeface="Times New Roman"/>
                <a:cs typeface="Times New Roman"/>
              </a:rPr>
              <a:t>proﬁl     </a:t>
            </a:r>
            <a:r>
              <a:rPr sz="1800" spc="201" dirty="0" smtClean="0">
                <a:latin typeface="Times New Roman"/>
                <a:cs typeface="Times New Roman"/>
              </a:rPr>
              <a:t> </a:t>
            </a:r>
            <a:r>
              <a:rPr sz="1800" spc="117" dirty="0" smtClean="0">
                <a:latin typeface="Times New Roman"/>
                <a:cs typeface="Times New Roman"/>
              </a:rPr>
              <a:t>pelajar</a:t>
            </a:r>
            <a:r>
              <a:rPr sz="1800" spc="75" dirty="0" smtClean="0">
                <a:latin typeface="Times New Roman"/>
                <a:cs typeface="Times New Roman"/>
              </a:rPr>
              <a:t>   </a:t>
            </a:r>
            <a:r>
              <a:rPr sz="1800" spc="364" dirty="0" smtClean="0">
                <a:latin typeface="Times New Roman"/>
                <a:cs typeface="Times New Roman"/>
              </a:rPr>
              <a:t> </a:t>
            </a:r>
            <a:r>
              <a:rPr sz="1800" spc="125" dirty="0" smtClean="0">
                <a:latin typeface="Times New Roman"/>
                <a:cs typeface="Times New Roman"/>
              </a:rPr>
              <a:t>pancasila</a:t>
            </a:r>
            <a:endParaRPr sz="1800">
              <a:latin typeface="Times New Roman"/>
              <a:cs typeface="Times New Roman"/>
            </a:endParaRPr>
          </a:p>
        </p:txBody>
      </p:sp>
      <p:sp>
        <p:nvSpPr>
          <p:cNvPr id="2" name="object 2"/>
          <p:cNvSpPr txBox="1"/>
          <p:nvPr/>
        </p:nvSpPr>
        <p:spPr>
          <a:xfrm>
            <a:off x="569912" y="3232137"/>
            <a:ext cx="11052150" cy="903349"/>
          </a:xfrm>
          <a:prstGeom prst="rect">
            <a:avLst/>
          </a:prstGeom>
        </p:spPr>
        <p:txBody>
          <a:bodyPr wrap="square" lIns="0" tIns="956" rIns="0" bIns="0" rtlCol="0">
            <a:noAutofit/>
          </a:bodyPr>
          <a:lstStyle/>
          <a:p>
            <a:pPr>
              <a:lnSpc>
                <a:spcPts val="500"/>
              </a:lnSpc>
            </a:pPr>
            <a:endParaRPr sz="500"/>
          </a:p>
          <a:p>
            <a:pPr marL="823900">
              <a:lnSpc>
                <a:spcPct val="95825"/>
              </a:lnSpc>
              <a:spcBef>
                <a:spcPts val="2000"/>
              </a:spcBef>
            </a:pPr>
            <a:r>
              <a:rPr sz="1800" spc="211" dirty="0" smtClean="0">
                <a:latin typeface="Times New Roman"/>
                <a:cs typeface="Times New Roman"/>
              </a:rPr>
              <a:t>pemahaman</a:t>
            </a:r>
            <a:r>
              <a:rPr sz="1800" spc="98" dirty="0" smtClean="0">
                <a:latin typeface="Times New Roman"/>
                <a:cs typeface="Times New Roman"/>
              </a:rPr>
              <a:t>   </a:t>
            </a:r>
            <a:r>
              <a:rPr sz="1800" spc="377" dirty="0" smtClean="0">
                <a:latin typeface="Times New Roman"/>
                <a:cs typeface="Times New Roman"/>
              </a:rPr>
              <a:t> </a:t>
            </a:r>
            <a:r>
              <a:rPr sz="1800" spc="185" dirty="0" smtClean="0">
                <a:latin typeface="Times New Roman"/>
                <a:cs typeface="Times New Roman"/>
              </a:rPr>
              <a:t>anda</a:t>
            </a:r>
            <a:r>
              <a:rPr sz="1800" spc="98" dirty="0" smtClean="0">
                <a:latin typeface="Times New Roman"/>
                <a:cs typeface="Times New Roman"/>
              </a:rPr>
              <a:t>   </a:t>
            </a:r>
            <a:r>
              <a:rPr sz="1800" spc="411" dirty="0" smtClean="0">
                <a:latin typeface="Times New Roman"/>
                <a:cs typeface="Times New Roman"/>
              </a:rPr>
              <a:t> </a:t>
            </a:r>
            <a:r>
              <a:rPr sz="1800" spc="169" dirty="0" smtClean="0">
                <a:latin typeface="Times New Roman"/>
                <a:cs typeface="Times New Roman"/>
              </a:rPr>
              <a:t>terhadap</a:t>
            </a:r>
            <a:r>
              <a:rPr sz="1800" spc="98" dirty="0" smtClean="0">
                <a:latin typeface="Times New Roman"/>
                <a:cs typeface="Times New Roman"/>
              </a:rPr>
              <a:t>   </a:t>
            </a:r>
            <a:r>
              <a:rPr sz="1800" spc="501" dirty="0" smtClean="0">
                <a:latin typeface="Times New Roman"/>
                <a:cs typeface="Times New Roman"/>
              </a:rPr>
              <a:t> </a:t>
            </a:r>
            <a:r>
              <a:rPr sz="1800" spc="167" dirty="0" smtClean="0">
                <a:latin typeface="Times New Roman"/>
                <a:cs typeface="Times New Roman"/>
              </a:rPr>
              <a:t>materi</a:t>
            </a:r>
            <a:r>
              <a:rPr sz="1800" spc="98" dirty="0" smtClean="0">
                <a:latin typeface="Times New Roman"/>
                <a:cs typeface="Times New Roman"/>
              </a:rPr>
              <a:t>   </a:t>
            </a:r>
            <a:r>
              <a:rPr sz="1800" spc="240" dirty="0" smtClean="0">
                <a:latin typeface="Times New Roman"/>
                <a:cs typeface="Times New Roman"/>
              </a:rPr>
              <a:t> </a:t>
            </a:r>
            <a:r>
              <a:rPr sz="1800" spc="0" dirty="0" smtClean="0">
                <a:latin typeface="Times New Roman"/>
                <a:cs typeface="Times New Roman"/>
              </a:rPr>
              <a:t>yang     </a:t>
            </a:r>
            <a:r>
              <a:rPr sz="1800" spc="229" dirty="0" smtClean="0">
                <a:latin typeface="Times New Roman"/>
                <a:cs typeface="Times New Roman"/>
              </a:rPr>
              <a:t> </a:t>
            </a:r>
            <a:r>
              <a:rPr sz="1800" spc="160" dirty="0" smtClean="0">
                <a:latin typeface="Times New Roman"/>
                <a:cs typeface="Times New Roman"/>
              </a:rPr>
              <a:t>akan</a:t>
            </a:r>
            <a:endParaRPr sz="180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6" name="object 36"/>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4" name="object 34"/>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3" name="object 33"/>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6" name="object 16"/>
          <p:cNvSpPr/>
          <p:nvPr/>
        </p:nvSpPr>
        <p:spPr>
          <a:xfrm>
            <a:off x="569912" y="740727"/>
            <a:ext cx="709600" cy="460045"/>
          </a:xfrm>
          <a:custGeom>
            <a:avLst/>
            <a:gdLst/>
            <a:ahLst/>
            <a:cxnLst/>
            <a:rect l="l" t="t" r="r" b="b"/>
            <a:pathLst>
              <a:path w="709600" h="460045">
                <a:moveTo>
                  <a:pt x="0" y="0"/>
                </a:moveTo>
                <a:lnTo>
                  <a:pt x="709600" y="0"/>
                </a:lnTo>
                <a:lnTo>
                  <a:pt x="709600" y="460045"/>
                </a:lnTo>
                <a:lnTo>
                  <a:pt x="0" y="460045"/>
                </a:lnTo>
                <a:lnTo>
                  <a:pt x="0" y="0"/>
                </a:lnTo>
                <a:close/>
              </a:path>
            </a:pathLst>
          </a:custGeom>
          <a:solidFill>
            <a:srgbClr val="E74C22"/>
          </a:solidFill>
        </p:spPr>
        <p:txBody>
          <a:bodyPr wrap="square" lIns="0" tIns="0" rIns="0" bIns="0" rtlCol="0">
            <a:noAutofit/>
          </a:bodyPr>
          <a:lstStyle/>
          <a:p>
            <a:endParaRPr/>
          </a:p>
        </p:txBody>
      </p:sp>
      <p:sp>
        <p:nvSpPr>
          <p:cNvPr id="17" name="object 17"/>
          <p:cNvSpPr/>
          <p:nvPr/>
        </p:nvSpPr>
        <p:spPr>
          <a:xfrm>
            <a:off x="1279512" y="740727"/>
            <a:ext cx="6386499" cy="460045"/>
          </a:xfrm>
          <a:custGeom>
            <a:avLst/>
            <a:gdLst/>
            <a:ahLst/>
            <a:cxnLst/>
            <a:rect l="l" t="t" r="r" b="b"/>
            <a:pathLst>
              <a:path w="6386499" h="460045">
                <a:moveTo>
                  <a:pt x="0" y="0"/>
                </a:moveTo>
                <a:lnTo>
                  <a:pt x="6386499" y="0"/>
                </a:lnTo>
                <a:lnTo>
                  <a:pt x="6386499" y="460045"/>
                </a:lnTo>
                <a:lnTo>
                  <a:pt x="0" y="460045"/>
                </a:lnTo>
                <a:lnTo>
                  <a:pt x="0" y="0"/>
                </a:lnTo>
                <a:close/>
              </a:path>
            </a:pathLst>
          </a:custGeom>
          <a:solidFill>
            <a:srgbClr val="E74C22"/>
          </a:solidFill>
        </p:spPr>
        <p:txBody>
          <a:bodyPr wrap="square" lIns="0" tIns="0" rIns="0" bIns="0" rtlCol="0">
            <a:noAutofit/>
          </a:bodyPr>
          <a:lstStyle/>
          <a:p>
            <a:endParaRPr/>
          </a:p>
        </p:txBody>
      </p:sp>
      <p:sp>
        <p:nvSpPr>
          <p:cNvPr id="18" name="object 18"/>
          <p:cNvSpPr/>
          <p:nvPr/>
        </p:nvSpPr>
        <p:spPr>
          <a:xfrm>
            <a:off x="7666011" y="740727"/>
            <a:ext cx="3956050" cy="460045"/>
          </a:xfrm>
          <a:custGeom>
            <a:avLst/>
            <a:gdLst/>
            <a:ahLst/>
            <a:cxnLst/>
            <a:rect l="l" t="t" r="r" b="b"/>
            <a:pathLst>
              <a:path w="3956050" h="460045">
                <a:moveTo>
                  <a:pt x="0" y="0"/>
                </a:moveTo>
                <a:lnTo>
                  <a:pt x="3956050" y="0"/>
                </a:lnTo>
                <a:lnTo>
                  <a:pt x="3956050" y="460045"/>
                </a:lnTo>
                <a:lnTo>
                  <a:pt x="0" y="460045"/>
                </a:lnTo>
                <a:lnTo>
                  <a:pt x="0" y="0"/>
                </a:lnTo>
                <a:close/>
              </a:path>
            </a:pathLst>
          </a:custGeom>
          <a:solidFill>
            <a:srgbClr val="E74C22"/>
          </a:solidFill>
        </p:spPr>
        <p:txBody>
          <a:bodyPr wrap="square" lIns="0" tIns="0" rIns="0" bIns="0" rtlCol="0">
            <a:noAutofit/>
          </a:bodyPr>
          <a:lstStyle/>
          <a:p>
            <a:endParaRPr/>
          </a:p>
        </p:txBody>
      </p:sp>
      <p:sp>
        <p:nvSpPr>
          <p:cNvPr id="19" name="object 19"/>
          <p:cNvSpPr/>
          <p:nvPr/>
        </p:nvSpPr>
        <p:spPr>
          <a:xfrm>
            <a:off x="569912" y="1200137"/>
            <a:ext cx="709600" cy="900100"/>
          </a:xfrm>
          <a:custGeom>
            <a:avLst/>
            <a:gdLst/>
            <a:ahLst/>
            <a:cxnLst/>
            <a:rect l="l" t="t" r="r" b="b"/>
            <a:pathLst>
              <a:path w="709600" h="900100">
                <a:moveTo>
                  <a:pt x="0" y="0"/>
                </a:moveTo>
                <a:lnTo>
                  <a:pt x="709600" y="0"/>
                </a:lnTo>
                <a:lnTo>
                  <a:pt x="709600" y="900100"/>
                </a:lnTo>
                <a:lnTo>
                  <a:pt x="0" y="900100"/>
                </a:lnTo>
                <a:lnTo>
                  <a:pt x="0" y="0"/>
                </a:lnTo>
                <a:close/>
              </a:path>
            </a:pathLst>
          </a:custGeom>
          <a:solidFill>
            <a:srgbClr val="F6D0CC"/>
          </a:solidFill>
        </p:spPr>
        <p:txBody>
          <a:bodyPr wrap="square" lIns="0" tIns="0" rIns="0" bIns="0" rtlCol="0">
            <a:noAutofit/>
          </a:bodyPr>
          <a:lstStyle/>
          <a:p>
            <a:endParaRPr/>
          </a:p>
        </p:txBody>
      </p:sp>
      <p:sp>
        <p:nvSpPr>
          <p:cNvPr id="20" name="object 20"/>
          <p:cNvSpPr/>
          <p:nvPr/>
        </p:nvSpPr>
        <p:spPr>
          <a:xfrm>
            <a:off x="1279512" y="1200137"/>
            <a:ext cx="6386499" cy="900100"/>
          </a:xfrm>
          <a:custGeom>
            <a:avLst/>
            <a:gdLst/>
            <a:ahLst/>
            <a:cxnLst/>
            <a:rect l="l" t="t" r="r" b="b"/>
            <a:pathLst>
              <a:path w="6386499" h="900100">
                <a:moveTo>
                  <a:pt x="0" y="0"/>
                </a:moveTo>
                <a:lnTo>
                  <a:pt x="6386499" y="0"/>
                </a:lnTo>
                <a:lnTo>
                  <a:pt x="6386499" y="900100"/>
                </a:lnTo>
                <a:lnTo>
                  <a:pt x="0" y="900100"/>
                </a:lnTo>
                <a:lnTo>
                  <a:pt x="0" y="0"/>
                </a:lnTo>
                <a:close/>
              </a:path>
            </a:pathLst>
          </a:custGeom>
          <a:solidFill>
            <a:srgbClr val="F6D0CC"/>
          </a:solidFill>
        </p:spPr>
        <p:txBody>
          <a:bodyPr wrap="square" lIns="0" tIns="0" rIns="0" bIns="0" rtlCol="0">
            <a:noAutofit/>
          </a:bodyPr>
          <a:lstStyle/>
          <a:p>
            <a:endParaRPr/>
          </a:p>
        </p:txBody>
      </p:sp>
      <p:sp>
        <p:nvSpPr>
          <p:cNvPr id="21" name="object 21"/>
          <p:cNvSpPr/>
          <p:nvPr/>
        </p:nvSpPr>
        <p:spPr>
          <a:xfrm>
            <a:off x="7666011" y="1200137"/>
            <a:ext cx="3956050" cy="900100"/>
          </a:xfrm>
          <a:custGeom>
            <a:avLst/>
            <a:gdLst/>
            <a:ahLst/>
            <a:cxnLst/>
            <a:rect l="l" t="t" r="r" b="b"/>
            <a:pathLst>
              <a:path w="3956050" h="900100">
                <a:moveTo>
                  <a:pt x="0" y="0"/>
                </a:moveTo>
                <a:lnTo>
                  <a:pt x="3956050" y="0"/>
                </a:lnTo>
                <a:lnTo>
                  <a:pt x="3956050" y="900100"/>
                </a:lnTo>
                <a:lnTo>
                  <a:pt x="0" y="900100"/>
                </a:lnTo>
                <a:lnTo>
                  <a:pt x="0" y="0"/>
                </a:lnTo>
                <a:close/>
              </a:path>
            </a:pathLst>
          </a:custGeom>
          <a:solidFill>
            <a:srgbClr val="F6D0CC"/>
          </a:solidFill>
        </p:spPr>
        <p:txBody>
          <a:bodyPr wrap="square" lIns="0" tIns="0" rIns="0" bIns="0" rtlCol="0">
            <a:noAutofit/>
          </a:bodyPr>
          <a:lstStyle/>
          <a:p>
            <a:endParaRPr/>
          </a:p>
        </p:txBody>
      </p:sp>
      <p:sp>
        <p:nvSpPr>
          <p:cNvPr id="22" name="object 22"/>
          <p:cNvSpPr/>
          <p:nvPr/>
        </p:nvSpPr>
        <p:spPr>
          <a:xfrm>
            <a:off x="569912" y="2100237"/>
            <a:ext cx="709600" cy="900100"/>
          </a:xfrm>
          <a:custGeom>
            <a:avLst/>
            <a:gdLst/>
            <a:ahLst/>
            <a:cxnLst/>
            <a:rect l="l" t="t" r="r" b="b"/>
            <a:pathLst>
              <a:path w="709600" h="900100">
                <a:moveTo>
                  <a:pt x="0" y="0"/>
                </a:moveTo>
                <a:lnTo>
                  <a:pt x="709600" y="0"/>
                </a:lnTo>
                <a:lnTo>
                  <a:pt x="709600" y="900100"/>
                </a:lnTo>
                <a:lnTo>
                  <a:pt x="0" y="900100"/>
                </a:lnTo>
                <a:lnTo>
                  <a:pt x="0" y="0"/>
                </a:lnTo>
                <a:close/>
              </a:path>
            </a:pathLst>
          </a:custGeom>
          <a:solidFill>
            <a:srgbClr val="FAE9E7"/>
          </a:solidFill>
        </p:spPr>
        <p:txBody>
          <a:bodyPr wrap="square" lIns="0" tIns="0" rIns="0" bIns="0" rtlCol="0">
            <a:noAutofit/>
          </a:bodyPr>
          <a:lstStyle/>
          <a:p>
            <a:endParaRPr/>
          </a:p>
        </p:txBody>
      </p:sp>
      <p:sp>
        <p:nvSpPr>
          <p:cNvPr id="23" name="object 23"/>
          <p:cNvSpPr/>
          <p:nvPr/>
        </p:nvSpPr>
        <p:spPr>
          <a:xfrm>
            <a:off x="1279512" y="2100237"/>
            <a:ext cx="6386499" cy="900100"/>
          </a:xfrm>
          <a:custGeom>
            <a:avLst/>
            <a:gdLst/>
            <a:ahLst/>
            <a:cxnLst/>
            <a:rect l="l" t="t" r="r" b="b"/>
            <a:pathLst>
              <a:path w="6386499" h="900100">
                <a:moveTo>
                  <a:pt x="0" y="0"/>
                </a:moveTo>
                <a:lnTo>
                  <a:pt x="6386499" y="0"/>
                </a:lnTo>
                <a:lnTo>
                  <a:pt x="6386499" y="900100"/>
                </a:lnTo>
                <a:lnTo>
                  <a:pt x="0" y="900100"/>
                </a:lnTo>
                <a:lnTo>
                  <a:pt x="0" y="0"/>
                </a:lnTo>
                <a:close/>
              </a:path>
            </a:pathLst>
          </a:custGeom>
          <a:solidFill>
            <a:srgbClr val="FAE9E7"/>
          </a:solidFill>
        </p:spPr>
        <p:txBody>
          <a:bodyPr wrap="square" lIns="0" tIns="0" rIns="0" bIns="0" rtlCol="0">
            <a:noAutofit/>
          </a:bodyPr>
          <a:lstStyle/>
          <a:p>
            <a:endParaRPr/>
          </a:p>
        </p:txBody>
      </p:sp>
      <p:sp>
        <p:nvSpPr>
          <p:cNvPr id="24" name="object 24"/>
          <p:cNvSpPr/>
          <p:nvPr/>
        </p:nvSpPr>
        <p:spPr>
          <a:xfrm>
            <a:off x="7666011" y="2100237"/>
            <a:ext cx="3956050" cy="900100"/>
          </a:xfrm>
          <a:custGeom>
            <a:avLst/>
            <a:gdLst/>
            <a:ahLst/>
            <a:cxnLst/>
            <a:rect l="l" t="t" r="r" b="b"/>
            <a:pathLst>
              <a:path w="3956050" h="900100">
                <a:moveTo>
                  <a:pt x="0" y="0"/>
                </a:moveTo>
                <a:lnTo>
                  <a:pt x="3956050" y="0"/>
                </a:lnTo>
                <a:lnTo>
                  <a:pt x="3956050" y="900100"/>
                </a:lnTo>
                <a:lnTo>
                  <a:pt x="0" y="900100"/>
                </a:lnTo>
                <a:lnTo>
                  <a:pt x="0" y="0"/>
                </a:lnTo>
                <a:close/>
              </a:path>
            </a:pathLst>
          </a:custGeom>
          <a:solidFill>
            <a:srgbClr val="FAE9E7"/>
          </a:solidFill>
        </p:spPr>
        <p:txBody>
          <a:bodyPr wrap="square" lIns="0" tIns="0" rIns="0" bIns="0" rtlCol="0">
            <a:noAutofit/>
          </a:bodyPr>
          <a:lstStyle/>
          <a:p>
            <a:endParaRPr/>
          </a:p>
        </p:txBody>
      </p:sp>
      <p:sp>
        <p:nvSpPr>
          <p:cNvPr id="25" name="object 25"/>
          <p:cNvSpPr/>
          <p:nvPr/>
        </p:nvSpPr>
        <p:spPr>
          <a:xfrm>
            <a:off x="569912" y="3000337"/>
            <a:ext cx="709600" cy="900099"/>
          </a:xfrm>
          <a:custGeom>
            <a:avLst/>
            <a:gdLst/>
            <a:ahLst/>
            <a:cxnLst/>
            <a:rect l="l" t="t" r="r" b="b"/>
            <a:pathLst>
              <a:path w="709600" h="900099">
                <a:moveTo>
                  <a:pt x="0" y="0"/>
                </a:moveTo>
                <a:lnTo>
                  <a:pt x="709600" y="0"/>
                </a:lnTo>
                <a:lnTo>
                  <a:pt x="709600" y="900099"/>
                </a:lnTo>
                <a:lnTo>
                  <a:pt x="0" y="900099"/>
                </a:lnTo>
                <a:lnTo>
                  <a:pt x="0" y="0"/>
                </a:lnTo>
                <a:close/>
              </a:path>
            </a:pathLst>
          </a:custGeom>
          <a:solidFill>
            <a:srgbClr val="F6D0CC"/>
          </a:solidFill>
        </p:spPr>
        <p:txBody>
          <a:bodyPr wrap="square" lIns="0" tIns="0" rIns="0" bIns="0" rtlCol="0">
            <a:noAutofit/>
          </a:bodyPr>
          <a:lstStyle/>
          <a:p>
            <a:endParaRPr/>
          </a:p>
        </p:txBody>
      </p:sp>
      <p:sp>
        <p:nvSpPr>
          <p:cNvPr id="26" name="object 26"/>
          <p:cNvSpPr/>
          <p:nvPr/>
        </p:nvSpPr>
        <p:spPr>
          <a:xfrm>
            <a:off x="1279512" y="3000337"/>
            <a:ext cx="6386499" cy="900099"/>
          </a:xfrm>
          <a:custGeom>
            <a:avLst/>
            <a:gdLst/>
            <a:ahLst/>
            <a:cxnLst/>
            <a:rect l="l" t="t" r="r" b="b"/>
            <a:pathLst>
              <a:path w="6386499" h="900099">
                <a:moveTo>
                  <a:pt x="0" y="0"/>
                </a:moveTo>
                <a:lnTo>
                  <a:pt x="6386499" y="0"/>
                </a:lnTo>
                <a:lnTo>
                  <a:pt x="6386499" y="900099"/>
                </a:lnTo>
                <a:lnTo>
                  <a:pt x="0" y="900099"/>
                </a:lnTo>
                <a:lnTo>
                  <a:pt x="0" y="0"/>
                </a:lnTo>
                <a:close/>
              </a:path>
            </a:pathLst>
          </a:custGeom>
          <a:solidFill>
            <a:srgbClr val="F6D0CC"/>
          </a:solidFill>
        </p:spPr>
        <p:txBody>
          <a:bodyPr wrap="square" lIns="0" tIns="0" rIns="0" bIns="0" rtlCol="0">
            <a:noAutofit/>
          </a:bodyPr>
          <a:lstStyle/>
          <a:p>
            <a:endParaRPr/>
          </a:p>
        </p:txBody>
      </p:sp>
      <p:sp>
        <p:nvSpPr>
          <p:cNvPr id="27" name="object 27"/>
          <p:cNvSpPr/>
          <p:nvPr/>
        </p:nvSpPr>
        <p:spPr>
          <a:xfrm>
            <a:off x="7666011" y="3000337"/>
            <a:ext cx="3956050" cy="900099"/>
          </a:xfrm>
          <a:custGeom>
            <a:avLst/>
            <a:gdLst/>
            <a:ahLst/>
            <a:cxnLst/>
            <a:rect l="l" t="t" r="r" b="b"/>
            <a:pathLst>
              <a:path w="3956050" h="900099">
                <a:moveTo>
                  <a:pt x="0" y="0"/>
                </a:moveTo>
                <a:lnTo>
                  <a:pt x="3956050" y="0"/>
                </a:lnTo>
                <a:lnTo>
                  <a:pt x="3956050" y="900099"/>
                </a:lnTo>
                <a:lnTo>
                  <a:pt x="0" y="900099"/>
                </a:lnTo>
                <a:lnTo>
                  <a:pt x="0" y="0"/>
                </a:lnTo>
                <a:close/>
              </a:path>
            </a:pathLst>
          </a:custGeom>
          <a:solidFill>
            <a:srgbClr val="F6D0CC"/>
          </a:solidFill>
        </p:spPr>
        <p:txBody>
          <a:bodyPr wrap="square" lIns="0" tIns="0" rIns="0" bIns="0" rtlCol="0">
            <a:noAutofit/>
          </a:bodyPr>
          <a:lstStyle/>
          <a:p>
            <a:endParaRPr/>
          </a:p>
        </p:txBody>
      </p:sp>
      <p:sp>
        <p:nvSpPr>
          <p:cNvPr id="28" name="object 28"/>
          <p:cNvSpPr/>
          <p:nvPr/>
        </p:nvSpPr>
        <p:spPr>
          <a:xfrm>
            <a:off x="569912" y="3900437"/>
            <a:ext cx="709600" cy="655625"/>
          </a:xfrm>
          <a:custGeom>
            <a:avLst/>
            <a:gdLst/>
            <a:ahLst/>
            <a:cxnLst/>
            <a:rect l="l" t="t" r="r" b="b"/>
            <a:pathLst>
              <a:path w="709600" h="655625">
                <a:moveTo>
                  <a:pt x="0" y="0"/>
                </a:moveTo>
                <a:lnTo>
                  <a:pt x="709600" y="0"/>
                </a:lnTo>
                <a:lnTo>
                  <a:pt x="709600" y="655625"/>
                </a:lnTo>
                <a:lnTo>
                  <a:pt x="0" y="655625"/>
                </a:lnTo>
                <a:lnTo>
                  <a:pt x="0" y="0"/>
                </a:lnTo>
                <a:close/>
              </a:path>
            </a:pathLst>
          </a:custGeom>
          <a:solidFill>
            <a:srgbClr val="FAE9E7"/>
          </a:solidFill>
        </p:spPr>
        <p:txBody>
          <a:bodyPr wrap="square" lIns="0" tIns="0" rIns="0" bIns="0" rtlCol="0">
            <a:noAutofit/>
          </a:bodyPr>
          <a:lstStyle/>
          <a:p>
            <a:endParaRPr/>
          </a:p>
        </p:txBody>
      </p:sp>
      <p:sp>
        <p:nvSpPr>
          <p:cNvPr id="29" name="object 29"/>
          <p:cNvSpPr/>
          <p:nvPr/>
        </p:nvSpPr>
        <p:spPr>
          <a:xfrm>
            <a:off x="1279512" y="3900437"/>
            <a:ext cx="6386499" cy="655625"/>
          </a:xfrm>
          <a:custGeom>
            <a:avLst/>
            <a:gdLst/>
            <a:ahLst/>
            <a:cxnLst/>
            <a:rect l="l" t="t" r="r" b="b"/>
            <a:pathLst>
              <a:path w="6386499" h="655625">
                <a:moveTo>
                  <a:pt x="0" y="0"/>
                </a:moveTo>
                <a:lnTo>
                  <a:pt x="6386499" y="0"/>
                </a:lnTo>
                <a:lnTo>
                  <a:pt x="6386499" y="655625"/>
                </a:lnTo>
                <a:lnTo>
                  <a:pt x="0" y="655625"/>
                </a:lnTo>
                <a:lnTo>
                  <a:pt x="0" y="0"/>
                </a:lnTo>
                <a:close/>
              </a:path>
            </a:pathLst>
          </a:custGeom>
          <a:solidFill>
            <a:srgbClr val="FAE9E7"/>
          </a:solidFill>
        </p:spPr>
        <p:txBody>
          <a:bodyPr wrap="square" lIns="0" tIns="0" rIns="0" bIns="0" rtlCol="0">
            <a:noAutofit/>
          </a:bodyPr>
          <a:lstStyle/>
          <a:p>
            <a:endParaRPr/>
          </a:p>
        </p:txBody>
      </p:sp>
      <p:sp>
        <p:nvSpPr>
          <p:cNvPr id="30" name="object 30"/>
          <p:cNvSpPr/>
          <p:nvPr/>
        </p:nvSpPr>
        <p:spPr>
          <a:xfrm>
            <a:off x="7666011" y="3900437"/>
            <a:ext cx="3956050" cy="655625"/>
          </a:xfrm>
          <a:custGeom>
            <a:avLst/>
            <a:gdLst/>
            <a:ahLst/>
            <a:cxnLst/>
            <a:rect l="l" t="t" r="r" b="b"/>
            <a:pathLst>
              <a:path w="3956050" h="655625">
                <a:moveTo>
                  <a:pt x="0" y="0"/>
                </a:moveTo>
                <a:lnTo>
                  <a:pt x="3956050" y="0"/>
                </a:lnTo>
                <a:lnTo>
                  <a:pt x="3956050" y="655625"/>
                </a:lnTo>
                <a:lnTo>
                  <a:pt x="0" y="655625"/>
                </a:lnTo>
                <a:lnTo>
                  <a:pt x="0" y="0"/>
                </a:lnTo>
                <a:close/>
              </a:path>
            </a:pathLst>
          </a:custGeom>
          <a:solidFill>
            <a:srgbClr val="FAE9E7"/>
          </a:solidFill>
        </p:spPr>
        <p:txBody>
          <a:bodyPr wrap="square" lIns="0" tIns="0" rIns="0" bIns="0" rtlCol="0">
            <a:noAutofit/>
          </a:bodyPr>
          <a:lstStyle/>
          <a:p>
            <a:endParaRPr/>
          </a:p>
        </p:txBody>
      </p:sp>
      <p:sp>
        <p:nvSpPr>
          <p:cNvPr id="31" name="object 31"/>
          <p:cNvSpPr/>
          <p:nvPr/>
        </p:nvSpPr>
        <p:spPr>
          <a:xfrm>
            <a:off x="563562" y="1200137"/>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32" name="object 32"/>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15" name="object 15"/>
          <p:cNvSpPr txBox="1"/>
          <p:nvPr/>
        </p:nvSpPr>
        <p:spPr>
          <a:xfrm>
            <a:off x="3360627" y="299865"/>
            <a:ext cx="5521160" cy="355600"/>
          </a:xfrm>
          <a:prstGeom prst="rect">
            <a:avLst/>
          </a:prstGeom>
        </p:spPr>
        <p:txBody>
          <a:bodyPr wrap="square" lIns="0" tIns="16573" rIns="0" bIns="0" rtlCol="0">
            <a:noAutofit/>
          </a:bodyPr>
          <a:lstStyle/>
          <a:p>
            <a:pPr marL="12700">
              <a:lnSpc>
                <a:spcPts val="2610"/>
              </a:lnSpc>
            </a:pPr>
            <a:r>
              <a:rPr sz="2600" spc="-665" dirty="0" smtClean="0">
                <a:solidFill>
                  <a:srgbClr val="404040"/>
                </a:solidFill>
                <a:latin typeface="Times New Roman"/>
                <a:cs typeface="Times New Roman"/>
              </a:rPr>
              <a:t>LEMBAR KERJA REFLEKSI </a:t>
            </a:r>
            <a:r>
              <a:rPr sz="2600" spc="-665" dirty="0" smtClean="0">
                <a:solidFill>
                  <a:srgbClr val="933E00"/>
                </a:solidFill>
                <a:latin typeface="Times New Roman"/>
                <a:cs typeface="Times New Roman"/>
              </a:rPr>
              <a:t>KEMAMPUAN BERKOMUNIKASI</a:t>
            </a:r>
            <a:endParaRPr sz="2600">
              <a:latin typeface="Times New Roman"/>
              <a:cs typeface="Times New Roman"/>
            </a:endParaRPr>
          </a:p>
        </p:txBody>
      </p:sp>
      <p:sp>
        <p:nvSpPr>
          <p:cNvPr id="14" name="object 14"/>
          <p:cNvSpPr txBox="1"/>
          <p:nvPr/>
        </p:nvSpPr>
        <p:spPr>
          <a:xfrm>
            <a:off x="1381112" y="1814211"/>
            <a:ext cx="4282617" cy="254000"/>
          </a:xfrm>
          <a:prstGeom prst="rect">
            <a:avLst/>
          </a:prstGeom>
        </p:spPr>
        <p:txBody>
          <a:bodyPr wrap="square" lIns="0" tIns="12065" rIns="0" bIns="0" rtlCol="0">
            <a:noAutofit/>
          </a:bodyPr>
          <a:lstStyle/>
          <a:p>
            <a:pPr marL="12700">
              <a:lnSpc>
                <a:spcPts val="1900"/>
              </a:lnSpc>
            </a:pPr>
            <a:r>
              <a:rPr sz="1800" spc="83" dirty="0" smtClean="0">
                <a:latin typeface="Times New Roman"/>
                <a:cs typeface="Times New Roman"/>
              </a:rPr>
              <a:t>persiapan kerja  anda setelah lulus  SMK.</a:t>
            </a:r>
            <a:endParaRPr sz="1800">
              <a:latin typeface="Times New Roman"/>
              <a:cs typeface="Times New Roman"/>
            </a:endParaRPr>
          </a:p>
        </p:txBody>
      </p:sp>
      <p:sp>
        <p:nvSpPr>
          <p:cNvPr id="13" name="object 13"/>
          <p:cNvSpPr txBox="1"/>
          <p:nvPr/>
        </p:nvSpPr>
        <p:spPr>
          <a:xfrm>
            <a:off x="816631" y="2165672"/>
            <a:ext cx="250113" cy="254000"/>
          </a:xfrm>
          <a:prstGeom prst="rect">
            <a:avLst/>
          </a:prstGeom>
        </p:spPr>
        <p:txBody>
          <a:bodyPr wrap="square" lIns="0" tIns="12065" rIns="0" bIns="0" rtlCol="0">
            <a:noAutofit/>
          </a:bodyPr>
          <a:lstStyle/>
          <a:p>
            <a:pPr marL="12700">
              <a:lnSpc>
                <a:spcPts val="1900"/>
              </a:lnSpc>
            </a:pPr>
            <a:r>
              <a:rPr sz="1800" spc="73" dirty="0" smtClean="0">
                <a:latin typeface="Times New Roman"/>
                <a:cs typeface="Times New Roman"/>
              </a:rPr>
              <a:t>2.</a:t>
            </a:r>
            <a:endParaRPr sz="1800">
              <a:latin typeface="Times New Roman"/>
              <a:cs typeface="Times New Roman"/>
            </a:endParaRPr>
          </a:p>
        </p:txBody>
      </p:sp>
      <p:sp>
        <p:nvSpPr>
          <p:cNvPr id="12" name="object 12"/>
          <p:cNvSpPr txBox="1"/>
          <p:nvPr/>
        </p:nvSpPr>
        <p:spPr>
          <a:xfrm>
            <a:off x="1381112" y="2165672"/>
            <a:ext cx="5879617" cy="254000"/>
          </a:xfrm>
          <a:prstGeom prst="rect">
            <a:avLst/>
          </a:prstGeom>
        </p:spPr>
        <p:txBody>
          <a:bodyPr wrap="square" lIns="0" tIns="12065" rIns="0" bIns="0" rtlCol="0">
            <a:noAutofit/>
          </a:bodyPr>
          <a:lstStyle/>
          <a:p>
            <a:pPr marL="12700">
              <a:lnSpc>
                <a:spcPts val="1900"/>
              </a:lnSpc>
            </a:pPr>
            <a:r>
              <a:rPr sz="1800" spc="88" dirty="0" smtClean="0">
                <a:latin typeface="Times New Roman"/>
                <a:cs typeface="Times New Roman"/>
              </a:rPr>
              <a:t>Menurut anda pola  komunikasi yang  mana yang  paling</a:t>
            </a:r>
            <a:endParaRPr sz="1800">
              <a:latin typeface="Times New Roman"/>
              <a:cs typeface="Times New Roman"/>
            </a:endParaRPr>
          </a:p>
        </p:txBody>
      </p:sp>
      <p:sp>
        <p:nvSpPr>
          <p:cNvPr id="11" name="object 11"/>
          <p:cNvSpPr txBox="1"/>
          <p:nvPr/>
        </p:nvSpPr>
        <p:spPr>
          <a:xfrm>
            <a:off x="1381112" y="2714312"/>
            <a:ext cx="3042920" cy="254000"/>
          </a:xfrm>
          <a:prstGeom prst="rect">
            <a:avLst/>
          </a:prstGeom>
        </p:spPr>
        <p:txBody>
          <a:bodyPr wrap="square" lIns="0" tIns="12065" rIns="0" bIns="0" rtlCol="0">
            <a:noAutofit/>
          </a:bodyPr>
          <a:lstStyle/>
          <a:p>
            <a:pPr marL="12700">
              <a:lnSpc>
                <a:spcPts val="1900"/>
              </a:lnSpc>
            </a:pPr>
            <a:r>
              <a:rPr sz="1800" spc="83" dirty="0" smtClean="0">
                <a:latin typeface="Times New Roman"/>
                <a:cs typeface="Times New Roman"/>
              </a:rPr>
              <a:t>komunikasi tidak  langsung ?</a:t>
            </a:r>
            <a:endParaRPr sz="1800">
              <a:latin typeface="Times New Roman"/>
              <a:cs typeface="Times New Roman"/>
            </a:endParaRPr>
          </a:p>
        </p:txBody>
      </p:sp>
      <p:sp>
        <p:nvSpPr>
          <p:cNvPr id="10" name="object 10"/>
          <p:cNvSpPr txBox="1"/>
          <p:nvPr/>
        </p:nvSpPr>
        <p:spPr>
          <a:xfrm>
            <a:off x="816631" y="3065771"/>
            <a:ext cx="250113" cy="254000"/>
          </a:xfrm>
          <a:prstGeom prst="rect">
            <a:avLst/>
          </a:prstGeom>
        </p:spPr>
        <p:txBody>
          <a:bodyPr wrap="square" lIns="0" tIns="12065" rIns="0" bIns="0" rtlCol="0">
            <a:noAutofit/>
          </a:bodyPr>
          <a:lstStyle/>
          <a:p>
            <a:pPr marL="12700">
              <a:lnSpc>
                <a:spcPts val="1900"/>
              </a:lnSpc>
            </a:pPr>
            <a:r>
              <a:rPr sz="1800" spc="73" dirty="0" smtClean="0">
                <a:latin typeface="Times New Roman"/>
                <a:cs typeface="Times New Roman"/>
              </a:rPr>
              <a:t>3.</a:t>
            </a:r>
            <a:endParaRPr sz="1800">
              <a:latin typeface="Times New Roman"/>
              <a:cs typeface="Times New Roman"/>
            </a:endParaRPr>
          </a:p>
        </p:txBody>
      </p:sp>
      <p:sp>
        <p:nvSpPr>
          <p:cNvPr id="9" name="object 9"/>
          <p:cNvSpPr txBox="1"/>
          <p:nvPr/>
        </p:nvSpPr>
        <p:spPr>
          <a:xfrm>
            <a:off x="1381112" y="3065771"/>
            <a:ext cx="5916193" cy="254000"/>
          </a:xfrm>
          <a:prstGeom prst="rect">
            <a:avLst/>
          </a:prstGeom>
        </p:spPr>
        <p:txBody>
          <a:bodyPr wrap="square" lIns="0" tIns="12065" rIns="0" bIns="0" rtlCol="0">
            <a:noAutofit/>
          </a:bodyPr>
          <a:lstStyle/>
          <a:p>
            <a:pPr marL="12700">
              <a:lnSpc>
                <a:spcPts val="1900"/>
              </a:lnSpc>
            </a:pPr>
            <a:r>
              <a:rPr sz="1800" spc="138" dirty="0" smtClean="0">
                <a:latin typeface="Times New Roman"/>
                <a:cs typeface="Times New Roman"/>
              </a:rPr>
              <a:t>Menurut anda manfaat apa yang  sudah anda dapatkan</a:t>
            </a:r>
            <a:endParaRPr sz="1800">
              <a:latin typeface="Times New Roman"/>
              <a:cs typeface="Times New Roman"/>
            </a:endParaRPr>
          </a:p>
        </p:txBody>
      </p:sp>
      <p:sp>
        <p:nvSpPr>
          <p:cNvPr id="8" name="object 8"/>
          <p:cNvSpPr txBox="1"/>
          <p:nvPr/>
        </p:nvSpPr>
        <p:spPr>
          <a:xfrm>
            <a:off x="1381112" y="3614411"/>
            <a:ext cx="1437462" cy="254000"/>
          </a:xfrm>
          <a:prstGeom prst="rect">
            <a:avLst/>
          </a:prstGeom>
        </p:spPr>
        <p:txBody>
          <a:bodyPr wrap="square" lIns="0" tIns="12065" rIns="0" bIns="0" rtlCol="0">
            <a:noAutofit/>
          </a:bodyPr>
          <a:lstStyle/>
          <a:p>
            <a:pPr marL="12700">
              <a:lnSpc>
                <a:spcPts val="1900"/>
              </a:lnSpc>
            </a:pPr>
            <a:r>
              <a:rPr sz="1800" spc="98" dirty="0" smtClean="0">
                <a:latin typeface="Times New Roman"/>
                <a:cs typeface="Times New Roman"/>
              </a:rPr>
              <a:t>komunikasi ?</a:t>
            </a:r>
            <a:endParaRPr sz="1800">
              <a:latin typeface="Times New Roman"/>
              <a:cs typeface="Times New Roman"/>
            </a:endParaRPr>
          </a:p>
        </p:txBody>
      </p:sp>
      <p:sp>
        <p:nvSpPr>
          <p:cNvPr id="7" name="object 7"/>
          <p:cNvSpPr txBox="1"/>
          <p:nvPr/>
        </p:nvSpPr>
        <p:spPr>
          <a:xfrm>
            <a:off x="816631" y="3965872"/>
            <a:ext cx="250113" cy="254000"/>
          </a:xfrm>
          <a:prstGeom prst="rect">
            <a:avLst/>
          </a:prstGeom>
        </p:spPr>
        <p:txBody>
          <a:bodyPr wrap="square" lIns="0" tIns="12065" rIns="0" bIns="0" rtlCol="0">
            <a:noAutofit/>
          </a:bodyPr>
          <a:lstStyle/>
          <a:p>
            <a:pPr marL="12700">
              <a:lnSpc>
                <a:spcPts val="1900"/>
              </a:lnSpc>
            </a:pPr>
            <a:r>
              <a:rPr sz="1800" spc="73" dirty="0" smtClean="0">
                <a:latin typeface="Times New Roman"/>
                <a:cs typeface="Times New Roman"/>
              </a:rPr>
              <a:t>4.</a:t>
            </a:r>
            <a:endParaRPr sz="1800">
              <a:latin typeface="Times New Roman"/>
              <a:cs typeface="Times New Roman"/>
            </a:endParaRPr>
          </a:p>
        </p:txBody>
      </p:sp>
      <p:sp>
        <p:nvSpPr>
          <p:cNvPr id="6" name="object 6"/>
          <p:cNvSpPr txBox="1"/>
          <p:nvPr/>
        </p:nvSpPr>
        <p:spPr>
          <a:xfrm>
            <a:off x="1381112" y="3965872"/>
            <a:ext cx="4998593" cy="528319"/>
          </a:xfrm>
          <a:prstGeom prst="rect">
            <a:avLst/>
          </a:prstGeom>
        </p:spPr>
        <p:txBody>
          <a:bodyPr wrap="square" lIns="0" tIns="12065" rIns="0" bIns="0" rtlCol="0">
            <a:noAutofit/>
          </a:bodyPr>
          <a:lstStyle/>
          <a:p>
            <a:pPr marL="12700">
              <a:lnSpc>
                <a:spcPts val="1900"/>
              </a:lnSpc>
            </a:pPr>
            <a:r>
              <a:rPr sz="1800" spc="119" dirty="0" smtClean="0">
                <a:latin typeface="Times New Roman"/>
                <a:cs typeface="Times New Roman"/>
              </a:rPr>
              <a:t>Menurut anda seperti apa bukti  meningkatnya</a:t>
            </a:r>
            <a:endParaRPr sz="1800">
              <a:latin typeface="Times New Roman"/>
              <a:cs typeface="Times New Roman"/>
            </a:endParaRPr>
          </a:p>
          <a:p>
            <a:pPr marL="12700" marR="34290">
              <a:lnSpc>
                <a:spcPct val="95825"/>
              </a:lnSpc>
            </a:pPr>
            <a:r>
              <a:rPr sz="1800" spc="107" dirty="0" smtClean="0">
                <a:latin typeface="Times New Roman"/>
                <a:cs typeface="Times New Roman"/>
              </a:rPr>
              <a:t>komunikasi dalam diri anda ?</a:t>
            </a:r>
            <a:endParaRPr sz="1800">
              <a:latin typeface="Times New Roman"/>
              <a:cs typeface="Times New Roman"/>
            </a:endParaRPr>
          </a:p>
        </p:txBody>
      </p:sp>
      <p:sp>
        <p:nvSpPr>
          <p:cNvPr id="5" name="object 5"/>
          <p:cNvSpPr txBox="1"/>
          <p:nvPr/>
        </p:nvSpPr>
        <p:spPr>
          <a:xfrm>
            <a:off x="569912" y="979957"/>
            <a:ext cx="11052150" cy="1120280"/>
          </a:xfrm>
          <a:prstGeom prst="rect">
            <a:avLst/>
          </a:prstGeom>
        </p:spPr>
        <p:txBody>
          <a:bodyPr wrap="square" lIns="0" tIns="0" rIns="0" bIns="0" rtlCol="0">
            <a:noAutofit/>
          </a:bodyPr>
          <a:lstStyle/>
          <a:p>
            <a:pPr>
              <a:lnSpc>
                <a:spcPts val="1000"/>
              </a:lnSpc>
            </a:pPr>
            <a:endParaRPr sz="1000"/>
          </a:p>
          <a:p>
            <a:pPr marL="823900" marR="4069654" indent="-564480">
              <a:lnSpc>
                <a:spcPct val="100041"/>
              </a:lnSpc>
              <a:spcBef>
                <a:spcPts val="1081"/>
              </a:spcBef>
              <a:tabLst>
                <a:tab pos="812800" algn="l"/>
              </a:tabLst>
            </a:pPr>
            <a:r>
              <a:rPr sz="1800" dirty="0" smtClean="0">
                <a:latin typeface="Times New Roman"/>
                <a:cs typeface="Times New Roman"/>
              </a:rPr>
              <a:t>1.</a:t>
            </a:r>
            <a:r>
              <a:rPr sz="1800" spc="-301" dirty="0" smtClean="0">
                <a:latin typeface="Times New Roman"/>
                <a:cs typeface="Times New Roman"/>
              </a:rPr>
              <a:t> </a:t>
            </a:r>
            <a:r>
              <a:rPr sz="1800" spc="0" dirty="0" smtClean="0">
                <a:latin typeface="Times New Roman"/>
                <a:cs typeface="Times New Roman"/>
              </a:rPr>
              <a:t>	</a:t>
            </a:r>
            <a:r>
              <a:rPr sz="1800" spc="150" dirty="0" smtClean="0">
                <a:latin typeface="Times New Roman"/>
                <a:cs typeface="Times New Roman"/>
              </a:rPr>
              <a:t>Menurut</a:t>
            </a:r>
            <a:r>
              <a:rPr sz="1800" spc="76" dirty="0" smtClean="0">
                <a:latin typeface="Times New Roman"/>
                <a:cs typeface="Times New Roman"/>
              </a:rPr>
              <a:t> </a:t>
            </a:r>
            <a:r>
              <a:rPr sz="1800" spc="143" dirty="0" smtClean="0">
                <a:latin typeface="Times New Roman"/>
                <a:cs typeface="Times New Roman"/>
              </a:rPr>
              <a:t>anda</a:t>
            </a:r>
            <a:r>
              <a:rPr sz="1800" spc="218" dirty="0" smtClean="0">
                <a:latin typeface="Times New Roman"/>
                <a:cs typeface="Times New Roman"/>
              </a:rPr>
              <a:t> </a:t>
            </a:r>
            <a:r>
              <a:rPr sz="1800" spc="132" dirty="0" smtClean="0">
                <a:latin typeface="Times New Roman"/>
                <a:cs typeface="Times New Roman"/>
              </a:rPr>
              <a:t>seberapa</a:t>
            </a:r>
            <a:r>
              <a:rPr sz="1800" spc="454" dirty="0" smtClean="0">
                <a:latin typeface="Times New Roman"/>
                <a:cs typeface="Times New Roman"/>
              </a:rPr>
              <a:t> </a:t>
            </a:r>
            <a:r>
              <a:rPr sz="1800" spc="128" dirty="0" smtClean="0">
                <a:latin typeface="Times New Roman"/>
                <a:cs typeface="Times New Roman"/>
              </a:rPr>
              <a:t>besar</a:t>
            </a:r>
            <a:r>
              <a:rPr sz="1800" spc="241" dirty="0" smtClean="0">
                <a:latin typeface="Times New Roman"/>
                <a:cs typeface="Times New Roman"/>
              </a:rPr>
              <a:t> </a:t>
            </a:r>
            <a:r>
              <a:rPr sz="1800" spc="143" dirty="0" smtClean="0">
                <a:latin typeface="Times New Roman"/>
                <a:cs typeface="Times New Roman"/>
              </a:rPr>
              <a:t>kesempatan</a:t>
            </a:r>
            <a:r>
              <a:rPr sz="1800" spc="353" dirty="0" smtClean="0">
                <a:latin typeface="Times New Roman"/>
                <a:cs typeface="Times New Roman"/>
              </a:rPr>
              <a:t> </a:t>
            </a:r>
            <a:r>
              <a:rPr sz="1800" spc="122" dirty="0" smtClean="0">
                <a:latin typeface="Times New Roman"/>
                <a:cs typeface="Times New Roman"/>
              </a:rPr>
              <a:t>praktik</a:t>
            </a:r>
            <a:r>
              <a:rPr sz="1800" spc="-138" dirty="0" smtClean="0">
                <a:latin typeface="Times New Roman"/>
                <a:cs typeface="Times New Roman"/>
              </a:rPr>
              <a:t> </a:t>
            </a:r>
            <a:r>
              <a:rPr sz="1800" spc="157" dirty="0" smtClean="0">
                <a:latin typeface="Times New Roman"/>
                <a:cs typeface="Times New Roman"/>
              </a:rPr>
              <a:t>dalam</a:t>
            </a:r>
            <a:r>
              <a:rPr sz="1800" spc="80" dirty="0" smtClean="0">
                <a:latin typeface="Times New Roman"/>
                <a:cs typeface="Times New Roman"/>
              </a:rPr>
              <a:t> </a:t>
            </a:r>
            <a:r>
              <a:rPr sz="1800" spc="179" dirty="0" smtClean="0">
                <a:latin typeface="Times New Roman"/>
                <a:cs typeface="Times New Roman"/>
              </a:rPr>
              <a:t>penguatan</a:t>
            </a:r>
            <a:r>
              <a:rPr sz="1800" spc="14" dirty="0" smtClean="0">
                <a:latin typeface="Times New Roman"/>
                <a:cs typeface="Times New Roman"/>
              </a:rPr>
              <a:t> </a:t>
            </a:r>
            <a:r>
              <a:rPr sz="1800" spc="0" dirty="0" smtClean="0">
                <a:latin typeface="Times New Roman"/>
                <a:cs typeface="Times New Roman"/>
              </a:rPr>
              <a:t>sikap </a:t>
            </a:r>
            <a:r>
              <a:rPr sz="1800" spc="96" dirty="0" smtClean="0">
                <a:latin typeface="Times New Roman"/>
                <a:cs typeface="Times New Roman"/>
              </a:rPr>
              <a:t> </a:t>
            </a:r>
            <a:r>
              <a:rPr sz="1800" spc="154" dirty="0" smtClean="0">
                <a:latin typeface="Times New Roman"/>
                <a:cs typeface="Times New Roman"/>
              </a:rPr>
              <a:t>dan</a:t>
            </a:r>
            <a:r>
              <a:rPr sz="1800" spc="144" dirty="0" smtClean="0">
                <a:latin typeface="Times New Roman"/>
                <a:cs typeface="Times New Roman"/>
              </a:rPr>
              <a:t> </a:t>
            </a:r>
            <a:r>
              <a:rPr sz="1800" spc="131" dirty="0" smtClean="0">
                <a:latin typeface="Times New Roman"/>
                <a:cs typeface="Times New Roman"/>
              </a:rPr>
              <a:t>perilaku</a:t>
            </a:r>
            <a:r>
              <a:rPr sz="1800" spc="-161" dirty="0" smtClean="0">
                <a:latin typeface="Times New Roman"/>
                <a:cs typeface="Times New Roman"/>
              </a:rPr>
              <a:t> </a:t>
            </a:r>
            <a:r>
              <a:rPr sz="1800" spc="154" dirty="0" smtClean="0">
                <a:latin typeface="Times New Roman"/>
                <a:cs typeface="Times New Roman"/>
              </a:rPr>
              <a:t>untuk</a:t>
            </a:r>
            <a:r>
              <a:rPr sz="1800" spc="14" dirty="0" smtClean="0">
                <a:latin typeface="Times New Roman"/>
                <a:cs typeface="Times New Roman"/>
              </a:rPr>
              <a:t> </a:t>
            </a:r>
            <a:r>
              <a:rPr sz="1800" spc="167" dirty="0" smtClean="0">
                <a:latin typeface="Times New Roman"/>
                <a:cs typeface="Times New Roman"/>
              </a:rPr>
              <a:t>menunjang</a:t>
            </a:r>
            <a:endParaRPr sz="1800">
              <a:latin typeface="Times New Roman"/>
              <a:cs typeface="Times New Roman"/>
            </a:endParaRPr>
          </a:p>
        </p:txBody>
      </p:sp>
      <p:sp>
        <p:nvSpPr>
          <p:cNvPr id="4" name="object 4"/>
          <p:cNvSpPr txBox="1"/>
          <p:nvPr/>
        </p:nvSpPr>
        <p:spPr>
          <a:xfrm>
            <a:off x="569912" y="2100237"/>
            <a:ext cx="11052150" cy="900100"/>
          </a:xfrm>
          <a:prstGeom prst="rect">
            <a:avLst/>
          </a:prstGeom>
        </p:spPr>
        <p:txBody>
          <a:bodyPr wrap="square" lIns="0" tIns="956" rIns="0" bIns="0" rtlCol="0">
            <a:noAutofit/>
          </a:bodyPr>
          <a:lstStyle/>
          <a:p>
            <a:pPr>
              <a:lnSpc>
                <a:spcPts val="500"/>
              </a:lnSpc>
            </a:pPr>
            <a:endParaRPr sz="500"/>
          </a:p>
          <a:p>
            <a:pPr marL="823900">
              <a:lnSpc>
                <a:spcPct val="95825"/>
              </a:lnSpc>
              <a:spcBef>
                <a:spcPts val="2000"/>
              </a:spcBef>
            </a:pPr>
            <a:r>
              <a:rPr sz="1800" spc="134" dirty="0" smtClean="0">
                <a:latin typeface="Times New Roman"/>
                <a:cs typeface="Times New Roman"/>
              </a:rPr>
              <a:t>mudah anda lakukan antara komunikasi langsung atau</a:t>
            </a:r>
            <a:endParaRPr sz="1800">
              <a:latin typeface="Times New Roman"/>
              <a:cs typeface="Times New Roman"/>
            </a:endParaRPr>
          </a:p>
        </p:txBody>
      </p:sp>
      <p:sp>
        <p:nvSpPr>
          <p:cNvPr id="3" name="object 3"/>
          <p:cNvSpPr txBox="1"/>
          <p:nvPr/>
        </p:nvSpPr>
        <p:spPr>
          <a:xfrm>
            <a:off x="569912" y="3000337"/>
            <a:ext cx="11052150" cy="900099"/>
          </a:xfrm>
          <a:prstGeom prst="rect">
            <a:avLst/>
          </a:prstGeom>
        </p:spPr>
        <p:txBody>
          <a:bodyPr wrap="square" lIns="0" tIns="956" rIns="0" bIns="0" rtlCol="0">
            <a:noAutofit/>
          </a:bodyPr>
          <a:lstStyle/>
          <a:p>
            <a:pPr>
              <a:lnSpc>
                <a:spcPts val="500"/>
              </a:lnSpc>
            </a:pPr>
            <a:endParaRPr sz="500"/>
          </a:p>
          <a:p>
            <a:pPr marL="823900">
              <a:lnSpc>
                <a:spcPct val="95825"/>
              </a:lnSpc>
              <a:spcBef>
                <a:spcPts val="2000"/>
              </a:spcBef>
            </a:pPr>
            <a:r>
              <a:rPr sz="1800" spc="80" dirty="0" smtClean="0">
                <a:latin typeface="Times New Roman"/>
                <a:cs typeface="Times New Roman"/>
              </a:rPr>
              <a:t>dari  mengidentiﬁkasi dan menganalisis dari  nilai-nilai</a:t>
            </a:r>
            <a:endParaRPr sz="1800">
              <a:latin typeface="Times New Roman"/>
              <a:cs typeface="Times New Roman"/>
            </a:endParaRPr>
          </a:p>
        </p:txBody>
      </p:sp>
      <p:sp>
        <p:nvSpPr>
          <p:cNvPr id="2" name="object 2"/>
          <p:cNvSpPr txBox="1"/>
          <p:nvPr/>
        </p:nvSpPr>
        <p:spPr>
          <a:xfrm>
            <a:off x="569912" y="3900437"/>
            <a:ext cx="11052150" cy="655625"/>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txBox="1"/>
          <p:nvPr/>
        </p:nvSpPr>
        <p:spPr>
          <a:xfrm>
            <a:off x="144462" y="3717002"/>
            <a:ext cx="2255837" cy="735935"/>
          </a:xfrm>
          <a:prstGeom prst="rect">
            <a:avLst/>
          </a:prstGeom>
        </p:spPr>
        <p:txBody>
          <a:bodyPr wrap="square" lIns="0" tIns="11430" rIns="0" bIns="0" rtlCol="0">
            <a:noAutofit/>
          </a:bodyPr>
          <a:lstStyle/>
          <a:p>
            <a:pPr marL="73025">
              <a:lnSpc>
                <a:spcPts val="1800"/>
              </a:lnSpc>
            </a:pPr>
            <a:r>
              <a:rPr sz="1800" spc="104" dirty="0" smtClean="0">
                <a:solidFill>
                  <a:srgbClr val="FFFFFF"/>
                </a:solidFill>
                <a:latin typeface="Times New Roman"/>
                <a:cs typeface="Times New Roman"/>
              </a:rPr>
              <a:t>Dunia</a:t>
            </a:r>
            <a:endParaRPr sz="1800">
              <a:latin typeface="Times New Roman"/>
              <a:cs typeface="Times New Roman"/>
            </a:endParaRPr>
          </a:p>
          <a:p>
            <a:pPr marL="73025">
              <a:lnSpc>
                <a:spcPct val="95825"/>
              </a:lnSpc>
            </a:pPr>
            <a:r>
              <a:rPr sz="1800" spc="54" dirty="0" smtClean="0">
                <a:solidFill>
                  <a:srgbClr val="FFFFFF"/>
                </a:solidFill>
                <a:latin typeface="Times New Roman"/>
                <a:cs typeface="Times New Roman"/>
              </a:rPr>
              <a:t>Kerja</a:t>
            </a:r>
            <a:endParaRPr sz="1800">
              <a:latin typeface="Times New Roman"/>
              <a:cs typeface="Times New Roman"/>
            </a:endParaRPr>
          </a:p>
        </p:txBody>
      </p:sp>
      <p:sp>
        <p:nvSpPr>
          <p:cNvPr id="22" name="object 22"/>
          <p:cNvSpPr/>
          <p:nvPr/>
        </p:nvSpPr>
        <p:spPr>
          <a:xfrm>
            <a:off x="0" y="0"/>
            <a:ext cx="12192000" cy="6858000"/>
          </a:xfrm>
          <a:custGeom>
            <a:avLst/>
            <a:gdLst/>
            <a:ahLst/>
            <a:cxnLst/>
            <a:rect l="l" t="t" r="r" b="b"/>
            <a:pathLst>
              <a:path w="12192000" h="6858000">
                <a:moveTo>
                  <a:pt x="12192000" y="0"/>
                </a:moveTo>
                <a:lnTo>
                  <a:pt x="61036" y="61036"/>
                </a:lnTo>
                <a:lnTo>
                  <a:pt x="12130964" y="61036"/>
                </a:lnTo>
                <a:lnTo>
                  <a:pt x="12130964" y="6796964"/>
                </a:lnTo>
                <a:lnTo>
                  <a:pt x="61036" y="6796964"/>
                </a:lnTo>
                <a:lnTo>
                  <a:pt x="61036" y="61036"/>
                </a:lnTo>
                <a:lnTo>
                  <a:pt x="0" y="0"/>
                </a:lnTo>
                <a:lnTo>
                  <a:pt x="0" y="6858000"/>
                </a:lnTo>
                <a:lnTo>
                  <a:pt x="12192000" y="6858000"/>
                </a:lnTo>
                <a:lnTo>
                  <a:pt x="12192000" y="0"/>
                </a:lnTo>
                <a:close/>
              </a:path>
              <a:path w="12192000" h="6858000">
                <a:moveTo>
                  <a:pt x="12192000" y="0"/>
                </a:moveTo>
                <a:lnTo>
                  <a:pt x="0" y="0"/>
                </a:lnTo>
                <a:lnTo>
                  <a:pt x="61036" y="61036"/>
                </a:lnTo>
                <a:lnTo>
                  <a:pt x="12192000" y="0"/>
                </a:lnTo>
                <a:close/>
              </a:path>
            </a:pathLst>
          </a:custGeom>
          <a:solidFill>
            <a:srgbClr val="262626"/>
          </a:solidFill>
        </p:spPr>
        <p:txBody>
          <a:bodyPr wrap="square" lIns="0" tIns="0" rIns="0" bIns="0" rtlCol="0">
            <a:noAutofit/>
          </a:bodyPr>
          <a:lstStyle/>
          <a:p>
            <a:endParaRPr/>
          </a:p>
        </p:txBody>
      </p:sp>
      <p:sp>
        <p:nvSpPr>
          <p:cNvPr id="23" name="object 23"/>
          <p:cNvSpPr/>
          <p:nvPr/>
        </p:nvSpPr>
        <p:spPr>
          <a:xfrm>
            <a:off x="2544762" y="61036"/>
            <a:ext cx="9586202" cy="6735928"/>
          </a:xfrm>
          <a:custGeom>
            <a:avLst/>
            <a:gdLst/>
            <a:ahLst/>
            <a:cxnLst/>
            <a:rect l="l" t="t" r="r" b="b"/>
            <a:pathLst>
              <a:path w="9586202" h="6735928">
                <a:moveTo>
                  <a:pt x="0" y="0"/>
                </a:moveTo>
                <a:lnTo>
                  <a:pt x="9586202" y="0"/>
                </a:lnTo>
                <a:lnTo>
                  <a:pt x="9586202" y="6735928"/>
                </a:lnTo>
                <a:lnTo>
                  <a:pt x="0" y="6735928"/>
                </a:lnTo>
                <a:lnTo>
                  <a:pt x="0" y="0"/>
                </a:lnTo>
                <a:close/>
              </a:path>
            </a:pathLst>
          </a:custGeom>
          <a:solidFill>
            <a:srgbClr val="262626"/>
          </a:solidFill>
        </p:spPr>
        <p:txBody>
          <a:bodyPr wrap="square" lIns="0" tIns="0" rIns="0" bIns="0" rtlCol="0">
            <a:noAutofit/>
          </a:bodyPr>
          <a:lstStyle/>
          <a:p>
            <a:endParaRPr/>
          </a:p>
        </p:txBody>
      </p:sp>
      <p:sp>
        <p:nvSpPr>
          <p:cNvPr id="24" name="object 24"/>
          <p:cNvSpPr/>
          <p:nvPr/>
        </p:nvSpPr>
        <p:spPr>
          <a:xfrm>
            <a:off x="0" y="0"/>
            <a:ext cx="2544762" cy="6858000"/>
          </a:xfrm>
          <a:custGeom>
            <a:avLst/>
            <a:gdLst/>
            <a:ahLst/>
            <a:cxnLst/>
            <a:rect l="l" t="t" r="r" b="b"/>
            <a:pathLst>
              <a:path w="2544762" h="6858000">
                <a:moveTo>
                  <a:pt x="2544762" y="0"/>
                </a:moveTo>
                <a:lnTo>
                  <a:pt x="0" y="0"/>
                </a:lnTo>
                <a:lnTo>
                  <a:pt x="0" y="6858000"/>
                </a:lnTo>
                <a:lnTo>
                  <a:pt x="2544762" y="6858000"/>
                </a:lnTo>
                <a:lnTo>
                  <a:pt x="2544762" y="0"/>
                </a:lnTo>
                <a:close/>
              </a:path>
            </a:pathLst>
          </a:custGeom>
          <a:solidFill>
            <a:srgbClr val="E74C22"/>
          </a:solidFill>
        </p:spPr>
        <p:txBody>
          <a:bodyPr wrap="square" lIns="0" tIns="0" rIns="0" bIns="0" rtlCol="0">
            <a:noAutofit/>
          </a:bodyPr>
          <a:lstStyle/>
          <a:p>
            <a:endParaRPr/>
          </a:p>
        </p:txBody>
      </p:sp>
      <p:sp>
        <p:nvSpPr>
          <p:cNvPr id="25" name="object 25"/>
          <p:cNvSpPr/>
          <p:nvPr/>
        </p:nvSpPr>
        <p:spPr>
          <a:xfrm>
            <a:off x="144462" y="2103437"/>
            <a:ext cx="2400300" cy="371475"/>
          </a:xfrm>
          <a:custGeom>
            <a:avLst/>
            <a:gdLst/>
            <a:ahLst/>
            <a:cxnLst/>
            <a:rect l="l" t="t" r="r" b="b"/>
            <a:pathLst>
              <a:path w="2400300" h="371475">
                <a:moveTo>
                  <a:pt x="0" y="0"/>
                </a:moveTo>
                <a:lnTo>
                  <a:pt x="2400300" y="0"/>
                </a:lnTo>
                <a:lnTo>
                  <a:pt x="2400300" y="371475"/>
                </a:lnTo>
                <a:lnTo>
                  <a:pt x="0" y="371475"/>
                </a:lnTo>
                <a:lnTo>
                  <a:pt x="0" y="0"/>
                </a:lnTo>
                <a:close/>
              </a:path>
            </a:pathLst>
          </a:custGeom>
          <a:solidFill>
            <a:srgbClr val="000000">
              <a:alpha val="0"/>
            </a:srgbClr>
          </a:solidFill>
        </p:spPr>
        <p:txBody>
          <a:bodyPr wrap="square" lIns="0" tIns="0" rIns="0" bIns="0" rtlCol="0">
            <a:noAutofit/>
          </a:bodyPr>
          <a:lstStyle/>
          <a:p>
            <a:endParaRPr/>
          </a:p>
        </p:txBody>
      </p:sp>
      <p:sp>
        <p:nvSpPr>
          <p:cNvPr id="26" name="object 26"/>
          <p:cNvSpPr/>
          <p:nvPr/>
        </p:nvSpPr>
        <p:spPr>
          <a:xfrm>
            <a:off x="0" y="236537"/>
            <a:ext cx="1506537" cy="842962"/>
          </a:xfrm>
          <a:custGeom>
            <a:avLst/>
            <a:gdLst/>
            <a:ahLst/>
            <a:cxnLst/>
            <a:rect l="l" t="t" r="r" b="b"/>
            <a:pathLst>
              <a:path w="1506537" h="842962">
                <a:moveTo>
                  <a:pt x="0" y="0"/>
                </a:moveTo>
                <a:lnTo>
                  <a:pt x="1007146" y="0"/>
                </a:lnTo>
                <a:lnTo>
                  <a:pt x="1506537" y="842962"/>
                </a:lnTo>
                <a:lnTo>
                  <a:pt x="0" y="842962"/>
                </a:lnTo>
                <a:lnTo>
                  <a:pt x="0" y="0"/>
                </a:lnTo>
                <a:close/>
              </a:path>
            </a:pathLst>
          </a:custGeom>
          <a:solidFill>
            <a:srgbClr val="FFFFFF"/>
          </a:solidFill>
        </p:spPr>
        <p:txBody>
          <a:bodyPr wrap="square" lIns="0" tIns="0" rIns="0" bIns="0" rtlCol="0">
            <a:noAutofit/>
          </a:bodyPr>
          <a:lstStyle/>
          <a:p>
            <a:endParaRPr/>
          </a:p>
        </p:txBody>
      </p:sp>
      <p:sp>
        <p:nvSpPr>
          <p:cNvPr id="27" name="object 27"/>
          <p:cNvSpPr/>
          <p:nvPr/>
        </p:nvSpPr>
        <p:spPr>
          <a:xfrm>
            <a:off x="1276350" y="0"/>
            <a:ext cx="1268412" cy="696912"/>
          </a:xfrm>
          <a:custGeom>
            <a:avLst/>
            <a:gdLst/>
            <a:ahLst/>
            <a:cxnLst/>
            <a:rect l="l" t="t" r="r" b="b"/>
            <a:pathLst>
              <a:path w="1268412" h="696912">
                <a:moveTo>
                  <a:pt x="1268412" y="696912"/>
                </a:moveTo>
                <a:lnTo>
                  <a:pt x="420456" y="696912"/>
                </a:lnTo>
                <a:lnTo>
                  <a:pt x="0" y="0"/>
                </a:lnTo>
                <a:lnTo>
                  <a:pt x="1268412" y="0"/>
                </a:lnTo>
                <a:lnTo>
                  <a:pt x="1268412" y="696912"/>
                </a:lnTo>
                <a:close/>
              </a:path>
            </a:pathLst>
          </a:custGeom>
          <a:solidFill>
            <a:srgbClr val="262626"/>
          </a:solidFill>
        </p:spPr>
        <p:txBody>
          <a:bodyPr wrap="square" lIns="0" tIns="0" rIns="0" bIns="0" rtlCol="0">
            <a:noAutofit/>
          </a:bodyPr>
          <a:lstStyle/>
          <a:p>
            <a:endParaRPr/>
          </a:p>
        </p:txBody>
      </p:sp>
      <p:sp>
        <p:nvSpPr>
          <p:cNvPr id="28" name="object 28"/>
          <p:cNvSpPr/>
          <p:nvPr/>
        </p:nvSpPr>
        <p:spPr>
          <a:xfrm>
            <a:off x="144462" y="1112837"/>
            <a:ext cx="2400300" cy="990600"/>
          </a:xfrm>
          <a:custGeom>
            <a:avLst/>
            <a:gdLst/>
            <a:ahLst/>
            <a:cxnLst/>
            <a:rect l="l" t="t" r="r" b="b"/>
            <a:pathLst>
              <a:path w="2400300" h="990600">
                <a:moveTo>
                  <a:pt x="0" y="0"/>
                </a:moveTo>
                <a:lnTo>
                  <a:pt x="2400300" y="0"/>
                </a:lnTo>
                <a:lnTo>
                  <a:pt x="2400300" y="990600"/>
                </a:lnTo>
                <a:lnTo>
                  <a:pt x="0" y="990600"/>
                </a:lnTo>
                <a:lnTo>
                  <a:pt x="0" y="0"/>
                </a:lnTo>
                <a:close/>
              </a:path>
            </a:pathLst>
          </a:custGeom>
          <a:solidFill>
            <a:srgbClr val="000000">
              <a:alpha val="0"/>
            </a:srgbClr>
          </a:solidFill>
        </p:spPr>
        <p:txBody>
          <a:bodyPr wrap="square" lIns="0" tIns="0" rIns="0" bIns="0" rtlCol="0">
            <a:noAutofit/>
          </a:bodyPr>
          <a:lstStyle/>
          <a:p>
            <a:endParaRPr/>
          </a:p>
        </p:txBody>
      </p:sp>
      <p:sp>
        <p:nvSpPr>
          <p:cNvPr id="29" name="object 29"/>
          <p:cNvSpPr/>
          <p:nvPr/>
        </p:nvSpPr>
        <p:spPr>
          <a:xfrm>
            <a:off x="0" y="165100"/>
            <a:ext cx="1008062" cy="1016000"/>
          </a:xfrm>
          <a:custGeom>
            <a:avLst/>
            <a:gdLst/>
            <a:ahLst/>
            <a:cxnLst/>
            <a:rect l="l" t="t" r="r" b="b"/>
            <a:pathLst>
              <a:path w="1008062" h="1016000">
                <a:moveTo>
                  <a:pt x="0" y="0"/>
                </a:moveTo>
                <a:lnTo>
                  <a:pt x="1008062" y="0"/>
                </a:lnTo>
                <a:lnTo>
                  <a:pt x="1008062" y="1016000"/>
                </a:lnTo>
                <a:lnTo>
                  <a:pt x="0" y="1016000"/>
                </a:lnTo>
                <a:lnTo>
                  <a:pt x="0" y="0"/>
                </a:lnTo>
                <a:close/>
              </a:path>
            </a:pathLst>
          </a:custGeom>
          <a:solidFill>
            <a:srgbClr val="000000">
              <a:alpha val="0"/>
            </a:srgbClr>
          </a:solidFill>
        </p:spPr>
        <p:txBody>
          <a:bodyPr wrap="square" lIns="0" tIns="0" rIns="0" bIns="0" rtlCol="0">
            <a:noAutofit/>
          </a:bodyPr>
          <a:lstStyle/>
          <a:p>
            <a:endParaRPr/>
          </a:p>
        </p:txBody>
      </p:sp>
      <p:sp>
        <p:nvSpPr>
          <p:cNvPr id="30" name="object 30"/>
          <p:cNvSpPr/>
          <p:nvPr/>
        </p:nvSpPr>
        <p:spPr>
          <a:xfrm>
            <a:off x="131762" y="2385694"/>
            <a:ext cx="2255837" cy="0"/>
          </a:xfrm>
          <a:custGeom>
            <a:avLst/>
            <a:gdLst/>
            <a:ahLst/>
            <a:cxnLst/>
            <a:rect l="l" t="t" r="r" b="b"/>
            <a:pathLst>
              <a:path w="2255837">
                <a:moveTo>
                  <a:pt x="0" y="0"/>
                </a:moveTo>
                <a:lnTo>
                  <a:pt x="2255837" y="0"/>
                </a:lnTo>
              </a:path>
            </a:pathLst>
          </a:custGeom>
          <a:ln w="380681">
            <a:solidFill>
              <a:srgbClr val="000000"/>
            </a:solidFill>
          </a:ln>
        </p:spPr>
        <p:txBody>
          <a:bodyPr wrap="square" lIns="0" tIns="0" rIns="0" bIns="0" rtlCol="0">
            <a:noAutofit/>
          </a:bodyPr>
          <a:lstStyle/>
          <a:p>
            <a:endParaRPr/>
          </a:p>
        </p:txBody>
      </p:sp>
      <p:sp>
        <p:nvSpPr>
          <p:cNvPr id="31" name="object 31"/>
          <p:cNvSpPr/>
          <p:nvPr/>
        </p:nvSpPr>
        <p:spPr>
          <a:xfrm>
            <a:off x="131762" y="2541587"/>
            <a:ext cx="2384425" cy="1200150"/>
          </a:xfrm>
          <a:custGeom>
            <a:avLst/>
            <a:gdLst/>
            <a:ahLst/>
            <a:cxnLst/>
            <a:rect l="l" t="t" r="r" b="b"/>
            <a:pathLst>
              <a:path w="2384425" h="1200150">
                <a:moveTo>
                  <a:pt x="0" y="0"/>
                </a:moveTo>
                <a:lnTo>
                  <a:pt x="2384425" y="0"/>
                </a:lnTo>
                <a:lnTo>
                  <a:pt x="2384425" y="1200150"/>
                </a:lnTo>
                <a:lnTo>
                  <a:pt x="0" y="1200150"/>
                </a:lnTo>
                <a:lnTo>
                  <a:pt x="0" y="0"/>
                </a:lnTo>
                <a:close/>
              </a:path>
            </a:pathLst>
          </a:custGeom>
          <a:solidFill>
            <a:srgbClr val="000000">
              <a:alpha val="0"/>
            </a:srgbClr>
          </a:solidFill>
        </p:spPr>
        <p:txBody>
          <a:bodyPr wrap="square" lIns="0" tIns="0" rIns="0" bIns="0" rtlCol="0">
            <a:noAutofit/>
          </a:bodyPr>
          <a:lstStyle/>
          <a:p>
            <a:endParaRPr/>
          </a:p>
        </p:txBody>
      </p:sp>
      <p:sp>
        <p:nvSpPr>
          <p:cNvPr id="32" name="object 32"/>
          <p:cNvSpPr/>
          <p:nvPr/>
        </p:nvSpPr>
        <p:spPr>
          <a:xfrm>
            <a:off x="2687637" y="479425"/>
            <a:ext cx="9097962" cy="5018086"/>
          </a:xfrm>
          <a:custGeom>
            <a:avLst/>
            <a:gdLst/>
            <a:ahLst/>
            <a:cxnLst/>
            <a:rect l="l" t="t" r="r" b="b"/>
            <a:pathLst>
              <a:path w="9097962" h="5018086">
                <a:moveTo>
                  <a:pt x="0" y="0"/>
                </a:moveTo>
                <a:lnTo>
                  <a:pt x="9097962" y="0"/>
                </a:lnTo>
                <a:lnTo>
                  <a:pt x="9097962" y="5018086"/>
                </a:lnTo>
                <a:lnTo>
                  <a:pt x="0" y="5018086"/>
                </a:lnTo>
                <a:lnTo>
                  <a:pt x="0" y="0"/>
                </a:lnTo>
                <a:close/>
              </a:path>
            </a:pathLst>
          </a:custGeom>
          <a:solidFill>
            <a:srgbClr val="000000">
              <a:alpha val="0"/>
            </a:srgbClr>
          </a:solidFill>
        </p:spPr>
        <p:txBody>
          <a:bodyPr wrap="square" lIns="0" tIns="0" rIns="0" bIns="0" rtlCol="0">
            <a:noAutofit/>
          </a:bodyPr>
          <a:lstStyle/>
          <a:p>
            <a:endParaRPr/>
          </a:p>
        </p:txBody>
      </p:sp>
      <p:sp>
        <p:nvSpPr>
          <p:cNvPr id="33" name="object 33"/>
          <p:cNvSpPr/>
          <p:nvPr/>
        </p:nvSpPr>
        <p:spPr>
          <a:xfrm>
            <a:off x="144462" y="3786187"/>
            <a:ext cx="2255837" cy="666750"/>
          </a:xfrm>
          <a:custGeom>
            <a:avLst/>
            <a:gdLst/>
            <a:ahLst/>
            <a:cxnLst/>
            <a:rect l="l" t="t" r="r" b="b"/>
            <a:pathLst>
              <a:path w="2255837" h="666750">
                <a:moveTo>
                  <a:pt x="0" y="0"/>
                </a:moveTo>
                <a:lnTo>
                  <a:pt x="2255837" y="0"/>
                </a:lnTo>
                <a:lnTo>
                  <a:pt x="2255837" y="666750"/>
                </a:lnTo>
                <a:lnTo>
                  <a:pt x="0" y="666750"/>
                </a:lnTo>
                <a:lnTo>
                  <a:pt x="0" y="0"/>
                </a:lnTo>
                <a:close/>
              </a:path>
            </a:pathLst>
          </a:custGeom>
          <a:solidFill>
            <a:srgbClr val="000000">
              <a:alpha val="0"/>
            </a:srgbClr>
          </a:solidFill>
        </p:spPr>
        <p:txBody>
          <a:bodyPr wrap="square" lIns="0" tIns="0" rIns="0" bIns="0" rtlCol="0">
            <a:noAutofit/>
          </a:bodyPr>
          <a:lstStyle/>
          <a:p>
            <a:endParaRPr/>
          </a:p>
        </p:txBody>
      </p:sp>
      <p:sp>
        <p:nvSpPr>
          <p:cNvPr id="34" name="object 34"/>
          <p:cNvSpPr/>
          <p:nvPr/>
        </p:nvSpPr>
        <p:spPr>
          <a:xfrm>
            <a:off x="171450" y="4559300"/>
            <a:ext cx="2168525" cy="1477962"/>
          </a:xfrm>
          <a:custGeom>
            <a:avLst/>
            <a:gdLst/>
            <a:ahLst/>
            <a:cxnLst/>
            <a:rect l="l" t="t" r="r" b="b"/>
            <a:pathLst>
              <a:path w="2168525" h="1477962">
                <a:moveTo>
                  <a:pt x="0" y="0"/>
                </a:moveTo>
                <a:lnTo>
                  <a:pt x="2168525" y="0"/>
                </a:lnTo>
                <a:lnTo>
                  <a:pt x="2168525" y="1477962"/>
                </a:lnTo>
                <a:lnTo>
                  <a:pt x="0" y="1477962"/>
                </a:lnTo>
                <a:lnTo>
                  <a:pt x="0" y="0"/>
                </a:lnTo>
                <a:close/>
              </a:path>
            </a:pathLst>
          </a:custGeom>
          <a:solidFill>
            <a:srgbClr val="000000">
              <a:alpha val="0"/>
            </a:srgbClr>
          </a:solidFill>
        </p:spPr>
        <p:txBody>
          <a:bodyPr wrap="square" lIns="0" tIns="0" rIns="0" bIns="0" rtlCol="0">
            <a:noAutofit/>
          </a:bodyPr>
          <a:lstStyle/>
          <a:p>
            <a:endParaRPr/>
          </a:p>
        </p:txBody>
      </p:sp>
      <p:sp>
        <p:nvSpPr>
          <p:cNvPr id="21" name="object 21"/>
          <p:cNvSpPr/>
          <p:nvPr/>
        </p:nvSpPr>
        <p:spPr>
          <a:xfrm>
            <a:off x="2544762" y="0"/>
            <a:ext cx="9647237" cy="6858000"/>
          </a:xfrm>
          <a:custGeom>
            <a:avLst/>
            <a:gdLst/>
            <a:ahLst/>
            <a:cxnLst/>
            <a:rect l="l" t="t" r="r" b="b"/>
            <a:pathLst>
              <a:path w="9647237" h="6858000">
                <a:moveTo>
                  <a:pt x="9647237" y="0"/>
                </a:moveTo>
                <a:lnTo>
                  <a:pt x="0" y="0"/>
                </a:lnTo>
                <a:lnTo>
                  <a:pt x="0" y="6858000"/>
                </a:lnTo>
                <a:lnTo>
                  <a:pt x="9647237" y="6858000"/>
                </a:lnTo>
                <a:lnTo>
                  <a:pt x="9647237" y="0"/>
                </a:lnTo>
                <a:close/>
              </a:path>
            </a:pathLst>
          </a:custGeom>
          <a:solidFill>
            <a:schemeClr val="bg1"/>
          </a:solidFill>
        </p:spPr>
        <p:txBody>
          <a:bodyPr wrap="square" lIns="0" tIns="0" rIns="0" bIns="0" rtlCol="0">
            <a:noAutofit/>
          </a:bodyPr>
          <a:lstStyle/>
          <a:p>
            <a:endParaRPr/>
          </a:p>
        </p:txBody>
      </p:sp>
      <p:sp>
        <p:nvSpPr>
          <p:cNvPr id="20" name="object 20"/>
          <p:cNvSpPr txBox="1"/>
          <p:nvPr/>
        </p:nvSpPr>
        <p:spPr>
          <a:xfrm>
            <a:off x="273483" y="323949"/>
            <a:ext cx="574802" cy="787400"/>
          </a:xfrm>
          <a:prstGeom prst="rect">
            <a:avLst/>
          </a:prstGeom>
        </p:spPr>
        <p:txBody>
          <a:bodyPr wrap="square" lIns="0" tIns="38766" rIns="0" bIns="0" rtlCol="0">
            <a:noAutofit/>
          </a:bodyPr>
          <a:lstStyle/>
          <a:p>
            <a:pPr marL="12700">
              <a:lnSpc>
                <a:spcPts val="6105"/>
              </a:lnSpc>
            </a:pPr>
            <a:r>
              <a:rPr sz="6000" b="1" spc="419" dirty="0" smtClean="0">
                <a:solidFill>
                  <a:srgbClr val="E74C22"/>
                </a:solidFill>
                <a:latin typeface="Times New Roman"/>
                <a:cs typeface="Times New Roman"/>
              </a:rPr>
              <a:t>5</a:t>
            </a:r>
            <a:endParaRPr sz="6000">
              <a:latin typeface="Times New Roman"/>
              <a:cs typeface="Times New Roman"/>
            </a:endParaRPr>
          </a:p>
        </p:txBody>
      </p:sp>
      <p:sp>
        <p:nvSpPr>
          <p:cNvPr id="19" name="object 19"/>
          <p:cNvSpPr txBox="1"/>
          <p:nvPr/>
        </p:nvSpPr>
        <p:spPr>
          <a:xfrm>
            <a:off x="2760661" y="549308"/>
            <a:ext cx="8896981" cy="889000"/>
          </a:xfrm>
          <a:prstGeom prst="rect">
            <a:avLst/>
          </a:prstGeom>
        </p:spPr>
        <p:txBody>
          <a:bodyPr wrap="square" lIns="0" tIns="13335" rIns="0" bIns="0" rtlCol="0">
            <a:noAutofit/>
          </a:bodyPr>
          <a:lstStyle/>
          <a:p>
            <a:pPr marL="12700" marR="31111">
              <a:lnSpc>
                <a:spcPts val="2100"/>
              </a:lnSpc>
            </a:pPr>
            <a:r>
              <a:rPr sz="2000" b="1" spc="94" dirty="0" smtClean="0">
                <a:latin typeface="Times New Roman"/>
                <a:cs typeface="Times New Roman"/>
              </a:rPr>
              <a:t>Tujuan</a:t>
            </a:r>
            <a:endParaRPr sz="2000">
              <a:latin typeface="Times New Roman"/>
              <a:cs typeface="Times New Roman"/>
            </a:endParaRPr>
          </a:p>
          <a:p>
            <a:pPr marL="12700">
              <a:lnSpc>
                <a:spcPct val="100041"/>
              </a:lnSpc>
            </a:pPr>
            <a:r>
              <a:rPr sz="2000" spc="151" dirty="0" smtClean="0">
                <a:latin typeface="Times New Roman"/>
                <a:cs typeface="Times New Roman"/>
              </a:rPr>
              <a:t>Peserta didik mampu meningkatkan kemampuan berkolaborasi/kerjasama berbasis kebekerjaan sesuai jabatan.</a:t>
            </a:r>
            <a:endParaRPr sz="2000">
              <a:latin typeface="Times New Roman"/>
              <a:cs typeface="Times New Roman"/>
            </a:endParaRPr>
          </a:p>
        </p:txBody>
      </p:sp>
      <p:sp>
        <p:nvSpPr>
          <p:cNvPr id="18" name="object 18"/>
          <p:cNvSpPr txBox="1"/>
          <p:nvPr/>
        </p:nvSpPr>
        <p:spPr>
          <a:xfrm>
            <a:off x="217487" y="1191616"/>
            <a:ext cx="2012843" cy="1061720"/>
          </a:xfrm>
          <a:prstGeom prst="rect">
            <a:avLst/>
          </a:prstGeom>
        </p:spPr>
        <p:txBody>
          <a:bodyPr wrap="square" lIns="0" tIns="15906" rIns="0" bIns="0" rtlCol="0">
            <a:noAutofit/>
          </a:bodyPr>
          <a:lstStyle/>
          <a:p>
            <a:pPr marL="12700" marR="52573">
              <a:lnSpc>
                <a:spcPts val="2505"/>
              </a:lnSpc>
            </a:pPr>
            <a:r>
              <a:rPr sz="2400" b="1" spc="134" dirty="0" smtClean="0">
                <a:solidFill>
                  <a:srgbClr val="FFFFFF"/>
                </a:solidFill>
                <a:latin typeface="Times New Roman"/>
                <a:cs typeface="Times New Roman"/>
              </a:rPr>
              <a:t>Kolaborasi</a:t>
            </a:r>
            <a:endParaRPr sz="2400">
              <a:latin typeface="Times New Roman"/>
              <a:cs typeface="Times New Roman"/>
            </a:endParaRPr>
          </a:p>
          <a:p>
            <a:pPr marL="12700">
              <a:lnSpc>
                <a:spcPct val="95825"/>
              </a:lnSpc>
            </a:pPr>
            <a:r>
              <a:rPr sz="2400" b="1" spc="185" dirty="0" smtClean="0">
                <a:solidFill>
                  <a:srgbClr val="FFFFFF"/>
                </a:solidFill>
                <a:latin typeface="Times New Roman"/>
                <a:cs typeface="Times New Roman"/>
              </a:rPr>
              <a:t>dalam Dunia</a:t>
            </a:r>
            <a:endParaRPr sz="2400">
              <a:latin typeface="Times New Roman"/>
              <a:cs typeface="Times New Roman"/>
            </a:endParaRPr>
          </a:p>
          <a:p>
            <a:pPr marL="12700" marR="52573">
              <a:lnSpc>
                <a:spcPct val="95825"/>
              </a:lnSpc>
              <a:spcBef>
                <a:spcPts val="120"/>
              </a:spcBef>
            </a:pPr>
            <a:r>
              <a:rPr sz="2400" b="1" spc="46" dirty="0" smtClean="0">
                <a:solidFill>
                  <a:srgbClr val="FFFFFF"/>
                </a:solidFill>
                <a:latin typeface="Times New Roman"/>
                <a:cs typeface="Times New Roman"/>
              </a:rPr>
              <a:t>Kerja</a:t>
            </a:r>
            <a:endParaRPr sz="2400">
              <a:latin typeface="Times New Roman"/>
              <a:cs typeface="Times New Roman"/>
            </a:endParaRPr>
          </a:p>
        </p:txBody>
      </p:sp>
      <p:sp>
        <p:nvSpPr>
          <p:cNvPr id="17" name="object 17"/>
          <p:cNvSpPr txBox="1"/>
          <p:nvPr/>
        </p:nvSpPr>
        <p:spPr>
          <a:xfrm>
            <a:off x="2760661" y="1768508"/>
            <a:ext cx="4546469" cy="889000"/>
          </a:xfrm>
          <a:prstGeom prst="rect">
            <a:avLst/>
          </a:prstGeom>
        </p:spPr>
        <p:txBody>
          <a:bodyPr wrap="square" lIns="0" tIns="13335" rIns="0" bIns="0" rtlCol="0">
            <a:noAutofit/>
          </a:bodyPr>
          <a:lstStyle/>
          <a:p>
            <a:pPr marL="12700" marR="31111">
              <a:lnSpc>
                <a:spcPts val="2100"/>
              </a:lnSpc>
            </a:pPr>
            <a:r>
              <a:rPr sz="2000" b="1" spc="150" dirty="0" smtClean="0">
                <a:latin typeface="Times New Roman"/>
                <a:cs typeface="Times New Roman"/>
              </a:rPr>
              <a:t>Persiapan</a:t>
            </a:r>
            <a:endParaRPr sz="2000">
              <a:latin typeface="Times New Roman"/>
              <a:cs typeface="Times New Roman"/>
            </a:endParaRPr>
          </a:p>
          <a:p>
            <a:pPr marL="12700">
              <a:lnSpc>
                <a:spcPct val="100041"/>
              </a:lnSpc>
            </a:pPr>
            <a:r>
              <a:rPr sz="2000" dirty="0" smtClean="0">
                <a:latin typeface="Times New Roman"/>
                <a:cs typeface="Times New Roman"/>
              </a:rPr>
              <a:t>Guru </a:t>
            </a:r>
            <a:r>
              <a:rPr sz="2000" spc="95" dirty="0" smtClean="0">
                <a:latin typeface="Times New Roman"/>
                <a:cs typeface="Times New Roman"/>
              </a:rPr>
              <a:t> </a:t>
            </a:r>
            <a:r>
              <a:rPr sz="2000" spc="156" dirty="0" smtClean="0">
                <a:latin typeface="Times New Roman"/>
                <a:cs typeface="Times New Roman"/>
              </a:rPr>
              <a:t>membekali</a:t>
            </a:r>
            <a:r>
              <a:rPr sz="2000" spc="19" dirty="0" smtClean="0">
                <a:latin typeface="Times New Roman"/>
                <a:cs typeface="Times New Roman"/>
              </a:rPr>
              <a:t> </a:t>
            </a:r>
            <a:r>
              <a:rPr sz="2000" spc="0" dirty="0" smtClean="0">
                <a:latin typeface="Times New Roman"/>
                <a:cs typeface="Times New Roman"/>
              </a:rPr>
              <a:t>diri</a:t>
            </a:r>
            <a:r>
              <a:rPr sz="2000" spc="269" dirty="0" smtClean="0">
                <a:latin typeface="Times New Roman"/>
                <a:cs typeface="Times New Roman"/>
              </a:rPr>
              <a:t> </a:t>
            </a:r>
            <a:r>
              <a:rPr sz="2000" spc="191" dirty="0" smtClean="0">
                <a:latin typeface="Times New Roman"/>
                <a:cs typeface="Times New Roman"/>
              </a:rPr>
              <a:t>dengan</a:t>
            </a:r>
            <a:r>
              <a:rPr sz="2000" spc="77" dirty="0" smtClean="0">
                <a:latin typeface="Times New Roman"/>
                <a:cs typeface="Times New Roman"/>
              </a:rPr>
              <a:t> </a:t>
            </a:r>
            <a:r>
              <a:rPr sz="2000" spc="170" dirty="0" smtClean="0">
                <a:latin typeface="Times New Roman"/>
                <a:cs typeface="Times New Roman"/>
              </a:rPr>
              <a:t>berbagai</a:t>
            </a:r>
            <a:r>
              <a:rPr sz="2000" spc="100" dirty="0" smtClean="0">
                <a:latin typeface="Times New Roman"/>
                <a:cs typeface="Times New Roman"/>
              </a:rPr>
              <a:t> </a:t>
            </a:r>
            <a:r>
              <a:rPr sz="2000" spc="0" dirty="0" smtClean="0">
                <a:latin typeface="Times New Roman"/>
                <a:cs typeface="Times New Roman"/>
              </a:rPr>
              <a:t>yang </a:t>
            </a:r>
            <a:r>
              <a:rPr sz="2000" spc="25" dirty="0" smtClean="0">
                <a:latin typeface="Times New Roman"/>
                <a:cs typeface="Times New Roman"/>
              </a:rPr>
              <a:t> </a:t>
            </a:r>
            <a:r>
              <a:rPr sz="2000" spc="158" dirty="0" smtClean="0">
                <a:latin typeface="Times New Roman"/>
                <a:cs typeface="Times New Roman"/>
              </a:rPr>
              <a:t>berlangsung</a:t>
            </a:r>
            <a:r>
              <a:rPr sz="2000" spc="19" dirty="0" smtClean="0">
                <a:latin typeface="Times New Roman"/>
                <a:cs typeface="Times New Roman"/>
              </a:rPr>
              <a:t> </a:t>
            </a:r>
            <a:r>
              <a:rPr sz="2000" spc="0" dirty="0" smtClean="0">
                <a:latin typeface="Times New Roman"/>
                <a:cs typeface="Times New Roman"/>
              </a:rPr>
              <a:t>di</a:t>
            </a:r>
            <a:r>
              <a:rPr sz="2000" spc="190" dirty="0" smtClean="0">
                <a:latin typeface="Times New Roman"/>
                <a:cs typeface="Times New Roman"/>
              </a:rPr>
              <a:t> </a:t>
            </a:r>
            <a:r>
              <a:rPr sz="2000" spc="141" dirty="0" smtClean="0">
                <a:latin typeface="Times New Roman"/>
                <a:cs typeface="Times New Roman"/>
              </a:rPr>
              <a:t>dunia</a:t>
            </a:r>
            <a:r>
              <a:rPr sz="2000" spc="153" dirty="0" smtClean="0">
                <a:latin typeface="Times New Roman"/>
                <a:cs typeface="Times New Roman"/>
              </a:rPr>
              <a:t> </a:t>
            </a:r>
            <a:r>
              <a:rPr sz="2000" spc="118" dirty="0" smtClean="0">
                <a:latin typeface="Times New Roman"/>
                <a:cs typeface="Times New Roman"/>
              </a:rPr>
              <a:t>kerja.</a:t>
            </a:r>
            <a:endParaRPr sz="2000">
              <a:latin typeface="Times New Roman"/>
              <a:cs typeface="Times New Roman"/>
            </a:endParaRPr>
          </a:p>
        </p:txBody>
      </p:sp>
      <p:sp>
        <p:nvSpPr>
          <p:cNvPr id="16" name="object 16"/>
          <p:cNvSpPr txBox="1"/>
          <p:nvPr/>
        </p:nvSpPr>
        <p:spPr>
          <a:xfrm>
            <a:off x="7316405" y="2073308"/>
            <a:ext cx="4206748" cy="279400"/>
          </a:xfrm>
          <a:prstGeom prst="rect">
            <a:avLst/>
          </a:prstGeom>
        </p:spPr>
        <p:txBody>
          <a:bodyPr wrap="square" lIns="0" tIns="13335" rIns="0" bIns="0" rtlCol="0">
            <a:noAutofit/>
          </a:bodyPr>
          <a:lstStyle/>
          <a:p>
            <a:pPr marL="12700">
              <a:lnSpc>
                <a:spcPts val="2100"/>
              </a:lnSpc>
            </a:pPr>
            <a:r>
              <a:rPr sz="2000" spc="169" dirty="0" smtClean="0">
                <a:latin typeface="Times New Roman"/>
                <a:cs typeface="Times New Roman"/>
              </a:rPr>
              <a:t>pengetahuan tentang budaya kerja</a:t>
            </a:r>
            <a:endParaRPr sz="2000">
              <a:latin typeface="Times New Roman"/>
              <a:cs typeface="Times New Roman"/>
            </a:endParaRPr>
          </a:p>
        </p:txBody>
      </p:sp>
      <p:sp>
        <p:nvSpPr>
          <p:cNvPr id="15" name="object 15"/>
          <p:cNvSpPr txBox="1"/>
          <p:nvPr/>
        </p:nvSpPr>
        <p:spPr>
          <a:xfrm>
            <a:off x="204787" y="2295871"/>
            <a:ext cx="1507654" cy="254000"/>
          </a:xfrm>
          <a:prstGeom prst="rect">
            <a:avLst/>
          </a:prstGeom>
        </p:spPr>
        <p:txBody>
          <a:bodyPr wrap="square" lIns="0" tIns="12065" rIns="0" bIns="0" rtlCol="0">
            <a:noAutofit/>
          </a:bodyPr>
          <a:lstStyle/>
          <a:p>
            <a:pPr marL="12700">
              <a:lnSpc>
                <a:spcPts val="1900"/>
              </a:lnSpc>
            </a:pPr>
            <a:r>
              <a:rPr sz="1800" b="1" spc="59" dirty="0" smtClean="0">
                <a:solidFill>
                  <a:srgbClr val="FFFFFF"/>
                </a:solidFill>
                <a:latin typeface="Times New Roman"/>
                <a:cs typeface="Times New Roman"/>
              </a:rPr>
              <a:t>Durasi : 16 </a:t>
            </a:r>
            <a:r>
              <a:rPr sz="1800" spc="59" dirty="0" smtClean="0">
                <a:solidFill>
                  <a:srgbClr val="FFFFFF"/>
                </a:solidFill>
                <a:latin typeface="Times New Roman"/>
                <a:cs typeface="Times New Roman"/>
              </a:rPr>
              <a:t>JP</a:t>
            </a:r>
            <a:endParaRPr sz="1800">
              <a:latin typeface="Times New Roman"/>
              <a:cs typeface="Times New Roman"/>
            </a:endParaRPr>
          </a:p>
        </p:txBody>
      </p:sp>
      <p:sp>
        <p:nvSpPr>
          <p:cNvPr id="14" name="object 14"/>
          <p:cNvSpPr txBox="1"/>
          <p:nvPr/>
        </p:nvSpPr>
        <p:spPr>
          <a:xfrm>
            <a:off x="204787" y="2607021"/>
            <a:ext cx="1899218" cy="1076960"/>
          </a:xfrm>
          <a:prstGeom prst="rect">
            <a:avLst/>
          </a:prstGeom>
        </p:spPr>
        <p:txBody>
          <a:bodyPr wrap="square" lIns="0" tIns="12065" rIns="0" bIns="0" rtlCol="0">
            <a:noAutofit/>
          </a:bodyPr>
          <a:lstStyle/>
          <a:p>
            <a:pPr marL="12700" marR="26730">
              <a:lnSpc>
                <a:spcPts val="1900"/>
              </a:lnSpc>
            </a:pPr>
            <a:r>
              <a:rPr sz="1800" b="1" spc="102" dirty="0" smtClean="0">
                <a:solidFill>
                  <a:srgbClr val="FFFFFF"/>
                </a:solidFill>
                <a:latin typeface="Times New Roman"/>
                <a:cs typeface="Times New Roman"/>
              </a:rPr>
              <a:t>Bahan :</a:t>
            </a:r>
            <a:endParaRPr sz="1800">
              <a:latin typeface="Times New Roman"/>
              <a:cs typeface="Times New Roman"/>
            </a:endParaRPr>
          </a:p>
          <a:p>
            <a:pPr marL="12700">
              <a:lnSpc>
                <a:spcPct val="100041"/>
              </a:lnSpc>
            </a:pPr>
            <a:r>
              <a:rPr sz="1800" spc="97" dirty="0" smtClean="0">
                <a:solidFill>
                  <a:srgbClr val="FFFFFF"/>
                </a:solidFill>
                <a:latin typeface="Times New Roman"/>
                <a:cs typeface="Times New Roman"/>
              </a:rPr>
              <a:t>Lembar Kerja Ekplorasi Kolaborasi dalam</a:t>
            </a:r>
            <a:endParaRPr sz="1800">
              <a:latin typeface="Times New Roman"/>
              <a:cs typeface="Times New Roman"/>
            </a:endParaRPr>
          </a:p>
        </p:txBody>
      </p:sp>
      <p:sp>
        <p:nvSpPr>
          <p:cNvPr id="13" name="object 13"/>
          <p:cNvSpPr txBox="1"/>
          <p:nvPr/>
        </p:nvSpPr>
        <p:spPr>
          <a:xfrm>
            <a:off x="2760661" y="2987708"/>
            <a:ext cx="1681226" cy="279400"/>
          </a:xfrm>
          <a:prstGeom prst="rect">
            <a:avLst/>
          </a:prstGeom>
        </p:spPr>
        <p:txBody>
          <a:bodyPr wrap="square" lIns="0" tIns="13335" rIns="0" bIns="0" rtlCol="0">
            <a:noAutofit/>
          </a:bodyPr>
          <a:lstStyle/>
          <a:p>
            <a:pPr marL="12700">
              <a:lnSpc>
                <a:spcPts val="2100"/>
              </a:lnSpc>
            </a:pPr>
            <a:r>
              <a:rPr sz="2000" b="1" spc="175" dirty="0" smtClean="0">
                <a:latin typeface="Times New Roman"/>
                <a:cs typeface="Times New Roman"/>
              </a:rPr>
              <a:t>Pelaksanaan</a:t>
            </a:r>
            <a:endParaRPr sz="2000">
              <a:latin typeface="Times New Roman"/>
              <a:cs typeface="Times New Roman"/>
            </a:endParaRPr>
          </a:p>
        </p:txBody>
      </p:sp>
      <p:sp>
        <p:nvSpPr>
          <p:cNvPr id="12" name="object 12"/>
          <p:cNvSpPr txBox="1"/>
          <p:nvPr/>
        </p:nvSpPr>
        <p:spPr>
          <a:xfrm>
            <a:off x="2567880" y="3292508"/>
            <a:ext cx="8158787" cy="288256"/>
          </a:xfrm>
          <a:prstGeom prst="rect">
            <a:avLst/>
          </a:prstGeom>
        </p:spPr>
        <p:txBody>
          <a:bodyPr wrap="square" lIns="0" tIns="14001" rIns="0" bIns="0" rtlCol="0">
            <a:noAutofit/>
          </a:bodyPr>
          <a:lstStyle/>
          <a:p>
            <a:pPr marL="12700">
              <a:lnSpc>
                <a:spcPts val="2205"/>
              </a:lnSpc>
            </a:pPr>
            <a:r>
              <a:rPr sz="2000" spc="120" dirty="0" smtClean="0">
                <a:latin typeface="Calibri"/>
                <a:cs typeface="Calibri"/>
              </a:rPr>
              <a:t>1.</a:t>
            </a:r>
            <a:r>
              <a:rPr sz="2000" spc="145" dirty="0" smtClean="0">
                <a:latin typeface="Times New Roman"/>
                <a:cs typeface="Times New Roman"/>
              </a:rPr>
              <a:t>Peserta didik mendapatkan informasi tentang jabatan dan struktur</a:t>
            </a:r>
            <a:endParaRPr sz="2000">
              <a:latin typeface="Times New Roman"/>
              <a:cs typeface="Times New Roman"/>
            </a:endParaRPr>
          </a:p>
        </p:txBody>
      </p:sp>
      <p:sp>
        <p:nvSpPr>
          <p:cNvPr id="11" name="object 11"/>
          <p:cNvSpPr txBox="1"/>
          <p:nvPr/>
        </p:nvSpPr>
        <p:spPr>
          <a:xfrm>
            <a:off x="2760661" y="3597308"/>
            <a:ext cx="4199890" cy="279400"/>
          </a:xfrm>
          <a:prstGeom prst="rect">
            <a:avLst/>
          </a:prstGeom>
        </p:spPr>
        <p:txBody>
          <a:bodyPr wrap="square" lIns="0" tIns="13335" rIns="0" bIns="0" rtlCol="0">
            <a:noAutofit/>
          </a:bodyPr>
          <a:lstStyle/>
          <a:p>
            <a:pPr marL="12700">
              <a:lnSpc>
                <a:spcPts val="2100"/>
              </a:lnSpc>
            </a:pPr>
            <a:r>
              <a:rPr sz="2000" spc="119" dirty="0" smtClean="0">
                <a:latin typeface="Times New Roman"/>
                <a:cs typeface="Times New Roman"/>
              </a:rPr>
              <a:t>organisasi yang  ada di dunia kerja.</a:t>
            </a:r>
            <a:endParaRPr sz="2000">
              <a:latin typeface="Times New Roman"/>
              <a:cs typeface="Times New Roman"/>
            </a:endParaRPr>
          </a:p>
        </p:txBody>
      </p:sp>
      <p:sp>
        <p:nvSpPr>
          <p:cNvPr id="10" name="object 10"/>
          <p:cNvSpPr txBox="1"/>
          <p:nvPr/>
        </p:nvSpPr>
        <p:spPr>
          <a:xfrm>
            <a:off x="217487" y="3851622"/>
            <a:ext cx="1483182" cy="528319"/>
          </a:xfrm>
          <a:prstGeom prst="rect">
            <a:avLst/>
          </a:prstGeom>
        </p:spPr>
        <p:txBody>
          <a:bodyPr wrap="square" lIns="0" tIns="12065" rIns="0" bIns="0" rtlCol="0">
            <a:noAutofit/>
          </a:bodyPr>
          <a:lstStyle/>
          <a:p>
            <a:pPr marL="12700">
              <a:lnSpc>
                <a:spcPts val="1900"/>
              </a:lnSpc>
            </a:pPr>
            <a:r>
              <a:rPr sz="1800" b="1" spc="76" dirty="0" smtClean="0">
                <a:solidFill>
                  <a:srgbClr val="FFFFFF"/>
                </a:solidFill>
                <a:latin typeface="Times New Roman"/>
                <a:cs typeface="Times New Roman"/>
              </a:rPr>
              <a:t>Peran Guru :</a:t>
            </a:r>
            <a:endParaRPr sz="1800">
              <a:latin typeface="Times New Roman"/>
              <a:cs typeface="Times New Roman"/>
            </a:endParaRPr>
          </a:p>
          <a:p>
            <a:pPr marL="12700" marR="34290">
              <a:lnSpc>
                <a:spcPct val="95825"/>
              </a:lnSpc>
            </a:pPr>
            <a:r>
              <a:rPr sz="1800" spc="85" dirty="0" smtClean="0">
                <a:solidFill>
                  <a:srgbClr val="FFFFFF"/>
                </a:solidFill>
                <a:latin typeface="Times New Roman"/>
                <a:cs typeface="Times New Roman"/>
              </a:rPr>
              <a:t>Fasilitator</a:t>
            </a:r>
            <a:endParaRPr sz="1800">
              <a:latin typeface="Times New Roman"/>
              <a:cs typeface="Times New Roman"/>
            </a:endParaRPr>
          </a:p>
        </p:txBody>
      </p:sp>
      <p:sp>
        <p:nvSpPr>
          <p:cNvPr id="9" name="object 9"/>
          <p:cNvSpPr txBox="1"/>
          <p:nvPr/>
        </p:nvSpPr>
        <p:spPr>
          <a:xfrm>
            <a:off x="2567880" y="3902108"/>
            <a:ext cx="9160817" cy="288256"/>
          </a:xfrm>
          <a:prstGeom prst="rect">
            <a:avLst/>
          </a:prstGeom>
        </p:spPr>
        <p:txBody>
          <a:bodyPr wrap="square" lIns="0" tIns="14001" rIns="0" bIns="0" rtlCol="0">
            <a:noAutofit/>
          </a:bodyPr>
          <a:lstStyle/>
          <a:p>
            <a:pPr marL="12700">
              <a:lnSpc>
                <a:spcPts val="2205"/>
              </a:lnSpc>
            </a:pPr>
            <a:r>
              <a:rPr sz="2000" spc="120" dirty="0" smtClean="0">
                <a:latin typeface="Calibri"/>
                <a:cs typeface="Calibri"/>
              </a:rPr>
              <a:t>2.</a:t>
            </a:r>
            <a:r>
              <a:rPr sz="2000" spc="127" dirty="0" smtClean="0">
                <a:latin typeface="Times New Roman"/>
                <a:cs typeface="Times New Roman"/>
              </a:rPr>
              <a:t>Peserta didik dapat mendeskripsikan makna kolaborasi jabatan yang  ada di</a:t>
            </a:r>
            <a:endParaRPr sz="2000">
              <a:latin typeface="Times New Roman"/>
              <a:cs typeface="Times New Roman"/>
            </a:endParaRPr>
          </a:p>
        </p:txBody>
      </p:sp>
      <p:sp>
        <p:nvSpPr>
          <p:cNvPr id="8" name="object 8"/>
          <p:cNvSpPr txBox="1"/>
          <p:nvPr/>
        </p:nvSpPr>
        <p:spPr>
          <a:xfrm>
            <a:off x="2760661" y="4206908"/>
            <a:ext cx="1451864" cy="279400"/>
          </a:xfrm>
          <a:prstGeom prst="rect">
            <a:avLst/>
          </a:prstGeom>
        </p:spPr>
        <p:txBody>
          <a:bodyPr wrap="square" lIns="0" tIns="13335" rIns="0" bIns="0" rtlCol="0">
            <a:noAutofit/>
          </a:bodyPr>
          <a:lstStyle/>
          <a:p>
            <a:pPr marL="12700">
              <a:lnSpc>
                <a:spcPts val="2100"/>
              </a:lnSpc>
            </a:pPr>
            <a:r>
              <a:rPr sz="2000" spc="131" dirty="0" smtClean="0">
                <a:latin typeface="Times New Roman"/>
                <a:cs typeface="Times New Roman"/>
              </a:rPr>
              <a:t>dunia kerja.</a:t>
            </a:r>
            <a:endParaRPr sz="2000">
              <a:latin typeface="Times New Roman"/>
              <a:cs typeface="Times New Roman"/>
            </a:endParaRPr>
          </a:p>
        </p:txBody>
      </p:sp>
      <p:sp>
        <p:nvSpPr>
          <p:cNvPr id="7" name="object 7"/>
          <p:cNvSpPr txBox="1"/>
          <p:nvPr/>
        </p:nvSpPr>
        <p:spPr>
          <a:xfrm>
            <a:off x="2567880" y="4511708"/>
            <a:ext cx="8911897" cy="288256"/>
          </a:xfrm>
          <a:prstGeom prst="rect">
            <a:avLst/>
          </a:prstGeom>
        </p:spPr>
        <p:txBody>
          <a:bodyPr wrap="square" lIns="0" tIns="14001" rIns="0" bIns="0" rtlCol="0">
            <a:noAutofit/>
          </a:bodyPr>
          <a:lstStyle/>
          <a:p>
            <a:pPr marL="12700">
              <a:lnSpc>
                <a:spcPts val="2205"/>
              </a:lnSpc>
            </a:pPr>
            <a:r>
              <a:rPr sz="2000" spc="120" dirty="0" smtClean="0">
                <a:latin typeface="Calibri"/>
                <a:cs typeface="Calibri"/>
              </a:rPr>
              <a:t>3.</a:t>
            </a:r>
            <a:r>
              <a:rPr sz="2000" spc="132" dirty="0" smtClean="0">
                <a:latin typeface="Times New Roman"/>
                <a:cs typeface="Times New Roman"/>
              </a:rPr>
              <a:t>Peserta didik mampu memformulasi teknik kolaborasi dalam dunia kerja.</a:t>
            </a:r>
            <a:endParaRPr sz="2000">
              <a:latin typeface="Times New Roman"/>
              <a:cs typeface="Times New Roman"/>
            </a:endParaRPr>
          </a:p>
        </p:txBody>
      </p:sp>
      <p:sp>
        <p:nvSpPr>
          <p:cNvPr id="6" name="object 6"/>
          <p:cNvSpPr txBox="1"/>
          <p:nvPr/>
        </p:nvSpPr>
        <p:spPr>
          <a:xfrm>
            <a:off x="244475" y="4618062"/>
            <a:ext cx="1706147" cy="1587500"/>
          </a:xfrm>
          <a:prstGeom prst="rect">
            <a:avLst/>
          </a:prstGeom>
        </p:spPr>
        <p:txBody>
          <a:bodyPr wrap="square" lIns="0" tIns="10160" rIns="0" bIns="0" rtlCol="0">
            <a:noAutofit/>
          </a:bodyPr>
          <a:lstStyle/>
          <a:p>
            <a:pPr marL="12700" marR="20158">
              <a:lnSpc>
                <a:spcPts val="1600"/>
              </a:lnSpc>
            </a:pPr>
            <a:r>
              <a:rPr sz="1500" b="1" spc="103" dirty="0" smtClean="0">
                <a:solidFill>
                  <a:srgbClr val="FFFFFF"/>
                </a:solidFill>
                <a:latin typeface="Times New Roman"/>
                <a:cs typeface="Times New Roman"/>
              </a:rPr>
              <a:t>Dimensi Proﬁl</a:t>
            </a:r>
            <a:endParaRPr sz="1500">
              <a:latin typeface="Times New Roman"/>
              <a:cs typeface="Times New Roman"/>
            </a:endParaRPr>
          </a:p>
          <a:p>
            <a:pPr marL="12700">
              <a:lnSpc>
                <a:spcPct val="100041"/>
              </a:lnSpc>
            </a:pPr>
            <a:r>
              <a:rPr sz="1500" b="1" spc="78" dirty="0" smtClean="0">
                <a:solidFill>
                  <a:srgbClr val="FFFFFF"/>
                </a:solidFill>
                <a:latin typeface="Times New Roman"/>
                <a:cs typeface="Times New Roman"/>
              </a:rPr>
              <a:t>Pelajar</a:t>
            </a:r>
            <a:r>
              <a:rPr sz="1500" b="1" spc="44" dirty="0" smtClean="0">
                <a:solidFill>
                  <a:srgbClr val="FFFFFF"/>
                </a:solidFill>
                <a:latin typeface="Times New Roman"/>
                <a:cs typeface="Times New Roman"/>
              </a:rPr>
              <a:t> </a:t>
            </a:r>
            <a:r>
              <a:rPr sz="1500" b="1" spc="107" dirty="0" smtClean="0">
                <a:solidFill>
                  <a:srgbClr val="FFFFFF"/>
                </a:solidFill>
                <a:latin typeface="Times New Roman"/>
                <a:cs typeface="Times New Roman"/>
              </a:rPr>
              <a:t>Pancasila</a:t>
            </a:r>
            <a:r>
              <a:rPr sz="1500" b="1" spc="14" dirty="0" smtClean="0">
                <a:solidFill>
                  <a:srgbClr val="FFFFFF"/>
                </a:solidFill>
                <a:latin typeface="Times New Roman"/>
                <a:cs typeface="Times New Roman"/>
              </a:rPr>
              <a:t> </a:t>
            </a:r>
            <a:r>
              <a:rPr sz="1500" b="1" spc="-75" dirty="0" smtClean="0">
                <a:solidFill>
                  <a:srgbClr val="FFFFFF"/>
                </a:solidFill>
                <a:latin typeface="Times New Roman"/>
                <a:cs typeface="Times New Roman"/>
              </a:rPr>
              <a:t>:</a:t>
            </a:r>
            <a:r>
              <a:rPr sz="1500" b="1" spc="-56" dirty="0" smtClean="0">
                <a:solidFill>
                  <a:srgbClr val="FFFFFF"/>
                </a:solidFill>
                <a:latin typeface="Times New Roman"/>
                <a:cs typeface="Times New Roman"/>
              </a:rPr>
              <a:t> </a:t>
            </a:r>
            <a:r>
              <a:rPr sz="1500" spc="57" dirty="0" smtClean="0">
                <a:solidFill>
                  <a:srgbClr val="FFFFFF"/>
                </a:solidFill>
                <a:latin typeface="Times New Roman"/>
                <a:cs typeface="Times New Roman"/>
              </a:rPr>
              <a:t>Bernalar</a:t>
            </a:r>
            <a:r>
              <a:rPr sz="1500" spc="375" dirty="0" smtClean="0">
                <a:solidFill>
                  <a:srgbClr val="FFFFFF"/>
                </a:solidFill>
                <a:latin typeface="Times New Roman"/>
                <a:cs typeface="Times New Roman"/>
              </a:rPr>
              <a:t> </a:t>
            </a:r>
            <a:r>
              <a:rPr sz="1500" spc="48" dirty="0" smtClean="0">
                <a:solidFill>
                  <a:srgbClr val="FFFFFF"/>
                </a:solidFill>
                <a:latin typeface="Times New Roman"/>
                <a:cs typeface="Times New Roman"/>
              </a:rPr>
              <a:t>Kritis;</a:t>
            </a:r>
            <a:r>
              <a:rPr sz="1500" spc="32" dirty="0" smtClean="0">
                <a:solidFill>
                  <a:srgbClr val="FFFFFF"/>
                </a:solidFill>
                <a:latin typeface="Times New Roman"/>
                <a:cs typeface="Times New Roman"/>
              </a:rPr>
              <a:t> </a:t>
            </a:r>
            <a:r>
              <a:rPr sz="1500" spc="86" dirty="0" smtClean="0">
                <a:solidFill>
                  <a:srgbClr val="FFFFFF"/>
                </a:solidFill>
                <a:latin typeface="Times New Roman"/>
                <a:cs typeface="Times New Roman"/>
              </a:rPr>
              <a:t>Bergotong-royong;</a:t>
            </a:r>
            <a:r>
              <a:rPr sz="1500" spc="47" dirty="0" smtClean="0">
                <a:solidFill>
                  <a:srgbClr val="FFFFFF"/>
                </a:solidFill>
                <a:latin typeface="Times New Roman"/>
                <a:cs typeface="Times New Roman"/>
              </a:rPr>
              <a:t> </a:t>
            </a:r>
            <a:r>
              <a:rPr sz="1500" spc="39" dirty="0" smtClean="0">
                <a:solidFill>
                  <a:srgbClr val="FFFFFF"/>
                </a:solidFill>
                <a:latin typeface="Times New Roman"/>
                <a:cs typeface="Times New Roman"/>
              </a:rPr>
              <a:t>Kreatif;</a:t>
            </a:r>
            <a:r>
              <a:rPr sz="1500" spc="25" dirty="0" smtClean="0">
                <a:solidFill>
                  <a:srgbClr val="FFFFFF"/>
                </a:solidFill>
                <a:latin typeface="Times New Roman"/>
                <a:cs typeface="Times New Roman"/>
              </a:rPr>
              <a:t> </a:t>
            </a:r>
            <a:r>
              <a:rPr sz="1500" spc="117" dirty="0" smtClean="0">
                <a:solidFill>
                  <a:srgbClr val="FFFFFF"/>
                </a:solidFill>
                <a:latin typeface="Times New Roman"/>
                <a:cs typeface="Times New Roman"/>
              </a:rPr>
              <a:t>Berkebhinekaan</a:t>
            </a:r>
            <a:endParaRPr sz="1500">
              <a:latin typeface="Times New Roman"/>
              <a:cs typeface="Times New Roman"/>
            </a:endParaRPr>
          </a:p>
        </p:txBody>
      </p:sp>
      <p:sp>
        <p:nvSpPr>
          <p:cNvPr id="5" name="object 5"/>
          <p:cNvSpPr txBox="1"/>
          <p:nvPr/>
        </p:nvSpPr>
        <p:spPr>
          <a:xfrm>
            <a:off x="2760661" y="5121308"/>
            <a:ext cx="800354" cy="279400"/>
          </a:xfrm>
          <a:prstGeom prst="rect">
            <a:avLst/>
          </a:prstGeom>
        </p:spPr>
        <p:txBody>
          <a:bodyPr wrap="square" lIns="0" tIns="13335" rIns="0" bIns="0" rtlCol="0">
            <a:noAutofit/>
          </a:bodyPr>
          <a:lstStyle/>
          <a:p>
            <a:pPr marL="12700">
              <a:lnSpc>
                <a:spcPts val="2100"/>
              </a:lnSpc>
            </a:pPr>
            <a:r>
              <a:rPr sz="2000" b="1" spc="113" dirty="0" smtClean="0">
                <a:latin typeface="Times New Roman"/>
                <a:cs typeface="Times New Roman"/>
              </a:rPr>
              <a:t>Tugas</a:t>
            </a:r>
            <a:endParaRPr sz="2000">
              <a:latin typeface="Times New Roman"/>
              <a:cs typeface="Times New Roman"/>
            </a:endParaRPr>
          </a:p>
        </p:txBody>
      </p:sp>
      <p:sp>
        <p:nvSpPr>
          <p:cNvPr id="4" name="object 4"/>
          <p:cNvSpPr txBox="1"/>
          <p:nvPr/>
        </p:nvSpPr>
        <p:spPr>
          <a:xfrm>
            <a:off x="2567880" y="5426108"/>
            <a:ext cx="8481367" cy="288256"/>
          </a:xfrm>
          <a:prstGeom prst="rect">
            <a:avLst/>
          </a:prstGeom>
        </p:spPr>
        <p:txBody>
          <a:bodyPr wrap="square" lIns="0" tIns="14001" rIns="0" bIns="0" rtlCol="0">
            <a:noAutofit/>
          </a:bodyPr>
          <a:lstStyle/>
          <a:p>
            <a:pPr marL="12700">
              <a:lnSpc>
                <a:spcPts val="2205"/>
              </a:lnSpc>
            </a:pPr>
            <a:r>
              <a:rPr sz="2000" spc="105" dirty="0" smtClean="0">
                <a:latin typeface="Calibri"/>
                <a:cs typeface="Calibri"/>
              </a:rPr>
              <a:t>1.</a:t>
            </a:r>
            <a:r>
              <a:rPr sz="2000" spc="110" dirty="0" smtClean="0">
                <a:latin typeface="Times New Roman"/>
                <a:cs typeface="Times New Roman"/>
              </a:rPr>
              <a:t>Mendeskripsikan salah satu jabatan yang  ada di dunia kerja  (manajer,</a:t>
            </a:r>
            <a:endParaRPr sz="2000">
              <a:latin typeface="Times New Roman"/>
              <a:cs typeface="Times New Roman"/>
            </a:endParaRPr>
          </a:p>
        </p:txBody>
      </p:sp>
      <p:sp>
        <p:nvSpPr>
          <p:cNvPr id="3" name="object 3"/>
          <p:cNvSpPr txBox="1"/>
          <p:nvPr/>
        </p:nvSpPr>
        <p:spPr>
          <a:xfrm>
            <a:off x="2567880" y="5730908"/>
            <a:ext cx="8587539" cy="1202656"/>
          </a:xfrm>
          <a:prstGeom prst="rect">
            <a:avLst/>
          </a:prstGeom>
        </p:spPr>
        <p:txBody>
          <a:bodyPr wrap="square" lIns="0" tIns="13335" rIns="0" bIns="0" rtlCol="0">
            <a:noAutofit/>
          </a:bodyPr>
          <a:lstStyle/>
          <a:p>
            <a:pPr marL="205481" marR="39428">
              <a:lnSpc>
                <a:spcPts val="2100"/>
              </a:lnSpc>
            </a:pPr>
            <a:r>
              <a:rPr sz="2000" spc="96" dirty="0" smtClean="0">
                <a:latin typeface="Times New Roman"/>
                <a:cs typeface="Times New Roman"/>
              </a:rPr>
              <a:t>supervisor, </a:t>
            </a:r>
            <a:r>
              <a:rPr sz="2000" i="1" spc="96" dirty="0" smtClean="0">
                <a:latin typeface="Times New Roman"/>
                <a:cs typeface="Times New Roman"/>
              </a:rPr>
              <a:t>oﬃce boy</a:t>
            </a:r>
            <a:r>
              <a:rPr sz="2000" spc="96" dirty="0" smtClean="0">
                <a:latin typeface="Times New Roman"/>
                <a:cs typeface="Times New Roman"/>
              </a:rPr>
              <a:t>)</a:t>
            </a:r>
            <a:endParaRPr sz="2000">
              <a:latin typeface="Times New Roman"/>
              <a:cs typeface="Times New Roman"/>
            </a:endParaRPr>
          </a:p>
          <a:p>
            <a:pPr marL="205481" marR="136333" indent="-192781">
              <a:lnSpc>
                <a:spcPts val="2400"/>
              </a:lnSpc>
              <a:spcBef>
                <a:spcPts val="60"/>
              </a:spcBef>
            </a:pPr>
            <a:r>
              <a:rPr sz="2000" spc="120" dirty="0" smtClean="0">
                <a:latin typeface="Calibri"/>
                <a:cs typeface="Calibri"/>
              </a:rPr>
              <a:t>2.</a:t>
            </a:r>
            <a:r>
              <a:rPr sz="2000" spc="140" dirty="0" smtClean="0">
                <a:latin typeface="Times New Roman"/>
                <a:cs typeface="Times New Roman"/>
              </a:rPr>
              <a:t>Peserta didik merumuskan pentingnya kolaborasi untuk keberhasilan pekerjaan/tugas.</a:t>
            </a:r>
            <a:endParaRPr sz="2000">
              <a:latin typeface="Times New Roman"/>
              <a:cs typeface="Times New Roman"/>
            </a:endParaRPr>
          </a:p>
          <a:p>
            <a:pPr marL="12700">
              <a:lnSpc>
                <a:spcPct val="101725"/>
              </a:lnSpc>
            </a:pPr>
            <a:r>
              <a:rPr sz="2000" spc="105" dirty="0" smtClean="0">
                <a:latin typeface="Calibri"/>
                <a:cs typeface="Calibri"/>
              </a:rPr>
              <a:t>3.</a:t>
            </a:r>
            <a:r>
              <a:rPr sz="2000" spc="133" dirty="0" smtClean="0">
                <a:latin typeface="Times New Roman"/>
                <a:cs typeface="Times New Roman"/>
              </a:rPr>
              <a:t>Meningkatkan kemampuan komunikasi dan kerjasama melalui aktiftas</a:t>
            </a:r>
            <a:endParaRPr sz="2000">
              <a:latin typeface="Times New Roman"/>
              <a:cs typeface="Times New Roman"/>
            </a:endParaRPr>
          </a:p>
        </p:txBody>
      </p:sp>
      <p:sp>
        <p:nvSpPr>
          <p:cNvPr id="2" name="object 2"/>
          <p:cNvSpPr txBox="1"/>
          <p:nvPr/>
        </p:nvSpPr>
        <p:spPr>
          <a:xfrm>
            <a:off x="244475" y="6218262"/>
            <a:ext cx="675005" cy="215900"/>
          </a:xfrm>
          <a:prstGeom prst="rect">
            <a:avLst/>
          </a:prstGeom>
        </p:spPr>
        <p:txBody>
          <a:bodyPr wrap="square" lIns="0" tIns="10160" rIns="0" bIns="0" rtlCol="0">
            <a:noAutofit/>
          </a:bodyPr>
          <a:lstStyle/>
          <a:p>
            <a:pPr marL="12700">
              <a:lnSpc>
                <a:spcPts val="1600"/>
              </a:lnSpc>
            </a:pPr>
            <a:r>
              <a:rPr sz="1500" spc="56" dirty="0" smtClean="0">
                <a:solidFill>
                  <a:srgbClr val="FFFFFF"/>
                </a:solidFill>
                <a:latin typeface="Times New Roman"/>
                <a:cs typeface="Times New Roman"/>
              </a:rPr>
              <a:t>Global.</a:t>
            </a:r>
            <a:endParaRPr sz="15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0" y="0"/>
            <a:ext cx="12192000" cy="6858000"/>
          </a:xfrm>
          <a:custGeom>
            <a:avLst/>
            <a:gdLst/>
            <a:ahLst/>
            <a:cxnLst/>
            <a:rect l="l" t="t" r="r" b="b"/>
            <a:pathLst>
              <a:path w="12192000" h="6858000">
                <a:moveTo>
                  <a:pt x="12192000" y="0"/>
                </a:moveTo>
                <a:lnTo>
                  <a:pt x="61036" y="61036"/>
                </a:lnTo>
                <a:lnTo>
                  <a:pt x="12130964" y="61036"/>
                </a:lnTo>
                <a:lnTo>
                  <a:pt x="12130964" y="6796964"/>
                </a:lnTo>
                <a:lnTo>
                  <a:pt x="61036" y="6796964"/>
                </a:lnTo>
                <a:lnTo>
                  <a:pt x="61036" y="61036"/>
                </a:lnTo>
                <a:lnTo>
                  <a:pt x="0" y="0"/>
                </a:lnTo>
                <a:lnTo>
                  <a:pt x="0" y="6858000"/>
                </a:lnTo>
                <a:lnTo>
                  <a:pt x="12192000" y="6858000"/>
                </a:lnTo>
                <a:lnTo>
                  <a:pt x="12192000" y="0"/>
                </a:lnTo>
                <a:close/>
              </a:path>
              <a:path w="12192000" h="6858000">
                <a:moveTo>
                  <a:pt x="12192000" y="0"/>
                </a:moveTo>
                <a:lnTo>
                  <a:pt x="0" y="0"/>
                </a:lnTo>
                <a:lnTo>
                  <a:pt x="61036" y="61036"/>
                </a:lnTo>
                <a:lnTo>
                  <a:pt x="12192000" y="0"/>
                </a:lnTo>
                <a:close/>
              </a:path>
            </a:pathLst>
          </a:custGeom>
          <a:solidFill>
            <a:srgbClr val="262626"/>
          </a:solidFill>
        </p:spPr>
        <p:txBody>
          <a:bodyPr wrap="square" lIns="0" tIns="0" rIns="0" bIns="0" rtlCol="0">
            <a:noAutofit/>
          </a:bodyPr>
          <a:lstStyle/>
          <a:p>
            <a:endParaRPr/>
          </a:p>
        </p:txBody>
      </p:sp>
      <p:sp>
        <p:nvSpPr>
          <p:cNvPr id="28" name="object 28"/>
          <p:cNvSpPr/>
          <p:nvPr/>
        </p:nvSpPr>
        <p:spPr>
          <a:xfrm>
            <a:off x="2544762" y="61036"/>
            <a:ext cx="9586202" cy="104064"/>
          </a:xfrm>
          <a:custGeom>
            <a:avLst/>
            <a:gdLst/>
            <a:ahLst/>
            <a:cxnLst/>
            <a:rect l="l" t="t" r="r" b="b"/>
            <a:pathLst>
              <a:path w="9586202" h="104064">
                <a:moveTo>
                  <a:pt x="0" y="0"/>
                </a:moveTo>
                <a:lnTo>
                  <a:pt x="9586202" y="0"/>
                </a:lnTo>
                <a:lnTo>
                  <a:pt x="9586202" y="104064"/>
                </a:lnTo>
                <a:lnTo>
                  <a:pt x="0" y="104064"/>
                </a:lnTo>
                <a:lnTo>
                  <a:pt x="0" y="0"/>
                </a:lnTo>
                <a:close/>
              </a:path>
            </a:pathLst>
          </a:custGeom>
          <a:solidFill>
            <a:srgbClr val="262626"/>
          </a:solidFill>
        </p:spPr>
        <p:txBody>
          <a:bodyPr wrap="square" lIns="0" tIns="0" rIns="0" bIns="0" rtlCol="0">
            <a:noAutofit/>
          </a:bodyPr>
          <a:lstStyle/>
          <a:p>
            <a:endParaRPr/>
          </a:p>
        </p:txBody>
      </p:sp>
      <p:sp>
        <p:nvSpPr>
          <p:cNvPr id="29" name="object 29"/>
          <p:cNvSpPr/>
          <p:nvPr/>
        </p:nvSpPr>
        <p:spPr>
          <a:xfrm>
            <a:off x="2544762" y="741362"/>
            <a:ext cx="9586202" cy="6055602"/>
          </a:xfrm>
          <a:custGeom>
            <a:avLst/>
            <a:gdLst/>
            <a:ahLst/>
            <a:cxnLst/>
            <a:rect l="l" t="t" r="r" b="b"/>
            <a:pathLst>
              <a:path w="9586202" h="6055602">
                <a:moveTo>
                  <a:pt x="0" y="0"/>
                </a:moveTo>
                <a:lnTo>
                  <a:pt x="9586202" y="0"/>
                </a:lnTo>
                <a:lnTo>
                  <a:pt x="9586202" y="6055602"/>
                </a:lnTo>
                <a:lnTo>
                  <a:pt x="0" y="6055602"/>
                </a:lnTo>
                <a:lnTo>
                  <a:pt x="0" y="0"/>
                </a:lnTo>
                <a:close/>
              </a:path>
            </a:pathLst>
          </a:custGeom>
          <a:solidFill>
            <a:srgbClr val="262626"/>
          </a:solidFill>
        </p:spPr>
        <p:txBody>
          <a:bodyPr wrap="square" lIns="0" tIns="0" rIns="0" bIns="0" rtlCol="0">
            <a:noAutofit/>
          </a:bodyPr>
          <a:lstStyle/>
          <a:p>
            <a:endParaRPr/>
          </a:p>
        </p:txBody>
      </p:sp>
      <p:sp>
        <p:nvSpPr>
          <p:cNvPr id="30" name="object 30"/>
          <p:cNvSpPr/>
          <p:nvPr/>
        </p:nvSpPr>
        <p:spPr>
          <a:xfrm>
            <a:off x="0" y="0"/>
            <a:ext cx="2544762" cy="6858000"/>
          </a:xfrm>
          <a:custGeom>
            <a:avLst/>
            <a:gdLst/>
            <a:ahLst/>
            <a:cxnLst/>
            <a:rect l="l" t="t" r="r" b="b"/>
            <a:pathLst>
              <a:path w="2544762" h="6858000">
                <a:moveTo>
                  <a:pt x="2544762" y="0"/>
                </a:moveTo>
                <a:lnTo>
                  <a:pt x="0" y="0"/>
                </a:lnTo>
                <a:lnTo>
                  <a:pt x="0" y="6858000"/>
                </a:lnTo>
                <a:lnTo>
                  <a:pt x="2544762" y="6858000"/>
                </a:lnTo>
                <a:lnTo>
                  <a:pt x="2544762" y="0"/>
                </a:lnTo>
                <a:close/>
              </a:path>
            </a:pathLst>
          </a:custGeom>
          <a:solidFill>
            <a:srgbClr val="E74C22"/>
          </a:solidFill>
        </p:spPr>
        <p:txBody>
          <a:bodyPr wrap="square" lIns="0" tIns="0" rIns="0" bIns="0" rtlCol="0">
            <a:noAutofit/>
          </a:bodyPr>
          <a:lstStyle/>
          <a:p>
            <a:endParaRPr/>
          </a:p>
        </p:txBody>
      </p:sp>
      <p:sp>
        <p:nvSpPr>
          <p:cNvPr id="31" name="object 31"/>
          <p:cNvSpPr/>
          <p:nvPr/>
        </p:nvSpPr>
        <p:spPr>
          <a:xfrm>
            <a:off x="144462" y="1112837"/>
            <a:ext cx="2400300" cy="1362075"/>
          </a:xfrm>
          <a:custGeom>
            <a:avLst/>
            <a:gdLst/>
            <a:ahLst/>
            <a:cxnLst/>
            <a:rect l="l" t="t" r="r" b="b"/>
            <a:pathLst>
              <a:path w="2400300" h="1362075">
                <a:moveTo>
                  <a:pt x="0" y="0"/>
                </a:moveTo>
                <a:lnTo>
                  <a:pt x="2400300" y="0"/>
                </a:lnTo>
                <a:lnTo>
                  <a:pt x="2400300" y="1362075"/>
                </a:lnTo>
                <a:lnTo>
                  <a:pt x="0" y="1362075"/>
                </a:lnTo>
                <a:lnTo>
                  <a:pt x="0" y="0"/>
                </a:lnTo>
                <a:close/>
              </a:path>
            </a:pathLst>
          </a:custGeom>
          <a:solidFill>
            <a:srgbClr val="000000">
              <a:alpha val="0"/>
            </a:srgbClr>
          </a:solidFill>
        </p:spPr>
        <p:txBody>
          <a:bodyPr wrap="square" lIns="0" tIns="0" rIns="0" bIns="0" rtlCol="0">
            <a:noAutofit/>
          </a:bodyPr>
          <a:lstStyle/>
          <a:p>
            <a:endParaRPr/>
          </a:p>
        </p:txBody>
      </p:sp>
      <p:sp>
        <p:nvSpPr>
          <p:cNvPr id="32" name="object 32"/>
          <p:cNvSpPr/>
          <p:nvPr/>
        </p:nvSpPr>
        <p:spPr>
          <a:xfrm>
            <a:off x="0" y="236537"/>
            <a:ext cx="1506537" cy="842962"/>
          </a:xfrm>
          <a:custGeom>
            <a:avLst/>
            <a:gdLst/>
            <a:ahLst/>
            <a:cxnLst/>
            <a:rect l="l" t="t" r="r" b="b"/>
            <a:pathLst>
              <a:path w="1506537" h="842962">
                <a:moveTo>
                  <a:pt x="0" y="0"/>
                </a:moveTo>
                <a:lnTo>
                  <a:pt x="1007146" y="0"/>
                </a:lnTo>
                <a:lnTo>
                  <a:pt x="1506537" y="842962"/>
                </a:lnTo>
                <a:lnTo>
                  <a:pt x="0" y="842962"/>
                </a:lnTo>
                <a:lnTo>
                  <a:pt x="0" y="0"/>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0" y="165100"/>
            <a:ext cx="1008062" cy="1016000"/>
          </a:xfrm>
          <a:custGeom>
            <a:avLst/>
            <a:gdLst/>
            <a:ahLst/>
            <a:cxnLst/>
            <a:rect l="l" t="t" r="r" b="b"/>
            <a:pathLst>
              <a:path w="1008062" h="1016000">
                <a:moveTo>
                  <a:pt x="0" y="0"/>
                </a:moveTo>
                <a:lnTo>
                  <a:pt x="1008062" y="0"/>
                </a:lnTo>
                <a:lnTo>
                  <a:pt x="1008062" y="1016000"/>
                </a:lnTo>
                <a:lnTo>
                  <a:pt x="0" y="1016000"/>
                </a:lnTo>
                <a:lnTo>
                  <a:pt x="0" y="0"/>
                </a:lnTo>
                <a:close/>
              </a:path>
            </a:pathLst>
          </a:custGeom>
          <a:solidFill>
            <a:srgbClr val="000000">
              <a:alpha val="0"/>
            </a:srgbClr>
          </a:solidFill>
        </p:spPr>
        <p:txBody>
          <a:bodyPr wrap="square" lIns="0" tIns="0" rIns="0" bIns="0" rtlCol="0">
            <a:noAutofit/>
          </a:bodyPr>
          <a:lstStyle/>
          <a:p>
            <a:endParaRPr/>
          </a:p>
        </p:txBody>
      </p:sp>
      <p:sp>
        <p:nvSpPr>
          <p:cNvPr id="34" name="object 34"/>
          <p:cNvSpPr/>
          <p:nvPr/>
        </p:nvSpPr>
        <p:spPr>
          <a:xfrm>
            <a:off x="1276350" y="0"/>
            <a:ext cx="1268412" cy="696912"/>
          </a:xfrm>
          <a:custGeom>
            <a:avLst/>
            <a:gdLst/>
            <a:ahLst/>
            <a:cxnLst/>
            <a:rect l="l" t="t" r="r" b="b"/>
            <a:pathLst>
              <a:path w="1268412" h="696912">
                <a:moveTo>
                  <a:pt x="1268412" y="696912"/>
                </a:moveTo>
                <a:lnTo>
                  <a:pt x="420456" y="696912"/>
                </a:lnTo>
                <a:lnTo>
                  <a:pt x="0" y="0"/>
                </a:lnTo>
                <a:lnTo>
                  <a:pt x="1268412" y="0"/>
                </a:lnTo>
                <a:lnTo>
                  <a:pt x="1268412" y="696912"/>
                </a:lnTo>
                <a:close/>
              </a:path>
            </a:pathLst>
          </a:custGeom>
          <a:solidFill>
            <a:srgbClr val="262626"/>
          </a:solidFill>
        </p:spPr>
        <p:txBody>
          <a:bodyPr wrap="square" lIns="0" tIns="0" rIns="0" bIns="0" rtlCol="0">
            <a:noAutofit/>
          </a:bodyPr>
          <a:lstStyle/>
          <a:p>
            <a:endParaRPr/>
          </a:p>
        </p:txBody>
      </p:sp>
      <p:sp>
        <p:nvSpPr>
          <p:cNvPr id="35" name="object 35"/>
          <p:cNvSpPr/>
          <p:nvPr/>
        </p:nvSpPr>
        <p:spPr>
          <a:xfrm>
            <a:off x="2686050" y="747712"/>
            <a:ext cx="9344025" cy="5392737"/>
          </a:xfrm>
          <a:custGeom>
            <a:avLst/>
            <a:gdLst/>
            <a:ahLst/>
            <a:cxnLst/>
            <a:rect l="l" t="t" r="r" b="b"/>
            <a:pathLst>
              <a:path w="9344025" h="5392737">
                <a:moveTo>
                  <a:pt x="0" y="0"/>
                </a:moveTo>
                <a:lnTo>
                  <a:pt x="9344025" y="0"/>
                </a:lnTo>
                <a:lnTo>
                  <a:pt x="9344025" y="5392737"/>
                </a:lnTo>
                <a:lnTo>
                  <a:pt x="0" y="5392737"/>
                </a:lnTo>
                <a:lnTo>
                  <a:pt x="0" y="0"/>
                </a:lnTo>
                <a:close/>
              </a:path>
            </a:pathLst>
          </a:custGeom>
          <a:solidFill>
            <a:srgbClr val="000000">
              <a:alpha val="0"/>
            </a:srgbClr>
          </a:solidFill>
        </p:spPr>
        <p:txBody>
          <a:bodyPr wrap="square" lIns="0" tIns="0" rIns="0" bIns="0" rtlCol="0">
            <a:noAutofit/>
          </a:bodyPr>
          <a:lstStyle/>
          <a:p>
            <a:endParaRPr/>
          </a:p>
        </p:txBody>
      </p:sp>
      <p:sp>
        <p:nvSpPr>
          <p:cNvPr id="36" name="object 36"/>
          <p:cNvSpPr/>
          <p:nvPr/>
        </p:nvSpPr>
        <p:spPr>
          <a:xfrm>
            <a:off x="2533650" y="165100"/>
            <a:ext cx="9588500" cy="576262"/>
          </a:xfrm>
          <a:custGeom>
            <a:avLst/>
            <a:gdLst/>
            <a:ahLst/>
            <a:cxnLst/>
            <a:rect l="l" t="t" r="r" b="b"/>
            <a:pathLst>
              <a:path w="9588500" h="576262">
                <a:moveTo>
                  <a:pt x="0" y="0"/>
                </a:moveTo>
                <a:lnTo>
                  <a:pt x="9588500" y="0"/>
                </a:lnTo>
                <a:lnTo>
                  <a:pt x="9588500" y="576262"/>
                </a:lnTo>
                <a:lnTo>
                  <a:pt x="0" y="576262"/>
                </a:lnTo>
                <a:lnTo>
                  <a:pt x="0" y="0"/>
                </a:lnTo>
                <a:close/>
              </a:path>
            </a:pathLst>
          </a:custGeom>
          <a:solidFill>
            <a:srgbClr val="000000">
              <a:alpha val="0"/>
            </a:srgbClr>
          </a:solidFill>
        </p:spPr>
        <p:txBody>
          <a:bodyPr wrap="square" lIns="0" tIns="0" rIns="0" bIns="0" rtlCol="0">
            <a:noAutofit/>
          </a:bodyPr>
          <a:lstStyle/>
          <a:p>
            <a:endParaRPr/>
          </a:p>
        </p:txBody>
      </p:sp>
      <p:sp>
        <p:nvSpPr>
          <p:cNvPr id="37" name="object 37"/>
          <p:cNvSpPr/>
          <p:nvPr/>
        </p:nvSpPr>
        <p:spPr>
          <a:xfrm>
            <a:off x="1539875" y="-12700"/>
            <a:ext cx="993775" cy="708025"/>
          </a:xfrm>
          <a:custGeom>
            <a:avLst/>
            <a:gdLst/>
            <a:ahLst/>
            <a:cxnLst/>
            <a:rect l="l" t="t" r="r" b="b"/>
            <a:pathLst>
              <a:path w="993775" h="708025">
                <a:moveTo>
                  <a:pt x="993775" y="12700"/>
                </a:moveTo>
                <a:lnTo>
                  <a:pt x="0" y="12700"/>
                </a:lnTo>
                <a:lnTo>
                  <a:pt x="0" y="708025"/>
                </a:lnTo>
                <a:lnTo>
                  <a:pt x="993775" y="708025"/>
                </a:lnTo>
                <a:lnTo>
                  <a:pt x="993775" y="12700"/>
                </a:lnTo>
                <a:close/>
              </a:path>
            </a:pathLst>
          </a:custGeom>
          <a:solidFill>
            <a:srgbClr val="000000">
              <a:alpha val="0"/>
            </a:srgbClr>
          </a:solidFill>
        </p:spPr>
        <p:txBody>
          <a:bodyPr wrap="square" lIns="0" tIns="0" rIns="0" bIns="0" rtlCol="0">
            <a:noAutofit/>
          </a:bodyPr>
          <a:lstStyle/>
          <a:p>
            <a:endParaRPr/>
          </a:p>
        </p:txBody>
      </p:sp>
      <p:sp>
        <p:nvSpPr>
          <p:cNvPr id="26" name="object 26"/>
          <p:cNvSpPr/>
          <p:nvPr/>
        </p:nvSpPr>
        <p:spPr>
          <a:xfrm>
            <a:off x="2544762" y="0"/>
            <a:ext cx="9647237" cy="6858000"/>
          </a:xfrm>
          <a:custGeom>
            <a:avLst/>
            <a:gdLst/>
            <a:ahLst/>
            <a:cxnLst/>
            <a:rect l="l" t="t" r="r" b="b"/>
            <a:pathLst>
              <a:path w="9647237" h="6858000">
                <a:moveTo>
                  <a:pt x="9647237" y="0"/>
                </a:moveTo>
                <a:lnTo>
                  <a:pt x="0" y="0"/>
                </a:lnTo>
                <a:lnTo>
                  <a:pt x="0" y="6858000"/>
                </a:lnTo>
                <a:lnTo>
                  <a:pt x="9647237" y="6858000"/>
                </a:lnTo>
                <a:lnTo>
                  <a:pt x="9647237" y="0"/>
                </a:lnTo>
                <a:close/>
              </a:path>
            </a:pathLst>
          </a:custGeom>
          <a:solidFill>
            <a:schemeClr val="bg1"/>
          </a:solidFill>
        </p:spPr>
        <p:txBody>
          <a:bodyPr wrap="square" lIns="0" tIns="0" rIns="0" bIns="0" rtlCol="0">
            <a:noAutofit/>
          </a:bodyPr>
          <a:lstStyle/>
          <a:p>
            <a:endParaRPr/>
          </a:p>
        </p:txBody>
      </p:sp>
      <p:sp>
        <p:nvSpPr>
          <p:cNvPr id="25" name="object 25"/>
          <p:cNvSpPr txBox="1"/>
          <p:nvPr/>
        </p:nvSpPr>
        <p:spPr>
          <a:xfrm>
            <a:off x="1878845" y="101666"/>
            <a:ext cx="391668" cy="533400"/>
          </a:xfrm>
          <a:prstGeom prst="rect">
            <a:avLst/>
          </a:prstGeom>
        </p:spPr>
        <p:txBody>
          <a:bodyPr wrap="square" lIns="0" tIns="26066" rIns="0" bIns="0" rtlCol="0">
            <a:noAutofit/>
          </a:bodyPr>
          <a:lstStyle/>
          <a:p>
            <a:pPr marL="12700">
              <a:lnSpc>
                <a:spcPts val="4105"/>
              </a:lnSpc>
            </a:pPr>
            <a:r>
              <a:rPr sz="4000" b="1" spc="279" dirty="0" smtClean="0">
                <a:solidFill>
                  <a:srgbClr val="FFFFFF"/>
                </a:solidFill>
                <a:latin typeface="Times New Roman"/>
                <a:cs typeface="Times New Roman"/>
              </a:rPr>
              <a:t>1</a:t>
            </a:r>
            <a:endParaRPr sz="4000">
              <a:latin typeface="Times New Roman"/>
              <a:cs typeface="Times New Roman"/>
            </a:endParaRPr>
          </a:p>
        </p:txBody>
      </p:sp>
      <p:sp>
        <p:nvSpPr>
          <p:cNvPr id="24" name="object 24"/>
          <p:cNvSpPr txBox="1"/>
          <p:nvPr/>
        </p:nvSpPr>
        <p:spPr>
          <a:xfrm>
            <a:off x="2606675" y="218638"/>
            <a:ext cx="7926803" cy="380999"/>
          </a:xfrm>
          <a:prstGeom prst="rect">
            <a:avLst/>
          </a:prstGeom>
        </p:spPr>
        <p:txBody>
          <a:bodyPr wrap="square" lIns="0" tIns="18446" rIns="0" bIns="0" rtlCol="0">
            <a:noAutofit/>
          </a:bodyPr>
          <a:lstStyle/>
          <a:p>
            <a:pPr marL="12700">
              <a:lnSpc>
                <a:spcPts val="2905"/>
              </a:lnSpc>
            </a:pPr>
            <a:r>
              <a:rPr sz="2800" b="1" spc="-129" dirty="0" smtClean="0">
                <a:latin typeface="Times New Roman"/>
                <a:cs typeface="Times New Roman"/>
              </a:rPr>
              <a:t>DESKRIPSI PROJEK PADA </a:t>
            </a:r>
            <a:r>
              <a:rPr sz="2800" b="1" spc="-129" dirty="0" smtClean="0">
                <a:solidFill>
                  <a:srgbClr val="933E00"/>
                </a:solidFill>
                <a:latin typeface="Times New Roman"/>
                <a:cs typeface="Times New Roman"/>
              </a:rPr>
              <a:t>TEMA KEBEKERJAAN</a:t>
            </a:r>
            <a:endParaRPr sz="2800">
              <a:latin typeface="Times New Roman"/>
              <a:cs typeface="Times New Roman"/>
            </a:endParaRPr>
          </a:p>
        </p:txBody>
      </p:sp>
      <p:sp>
        <p:nvSpPr>
          <p:cNvPr id="23" name="object 23"/>
          <p:cNvSpPr txBox="1"/>
          <p:nvPr/>
        </p:nvSpPr>
        <p:spPr>
          <a:xfrm>
            <a:off x="2803574" y="797231"/>
            <a:ext cx="3586671" cy="330200"/>
          </a:xfrm>
          <a:prstGeom prst="rect">
            <a:avLst/>
          </a:prstGeom>
        </p:spPr>
        <p:txBody>
          <a:bodyPr wrap="square" lIns="0" tIns="15906" rIns="0" bIns="0" rtlCol="0">
            <a:noAutofit/>
          </a:bodyPr>
          <a:lstStyle/>
          <a:p>
            <a:pPr marL="12700">
              <a:lnSpc>
                <a:spcPts val="2505"/>
              </a:lnSpc>
            </a:pPr>
            <a:r>
              <a:rPr sz="2400" spc="101" dirty="0" smtClean="0">
                <a:latin typeface="Times New Roman"/>
                <a:cs typeface="Times New Roman"/>
              </a:rPr>
              <a:t>▪ Deskripsi singkat projek</a:t>
            </a:r>
            <a:endParaRPr sz="2400">
              <a:latin typeface="Times New Roman"/>
              <a:cs typeface="Times New Roman"/>
            </a:endParaRPr>
          </a:p>
        </p:txBody>
      </p:sp>
      <p:sp>
        <p:nvSpPr>
          <p:cNvPr id="22" name="object 22"/>
          <p:cNvSpPr txBox="1"/>
          <p:nvPr/>
        </p:nvSpPr>
        <p:spPr>
          <a:xfrm>
            <a:off x="2759075" y="1253415"/>
            <a:ext cx="969670" cy="330200"/>
          </a:xfrm>
          <a:prstGeom prst="rect">
            <a:avLst/>
          </a:prstGeom>
        </p:spPr>
        <p:txBody>
          <a:bodyPr wrap="square" lIns="0" tIns="15906" rIns="0" bIns="0" rtlCol="0">
            <a:noAutofit/>
          </a:bodyPr>
          <a:lstStyle/>
          <a:p>
            <a:pPr marL="12700">
              <a:lnSpc>
                <a:spcPts val="2505"/>
              </a:lnSpc>
            </a:pPr>
            <a:r>
              <a:rPr sz="2400" spc="125" dirty="0" smtClean="0">
                <a:latin typeface="Times New Roman"/>
                <a:cs typeface="Times New Roman"/>
              </a:rPr>
              <a:t>Projek</a:t>
            </a:r>
            <a:endParaRPr sz="2400">
              <a:latin typeface="Times New Roman"/>
              <a:cs typeface="Times New Roman"/>
            </a:endParaRPr>
          </a:p>
        </p:txBody>
      </p:sp>
      <p:sp>
        <p:nvSpPr>
          <p:cNvPr id="21" name="object 21"/>
          <p:cNvSpPr txBox="1"/>
          <p:nvPr/>
        </p:nvSpPr>
        <p:spPr>
          <a:xfrm>
            <a:off x="3831971" y="1253415"/>
            <a:ext cx="781913" cy="330200"/>
          </a:xfrm>
          <a:prstGeom prst="rect">
            <a:avLst/>
          </a:prstGeom>
        </p:spPr>
        <p:txBody>
          <a:bodyPr wrap="square" lIns="0" tIns="15906" rIns="0" bIns="0" rtlCol="0">
            <a:noAutofit/>
          </a:bodyPr>
          <a:lstStyle/>
          <a:p>
            <a:pPr marL="12700">
              <a:lnSpc>
                <a:spcPts val="2505"/>
              </a:lnSpc>
            </a:pPr>
            <a:r>
              <a:rPr sz="2400" spc="259" dirty="0" smtClean="0">
                <a:latin typeface="Times New Roman"/>
                <a:cs typeface="Times New Roman"/>
              </a:rPr>
              <a:t>pada</a:t>
            </a:r>
            <a:endParaRPr sz="2400">
              <a:latin typeface="Times New Roman"/>
              <a:cs typeface="Times New Roman"/>
            </a:endParaRPr>
          </a:p>
        </p:txBody>
      </p:sp>
      <p:sp>
        <p:nvSpPr>
          <p:cNvPr id="20" name="object 20"/>
          <p:cNvSpPr txBox="1"/>
          <p:nvPr/>
        </p:nvSpPr>
        <p:spPr>
          <a:xfrm>
            <a:off x="4717110" y="1253415"/>
            <a:ext cx="801725" cy="330200"/>
          </a:xfrm>
          <a:prstGeom prst="rect">
            <a:avLst/>
          </a:prstGeom>
        </p:spPr>
        <p:txBody>
          <a:bodyPr wrap="square" lIns="0" tIns="15906" rIns="0" bIns="0" rtlCol="0">
            <a:noAutofit/>
          </a:bodyPr>
          <a:lstStyle/>
          <a:p>
            <a:pPr marL="12700">
              <a:lnSpc>
                <a:spcPts val="2505"/>
              </a:lnSpc>
            </a:pPr>
            <a:r>
              <a:rPr sz="2400" spc="266" dirty="0" smtClean="0">
                <a:latin typeface="Times New Roman"/>
                <a:cs typeface="Times New Roman"/>
              </a:rPr>
              <a:t>tema</a:t>
            </a:r>
            <a:endParaRPr sz="2400">
              <a:latin typeface="Times New Roman"/>
              <a:cs typeface="Times New Roman"/>
            </a:endParaRPr>
          </a:p>
        </p:txBody>
      </p:sp>
      <p:sp>
        <p:nvSpPr>
          <p:cNvPr id="19" name="object 19"/>
          <p:cNvSpPr txBox="1"/>
          <p:nvPr/>
        </p:nvSpPr>
        <p:spPr>
          <a:xfrm>
            <a:off x="5622061" y="1253415"/>
            <a:ext cx="4902809" cy="330200"/>
          </a:xfrm>
          <a:prstGeom prst="rect">
            <a:avLst/>
          </a:prstGeom>
        </p:spPr>
        <p:txBody>
          <a:bodyPr wrap="square" lIns="0" tIns="15906" rIns="0" bIns="0" rtlCol="0">
            <a:noAutofit/>
          </a:bodyPr>
          <a:lstStyle/>
          <a:p>
            <a:pPr marL="12700">
              <a:lnSpc>
                <a:spcPts val="2505"/>
              </a:lnSpc>
            </a:pPr>
            <a:r>
              <a:rPr sz="2400" spc="235" dirty="0" smtClean="0">
                <a:latin typeface="Times New Roman"/>
                <a:cs typeface="Times New Roman"/>
              </a:rPr>
              <a:t>kebekerjaan dimaksudkan untuk</a:t>
            </a:r>
            <a:endParaRPr sz="2400">
              <a:latin typeface="Times New Roman"/>
              <a:cs typeface="Times New Roman"/>
            </a:endParaRPr>
          </a:p>
        </p:txBody>
      </p:sp>
      <p:sp>
        <p:nvSpPr>
          <p:cNvPr id="18" name="object 18"/>
          <p:cNvSpPr txBox="1"/>
          <p:nvPr/>
        </p:nvSpPr>
        <p:spPr>
          <a:xfrm>
            <a:off x="10628096" y="1253415"/>
            <a:ext cx="1364081" cy="330200"/>
          </a:xfrm>
          <a:prstGeom prst="rect">
            <a:avLst/>
          </a:prstGeom>
        </p:spPr>
        <p:txBody>
          <a:bodyPr wrap="square" lIns="0" tIns="15906" rIns="0" bIns="0" rtlCol="0">
            <a:noAutofit/>
          </a:bodyPr>
          <a:lstStyle/>
          <a:p>
            <a:pPr marL="12700">
              <a:lnSpc>
                <a:spcPts val="2505"/>
              </a:lnSpc>
            </a:pPr>
            <a:r>
              <a:rPr sz="2400" spc="155" dirty="0" smtClean="0">
                <a:latin typeface="Times New Roman"/>
                <a:cs typeface="Times New Roman"/>
              </a:rPr>
              <a:t>menggali</a:t>
            </a:r>
            <a:endParaRPr sz="2400">
              <a:latin typeface="Times New Roman"/>
              <a:cs typeface="Times New Roman"/>
            </a:endParaRPr>
          </a:p>
        </p:txBody>
      </p:sp>
      <p:sp>
        <p:nvSpPr>
          <p:cNvPr id="17" name="object 17"/>
          <p:cNvSpPr txBox="1"/>
          <p:nvPr/>
        </p:nvSpPr>
        <p:spPr>
          <a:xfrm>
            <a:off x="2941637" y="1582599"/>
            <a:ext cx="9049309" cy="330200"/>
          </a:xfrm>
          <a:prstGeom prst="rect">
            <a:avLst/>
          </a:prstGeom>
        </p:spPr>
        <p:txBody>
          <a:bodyPr wrap="square" lIns="0" tIns="15906" rIns="0" bIns="0" rtlCol="0">
            <a:noAutofit/>
          </a:bodyPr>
          <a:lstStyle/>
          <a:p>
            <a:pPr marL="12700">
              <a:lnSpc>
                <a:spcPts val="2505"/>
              </a:lnSpc>
            </a:pPr>
            <a:r>
              <a:rPr sz="2400" spc="239" dirty="0" smtClean="0">
                <a:latin typeface="Times New Roman"/>
                <a:cs typeface="Times New Roman"/>
              </a:rPr>
              <a:t>dan mengembangkan potensi peserta didik  agar memahami</a:t>
            </a:r>
            <a:endParaRPr sz="2400" dirty="0">
              <a:latin typeface="Times New Roman"/>
              <a:cs typeface="Times New Roman"/>
            </a:endParaRPr>
          </a:p>
        </p:txBody>
      </p:sp>
      <p:sp>
        <p:nvSpPr>
          <p:cNvPr id="16" name="object 16"/>
          <p:cNvSpPr txBox="1"/>
          <p:nvPr/>
        </p:nvSpPr>
        <p:spPr>
          <a:xfrm>
            <a:off x="2941637" y="1911783"/>
            <a:ext cx="903528" cy="330200"/>
          </a:xfrm>
          <a:prstGeom prst="rect">
            <a:avLst/>
          </a:prstGeom>
        </p:spPr>
        <p:txBody>
          <a:bodyPr wrap="square" lIns="0" tIns="15906" rIns="0" bIns="0" rtlCol="0">
            <a:noAutofit/>
          </a:bodyPr>
          <a:lstStyle/>
          <a:p>
            <a:pPr marL="12700">
              <a:lnSpc>
                <a:spcPts val="2505"/>
              </a:lnSpc>
            </a:pPr>
            <a:r>
              <a:rPr sz="2400" spc="206" dirty="0" smtClean="0">
                <a:latin typeface="Times New Roman"/>
                <a:cs typeface="Times New Roman"/>
              </a:rPr>
              <a:t>ruang</a:t>
            </a:r>
            <a:endParaRPr sz="2400">
              <a:latin typeface="Times New Roman"/>
              <a:cs typeface="Times New Roman"/>
            </a:endParaRPr>
          </a:p>
        </p:txBody>
      </p:sp>
      <p:sp>
        <p:nvSpPr>
          <p:cNvPr id="15" name="object 15"/>
          <p:cNvSpPr txBox="1"/>
          <p:nvPr/>
        </p:nvSpPr>
        <p:spPr>
          <a:xfrm>
            <a:off x="4013923" y="1911783"/>
            <a:ext cx="1109878" cy="330200"/>
          </a:xfrm>
          <a:prstGeom prst="rect">
            <a:avLst/>
          </a:prstGeom>
        </p:spPr>
        <p:txBody>
          <a:bodyPr wrap="square" lIns="0" tIns="15906" rIns="0" bIns="0" rtlCol="0">
            <a:noAutofit/>
          </a:bodyPr>
          <a:lstStyle/>
          <a:p>
            <a:pPr marL="12700">
              <a:lnSpc>
                <a:spcPts val="2505"/>
              </a:lnSpc>
            </a:pPr>
            <a:r>
              <a:rPr sz="2400" spc="114" dirty="0" smtClean="0">
                <a:latin typeface="Times New Roman"/>
                <a:cs typeface="Times New Roman"/>
              </a:rPr>
              <a:t>lingkup</a:t>
            </a:r>
            <a:endParaRPr sz="2400">
              <a:latin typeface="Times New Roman"/>
              <a:cs typeface="Times New Roman"/>
            </a:endParaRPr>
          </a:p>
        </p:txBody>
      </p:sp>
      <p:sp>
        <p:nvSpPr>
          <p:cNvPr id="14" name="object 14"/>
          <p:cNvSpPr txBox="1"/>
          <p:nvPr/>
        </p:nvSpPr>
        <p:spPr>
          <a:xfrm>
            <a:off x="5292559" y="1911783"/>
            <a:ext cx="613359" cy="330200"/>
          </a:xfrm>
          <a:prstGeom prst="rect">
            <a:avLst/>
          </a:prstGeom>
        </p:spPr>
        <p:txBody>
          <a:bodyPr wrap="square" lIns="0" tIns="15906" rIns="0" bIns="0" rtlCol="0">
            <a:noAutofit/>
          </a:bodyPr>
          <a:lstStyle/>
          <a:p>
            <a:pPr marL="12700">
              <a:lnSpc>
                <a:spcPts val="2505"/>
              </a:lnSpc>
            </a:pPr>
            <a:r>
              <a:rPr sz="2400" spc="264" dirty="0" smtClean="0">
                <a:latin typeface="Times New Roman"/>
                <a:cs typeface="Times New Roman"/>
              </a:rPr>
              <a:t>dan</a:t>
            </a:r>
            <a:endParaRPr sz="2400">
              <a:latin typeface="Times New Roman"/>
              <a:cs typeface="Times New Roman"/>
            </a:endParaRPr>
          </a:p>
        </p:txBody>
      </p:sp>
      <p:sp>
        <p:nvSpPr>
          <p:cNvPr id="13" name="object 13"/>
          <p:cNvSpPr txBox="1"/>
          <p:nvPr/>
        </p:nvSpPr>
        <p:spPr>
          <a:xfrm>
            <a:off x="6074676" y="1911783"/>
            <a:ext cx="1824939" cy="330200"/>
          </a:xfrm>
          <a:prstGeom prst="rect">
            <a:avLst/>
          </a:prstGeom>
        </p:spPr>
        <p:txBody>
          <a:bodyPr wrap="square" lIns="0" tIns="15906" rIns="0" bIns="0" rtlCol="0">
            <a:noAutofit/>
          </a:bodyPr>
          <a:lstStyle/>
          <a:p>
            <a:pPr marL="12700">
              <a:lnSpc>
                <a:spcPts val="2505"/>
              </a:lnSpc>
            </a:pPr>
            <a:r>
              <a:rPr sz="2400" spc="137" dirty="0" smtClean="0">
                <a:latin typeface="Times New Roman"/>
                <a:cs typeface="Times New Roman"/>
              </a:rPr>
              <a:t>karakteristik</a:t>
            </a:r>
            <a:endParaRPr sz="2400">
              <a:latin typeface="Times New Roman"/>
              <a:cs typeface="Times New Roman"/>
            </a:endParaRPr>
          </a:p>
        </p:txBody>
      </p:sp>
      <p:sp>
        <p:nvSpPr>
          <p:cNvPr id="12" name="object 12"/>
          <p:cNvSpPr txBox="1"/>
          <p:nvPr/>
        </p:nvSpPr>
        <p:spPr>
          <a:xfrm>
            <a:off x="8068373" y="1911783"/>
            <a:ext cx="1485696" cy="330200"/>
          </a:xfrm>
          <a:prstGeom prst="rect">
            <a:avLst/>
          </a:prstGeom>
        </p:spPr>
        <p:txBody>
          <a:bodyPr wrap="square" lIns="0" tIns="15906" rIns="0" bIns="0" rtlCol="0">
            <a:noAutofit/>
          </a:bodyPr>
          <a:lstStyle/>
          <a:p>
            <a:pPr marL="12700">
              <a:lnSpc>
                <a:spcPts val="2505"/>
              </a:lnSpc>
            </a:pPr>
            <a:r>
              <a:rPr sz="2400" spc="195" dirty="0" smtClean="0">
                <a:latin typeface="Times New Roman"/>
                <a:cs typeface="Times New Roman"/>
              </a:rPr>
              <a:t>pekerjaan</a:t>
            </a:r>
            <a:endParaRPr sz="2400">
              <a:latin typeface="Times New Roman"/>
              <a:cs typeface="Times New Roman"/>
            </a:endParaRPr>
          </a:p>
        </p:txBody>
      </p:sp>
      <p:sp>
        <p:nvSpPr>
          <p:cNvPr id="11" name="object 11"/>
          <p:cNvSpPr txBox="1"/>
          <p:nvPr/>
        </p:nvSpPr>
        <p:spPr>
          <a:xfrm>
            <a:off x="9722827" y="1911783"/>
            <a:ext cx="965098" cy="330200"/>
          </a:xfrm>
          <a:prstGeom prst="rect">
            <a:avLst/>
          </a:prstGeom>
        </p:spPr>
        <p:txBody>
          <a:bodyPr wrap="square" lIns="0" tIns="15906" rIns="0" bIns="0" rtlCol="0">
            <a:noAutofit/>
          </a:bodyPr>
          <a:lstStyle/>
          <a:p>
            <a:pPr marL="12700">
              <a:lnSpc>
                <a:spcPts val="2505"/>
              </a:lnSpc>
            </a:pPr>
            <a:r>
              <a:rPr sz="2400" spc="194" dirty="0" smtClean="0">
                <a:latin typeface="Times New Roman"/>
                <a:cs typeface="Times New Roman"/>
              </a:rPr>
              <a:t>sesuai</a:t>
            </a:r>
            <a:endParaRPr sz="2400">
              <a:latin typeface="Times New Roman"/>
              <a:cs typeface="Times New Roman"/>
            </a:endParaRPr>
          </a:p>
        </p:txBody>
      </p:sp>
      <p:sp>
        <p:nvSpPr>
          <p:cNvPr id="10" name="object 10"/>
          <p:cNvSpPr txBox="1"/>
          <p:nvPr/>
        </p:nvSpPr>
        <p:spPr>
          <a:xfrm>
            <a:off x="10856683" y="1911783"/>
            <a:ext cx="1136396" cy="330200"/>
          </a:xfrm>
          <a:prstGeom prst="rect">
            <a:avLst/>
          </a:prstGeom>
        </p:spPr>
        <p:txBody>
          <a:bodyPr wrap="square" lIns="0" tIns="15906" rIns="0" bIns="0" rtlCol="0">
            <a:noAutofit/>
          </a:bodyPr>
          <a:lstStyle/>
          <a:p>
            <a:pPr marL="12700">
              <a:lnSpc>
                <a:spcPts val="2505"/>
              </a:lnSpc>
            </a:pPr>
            <a:r>
              <a:rPr sz="2400" spc="241" dirty="0" smtClean="0">
                <a:latin typeface="Times New Roman"/>
                <a:cs typeface="Times New Roman"/>
              </a:rPr>
              <a:t>dengan</a:t>
            </a:r>
            <a:endParaRPr sz="2400">
              <a:latin typeface="Times New Roman"/>
              <a:cs typeface="Times New Roman"/>
            </a:endParaRPr>
          </a:p>
        </p:txBody>
      </p:sp>
      <p:sp>
        <p:nvSpPr>
          <p:cNvPr id="9" name="object 9"/>
          <p:cNvSpPr txBox="1"/>
          <p:nvPr/>
        </p:nvSpPr>
        <p:spPr>
          <a:xfrm>
            <a:off x="2941637" y="2240966"/>
            <a:ext cx="3169412" cy="330200"/>
          </a:xfrm>
          <a:prstGeom prst="rect">
            <a:avLst/>
          </a:prstGeom>
        </p:spPr>
        <p:txBody>
          <a:bodyPr wrap="square" lIns="0" tIns="15906" rIns="0" bIns="0" rtlCol="0">
            <a:noAutofit/>
          </a:bodyPr>
          <a:lstStyle/>
          <a:p>
            <a:pPr marL="12700">
              <a:lnSpc>
                <a:spcPts val="2505"/>
              </a:lnSpc>
            </a:pPr>
            <a:r>
              <a:rPr sz="2400" spc="181" dirty="0" smtClean="0">
                <a:latin typeface="Times New Roman"/>
                <a:cs typeface="Times New Roman"/>
              </a:rPr>
              <a:t>program keahliannya.</a:t>
            </a:r>
            <a:endParaRPr sz="2400">
              <a:latin typeface="Times New Roman"/>
              <a:cs typeface="Times New Roman"/>
            </a:endParaRPr>
          </a:p>
        </p:txBody>
      </p:sp>
      <p:sp>
        <p:nvSpPr>
          <p:cNvPr id="8" name="object 8"/>
          <p:cNvSpPr txBox="1"/>
          <p:nvPr/>
        </p:nvSpPr>
        <p:spPr>
          <a:xfrm>
            <a:off x="2759075" y="3153334"/>
            <a:ext cx="9233669" cy="1547164"/>
          </a:xfrm>
          <a:prstGeom prst="rect">
            <a:avLst/>
          </a:prstGeom>
        </p:spPr>
        <p:txBody>
          <a:bodyPr wrap="square" lIns="0" tIns="15906" rIns="0" bIns="0" rtlCol="0">
            <a:noAutofit/>
          </a:bodyPr>
          <a:lstStyle/>
          <a:p>
            <a:pPr marL="57199" marR="39873">
              <a:lnSpc>
                <a:spcPts val="2505"/>
              </a:lnSpc>
            </a:pPr>
            <a:r>
              <a:rPr sz="2400" spc="114" dirty="0" smtClean="0">
                <a:latin typeface="Times New Roman"/>
                <a:cs typeface="Times New Roman"/>
              </a:rPr>
              <a:t>▪ Ruang lingkup tema</a:t>
            </a:r>
            <a:endParaRPr sz="2400">
              <a:latin typeface="Times New Roman"/>
              <a:cs typeface="Times New Roman"/>
            </a:endParaRPr>
          </a:p>
          <a:p>
            <a:pPr marL="195262" indent="-182562" algn="just">
              <a:lnSpc>
                <a:spcPct val="100041"/>
              </a:lnSpc>
              <a:spcBef>
                <a:spcPts val="937"/>
              </a:spcBef>
              <a:tabLst>
                <a:tab pos="673100" algn="l"/>
              </a:tabLst>
            </a:pPr>
            <a:r>
              <a:rPr sz="2400" spc="165" dirty="0" smtClean="0">
                <a:latin typeface="Times New Roman"/>
                <a:cs typeface="Times New Roman"/>
              </a:rPr>
              <a:t>Projek</a:t>
            </a:r>
            <a:r>
              <a:rPr sz="2400" spc="-225" dirty="0" smtClean="0">
                <a:latin typeface="Times New Roman"/>
                <a:cs typeface="Times New Roman"/>
              </a:rPr>
              <a:t> </a:t>
            </a:r>
            <a:r>
              <a:rPr sz="2400" spc="180" dirty="0" smtClean="0">
                <a:latin typeface="Times New Roman"/>
                <a:cs typeface="Times New Roman"/>
              </a:rPr>
              <a:t>pada</a:t>
            </a:r>
            <a:r>
              <a:rPr sz="2400" spc="341" dirty="0" smtClean="0">
                <a:latin typeface="Times New Roman"/>
                <a:cs typeface="Times New Roman"/>
              </a:rPr>
              <a:t> </a:t>
            </a:r>
            <a:r>
              <a:rPr sz="2400" spc="185" dirty="0" smtClean="0">
                <a:latin typeface="Times New Roman"/>
                <a:cs typeface="Times New Roman"/>
              </a:rPr>
              <a:t>tema</a:t>
            </a:r>
            <a:r>
              <a:rPr sz="2400" spc="350" dirty="0" smtClean="0">
                <a:latin typeface="Times New Roman"/>
                <a:cs typeface="Times New Roman"/>
              </a:rPr>
              <a:t> </a:t>
            </a:r>
            <a:r>
              <a:rPr sz="2400" spc="167" dirty="0" smtClean="0">
                <a:latin typeface="Times New Roman"/>
                <a:cs typeface="Times New Roman"/>
              </a:rPr>
              <a:t>kebekerjaan</a:t>
            </a:r>
            <a:r>
              <a:rPr sz="2400" spc="256" dirty="0" smtClean="0">
                <a:latin typeface="Times New Roman"/>
                <a:cs typeface="Times New Roman"/>
              </a:rPr>
              <a:t> </a:t>
            </a:r>
            <a:r>
              <a:rPr sz="2400" spc="0" dirty="0" smtClean="0">
                <a:latin typeface="Times New Roman"/>
                <a:cs typeface="Times New Roman"/>
              </a:rPr>
              <a:t>ini</a:t>
            </a:r>
            <a:r>
              <a:rPr sz="2400" spc="151" dirty="0" smtClean="0">
                <a:latin typeface="Times New Roman"/>
                <a:cs typeface="Times New Roman"/>
              </a:rPr>
              <a:t> </a:t>
            </a:r>
            <a:r>
              <a:rPr sz="2400" spc="138" dirty="0" smtClean="0">
                <a:latin typeface="Times New Roman"/>
                <a:cs typeface="Times New Roman"/>
              </a:rPr>
              <a:t>meliputi</a:t>
            </a:r>
            <a:r>
              <a:rPr sz="2400" spc="25" dirty="0" smtClean="0">
                <a:latin typeface="Times New Roman"/>
                <a:cs typeface="Times New Roman"/>
              </a:rPr>
              <a:t> </a:t>
            </a:r>
            <a:r>
              <a:rPr sz="2400" spc="0" dirty="0" smtClean="0">
                <a:latin typeface="Times New Roman"/>
                <a:cs typeface="Times New Roman"/>
              </a:rPr>
              <a:t>:</a:t>
            </a:r>
            <a:r>
              <a:rPr sz="2400" spc="54" dirty="0" smtClean="0">
                <a:latin typeface="Times New Roman"/>
                <a:cs typeface="Times New Roman"/>
              </a:rPr>
              <a:t> </a:t>
            </a:r>
            <a:r>
              <a:rPr sz="2400" i="1" spc="0" dirty="0" smtClean="0">
                <a:latin typeface="Times New Roman"/>
                <a:cs typeface="Times New Roman"/>
              </a:rPr>
              <a:t>(1)</a:t>
            </a:r>
            <a:r>
              <a:rPr sz="2400" i="1" spc="-114" dirty="0" smtClean="0">
                <a:latin typeface="Times New Roman"/>
                <a:cs typeface="Times New Roman"/>
              </a:rPr>
              <a:t> </a:t>
            </a:r>
            <a:r>
              <a:rPr sz="2400" i="1" spc="0" dirty="0" smtClean="0">
                <a:latin typeface="Times New Roman"/>
                <a:cs typeface="Times New Roman"/>
              </a:rPr>
              <a:t>Kenali</a:t>
            </a:r>
            <a:r>
              <a:rPr sz="2400" i="1" spc="88" dirty="0" smtClean="0">
                <a:latin typeface="Times New Roman"/>
                <a:cs typeface="Times New Roman"/>
              </a:rPr>
              <a:t> </a:t>
            </a:r>
            <a:r>
              <a:rPr sz="2400" i="1" spc="29" dirty="0" smtClean="0">
                <a:latin typeface="Times New Roman"/>
                <a:cs typeface="Times New Roman"/>
              </a:rPr>
              <a:t>Diri/Impian;</a:t>
            </a:r>
            <a:r>
              <a:rPr sz="2400" i="1" spc="17" dirty="0" smtClean="0">
                <a:latin typeface="Times New Roman"/>
                <a:cs typeface="Times New Roman"/>
              </a:rPr>
              <a:t> </a:t>
            </a:r>
            <a:r>
              <a:rPr sz="2400" i="1" spc="0" dirty="0" smtClean="0">
                <a:latin typeface="Times New Roman"/>
                <a:cs typeface="Times New Roman"/>
              </a:rPr>
              <a:t>(2) Bekali</a:t>
            </a:r>
            <a:r>
              <a:rPr sz="2400" i="1" spc="384" dirty="0" smtClean="0">
                <a:latin typeface="Times New Roman"/>
                <a:cs typeface="Times New Roman"/>
              </a:rPr>
              <a:t> </a:t>
            </a:r>
            <a:r>
              <a:rPr sz="2400" i="1" spc="63" dirty="0" smtClean="0">
                <a:latin typeface="Times New Roman"/>
                <a:cs typeface="Times New Roman"/>
              </a:rPr>
              <a:t>Diri/Penguatan</a:t>
            </a:r>
            <a:r>
              <a:rPr sz="2400" i="1" spc="139" dirty="0" smtClean="0">
                <a:latin typeface="Times New Roman"/>
                <a:cs typeface="Times New Roman"/>
              </a:rPr>
              <a:t> </a:t>
            </a:r>
            <a:r>
              <a:rPr sz="2400" i="1" spc="65" dirty="0" smtClean="0">
                <a:latin typeface="Times New Roman"/>
                <a:cs typeface="Times New Roman"/>
              </a:rPr>
              <a:t>Kompetensi;</a:t>
            </a:r>
            <a:r>
              <a:rPr sz="2400" i="1" spc="261" dirty="0" smtClean="0">
                <a:latin typeface="Times New Roman"/>
                <a:cs typeface="Times New Roman"/>
              </a:rPr>
              <a:t> </a:t>
            </a:r>
            <a:r>
              <a:rPr sz="2400" i="1" spc="0" dirty="0" smtClean="0">
                <a:latin typeface="Times New Roman"/>
                <a:cs typeface="Times New Roman"/>
              </a:rPr>
              <a:t>(3) Eksplorasi</a:t>
            </a:r>
            <a:r>
              <a:rPr sz="2400" i="1" spc="550" dirty="0" smtClean="0">
                <a:latin typeface="Times New Roman"/>
                <a:cs typeface="Times New Roman"/>
              </a:rPr>
              <a:t> </a:t>
            </a:r>
            <a:r>
              <a:rPr sz="2400" i="1" spc="0" dirty="0" smtClean="0">
                <a:latin typeface="Times New Roman"/>
                <a:cs typeface="Times New Roman"/>
              </a:rPr>
              <a:t>Potensi </a:t>
            </a:r>
            <a:r>
              <a:rPr sz="2400" i="1" spc="43" dirty="0" smtClean="0">
                <a:latin typeface="Times New Roman"/>
                <a:cs typeface="Times New Roman"/>
              </a:rPr>
              <a:t> </a:t>
            </a:r>
            <a:r>
              <a:rPr sz="2400" i="1" spc="0" dirty="0" smtClean="0">
                <a:latin typeface="Times New Roman"/>
                <a:cs typeface="Times New Roman"/>
              </a:rPr>
              <a:t>Lokal; (4)	</a:t>
            </a:r>
            <a:r>
              <a:rPr sz="2400" i="1" spc="120" dirty="0" smtClean="0">
                <a:latin typeface="Times New Roman"/>
                <a:cs typeface="Times New Roman"/>
              </a:rPr>
              <a:t>Kemampuan</a:t>
            </a:r>
            <a:r>
              <a:rPr sz="2400" i="1" spc="53" dirty="0" smtClean="0">
                <a:latin typeface="Times New Roman"/>
                <a:cs typeface="Times New Roman"/>
              </a:rPr>
              <a:t> </a:t>
            </a:r>
            <a:r>
              <a:rPr sz="2400" i="1" spc="148" dirty="0" smtClean="0">
                <a:latin typeface="Times New Roman"/>
                <a:cs typeface="Times New Roman"/>
              </a:rPr>
              <a:t> </a:t>
            </a:r>
            <a:r>
              <a:rPr sz="2400" i="1" spc="102" dirty="0" smtClean="0">
                <a:latin typeface="Times New Roman"/>
                <a:cs typeface="Times New Roman"/>
              </a:rPr>
              <a:t>Komunikasi</a:t>
            </a:r>
            <a:r>
              <a:rPr sz="2400" i="1" spc="330" dirty="0" smtClean="0">
                <a:latin typeface="Times New Roman"/>
                <a:cs typeface="Times New Roman"/>
              </a:rPr>
              <a:t> </a:t>
            </a:r>
            <a:r>
              <a:rPr sz="2400" i="1" spc="0" dirty="0" smtClean="0">
                <a:latin typeface="Times New Roman"/>
                <a:cs typeface="Times New Roman"/>
              </a:rPr>
              <a:t>Efektif;</a:t>
            </a:r>
            <a:r>
              <a:rPr sz="2400" i="1" spc="560" dirty="0" smtClean="0">
                <a:latin typeface="Times New Roman"/>
                <a:cs typeface="Times New Roman"/>
              </a:rPr>
              <a:t> </a:t>
            </a:r>
            <a:r>
              <a:rPr sz="2400" i="1" spc="0" dirty="0" smtClean="0">
                <a:latin typeface="Times New Roman"/>
                <a:cs typeface="Times New Roman"/>
              </a:rPr>
              <a:t>(5)</a:t>
            </a:r>
            <a:r>
              <a:rPr sz="2400" i="1" spc="420" dirty="0" smtClean="0">
                <a:latin typeface="Times New Roman"/>
                <a:cs typeface="Times New Roman"/>
              </a:rPr>
              <a:t> </a:t>
            </a:r>
            <a:r>
              <a:rPr sz="2400" i="1" spc="0" dirty="0" smtClean="0">
                <a:latin typeface="Times New Roman"/>
                <a:cs typeface="Times New Roman"/>
              </a:rPr>
              <a:t>Kolaborasi </a:t>
            </a:r>
            <a:r>
              <a:rPr sz="2400" i="1" spc="391" dirty="0" smtClean="0">
                <a:latin typeface="Times New Roman"/>
                <a:cs typeface="Times New Roman"/>
              </a:rPr>
              <a:t> </a:t>
            </a:r>
            <a:r>
              <a:rPr sz="2400" i="1" spc="142" dirty="0" smtClean="0">
                <a:latin typeface="Times New Roman"/>
                <a:cs typeface="Times New Roman"/>
              </a:rPr>
              <a:t>dalam</a:t>
            </a:r>
            <a:r>
              <a:rPr sz="2400" i="1" spc="619" dirty="0" smtClean="0">
                <a:latin typeface="Times New Roman"/>
                <a:cs typeface="Times New Roman"/>
              </a:rPr>
              <a:t> </a:t>
            </a:r>
            <a:r>
              <a:rPr sz="2400" i="1" spc="130" dirty="0" smtClean="0">
                <a:latin typeface="Times New Roman"/>
                <a:cs typeface="Times New Roman"/>
              </a:rPr>
              <a:t>dunia</a:t>
            </a:r>
            <a:endParaRPr sz="2400">
              <a:latin typeface="Times New Roman"/>
              <a:cs typeface="Times New Roman"/>
            </a:endParaRPr>
          </a:p>
        </p:txBody>
      </p:sp>
      <p:sp>
        <p:nvSpPr>
          <p:cNvPr id="7" name="object 7"/>
          <p:cNvSpPr txBox="1"/>
          <p:nvPr/>
        </p:nvSpPr>
        <p:spPr>
          <a:xfrm>
            <a:off x="2941637" y="4736059"/>
            <a:ext cx="817270" cy="330200"/>
          </a:xfrm>
          <a:prstGeom prst="rect">
            <a:avLst/>
          </a:prstGeom>
        </p:spPr>
        <p:txBody>
          <a:bodyPr wrap="square" lIns="0" tIns="15906" rIns="0" bIns="0" rtlCol="0">
            <a:noAutofit/>
          </a:bodyPr>
          <a:lstStyle/>
          <a:p>
            <a:pPr marL="12700">
              <a:lnSpc>
                <a:spcPts val="2505"/>
              </a:lnSpc>
            </a:pPr>
            <a:r>
              <a:rPr sz="2400" i="1" spc="18" dirty="0" smtClean="0">
                <a:latin typeface="Times New Roman"/>
                <a:cs typeface="Times New Roman"/>
              </a:rPr>
              <a:t>kerja;</a:t>
            </a:r>
            <a:endParaRPr sz="2400">
              <a:latin typeface="Times New Roman"/>
              <a:cs typeface="Times New Roman"/>
            </a:endParaRPr>
          </a:p>
        </p:txBody>
      </p:sp>
      <p:sp>
        <p:nvSpPr>
          <p:cNvPr id="6" name="object 6"/>
          <p:cNvSpPr txBox="1"/>
          <p:nvPr/>
        </p:nvSpPr>
        <p:spPr>
          <a:xfrm>
            <a:off x="3956925" y="4736059"/>
            <a:ext cx="2886862" cy="330200"/>
          </a:xfrm>
          <a:prstGeom prst="rect">
            <a:avLst/>
          </a:prstGeom>
        </p:spPr>
        <p:txBody>
          <a:bodyPr wrap="square" lIns="0" tIns="15906" rIns="0" bIns="0" rtlCol="0">
            <a:noAutofit/>
          </a:bodyPr>
          <a:lstStyle/>
          <a:p>
            <a:pPr marL="12700">
              <a:lnSpc>
                <a:spcPts val="2505"/>
              </a:lnSpc>
            </a:pPr>
            <a:r>
              <a:rPr sz="2400" i="1" spc="0" dirty="0" smtClean="0">
                <a:latin typeface="Times New Roman"/>
                <a:cs typeface="Times New Roman"/>
              </a:rPr>
              <a:t>(6)  </a:t>
            </a:r>
            <a:r>
              <a:rPr sz="2400" i="1" spc="180" dirty="0" smtClean="0">
                <a:latin typeface="Times New Roman"/>
                <a:cs typeface="Times New Roman"/>
              </a:rPr>
              <a:t> </a:t>
            </a:r>
            <a:r>
              <a:rPr sz="2400" i="1" spc="0" dirty="0" smtClean="0">
                <a:latin typeface="Times New Roman"/>
                <a:cs typeface="Times New Roman"/>
              </a:rPr>
              <a:t>Kreativitas   </a:t>
            </a:r>
            <a:r>
              <a:rPr sz="2400" i="1" spc="145" dirty="0" smtClean="0">
                <a:latin typeface="Times New Roman"/>
                <a:cs typeface="Times New Roman"/>
              </a:rPr>
              <a:t> </a:t>
            </a:r>
            <a:r>
              <a:rPr sz="2400" i="1" spc="167" dirty="0" smtClean="0">
                <a:latin typeface="Times New Roman"/>
                <a:cs typeface="Times New Roman"/>
              </a:rPr>
              <a:t>dan</a:t>
            </a:r>
            <a:endParaRPr sz="2400">
              <a:latin typeface="Times New Roman"/>
              <a:cs typeface="Times New Roman"/>
            </a:endParaRPr>
          </a:p>
        </p:txBody>
      </p:sp>
      <p:sp>
        <p:nvSpPr>
          <p:cNvPr id="5" name="object 5"/>
          <p:cNvSpPr txBox="1"/>
          <p:nvPr/>
        </p:nvSpPr>
        <p:spPr>
          <a:xfrm>
            <a:off x="7041806" y="4736059"/>
            <a:ext cx="1204366" cy="330200"/>
          </a:xfrm>
          <a:prstGeom prst="rect">
            <a:avLst/>
          </a:prstGeom>
        </p:spPr>
        <p:txBody>
          <a:bodyPr wrap="square" lIns="0" tIns="15906" rIns="0" bIns="0" rtlCol="0">
            <a:noAutofit/>
          </a:bodyPr>
          <a:lstStyle/>
          <a:p>
            <a:pPr marL="12700">
              <a:lnSpc>
                <a:spcPts val="2505"/>
              </a:lnSpc>
            </a:pPr>
            <a:r>
              <a:rPr sz="2400" i="1" spc="27" dirty="0" smtClean="0">
                <a:latin typeface="Times New Roman"/>
                <a:cs typeface="Times New Roman"/>
              </a:rPr>
              <a:t>Proaktif;</a:t>
            </a:r>
            <a:endParaRPr sz="2400">
              <a:latin typeface="Times New Roman"/>
              <a:cs typeface="Times New Roman"/>
            </a:endParaRPr>
          </a:p>
        </p:txBody>
      </p:sp>
      <p:sp>
        <p:nvSpPr>
          <p:cNvPr id="4" name="object 4"/>
          <p:cNvSpPr txBox="1"/>
          <p:nvPr/>
        </p:nvSpPr>
        <p:spPr>
          <a:xfrm>
            <a:off x="8444191" y="4736059"/>
            <a:ext cx="2936544" cy="330200"/>
          </a:xfrm>
          <a:prstGeom prst="rect">
            <a:avLst/>
          </a:prstGeom>
        </p:spPr>
        <p:txBody>
          <a:bodyPr wrap="square" lIns="0" tIns="15906" rIns="0" bIns="0" rtlCol="0">
            <a:noAutofit/>
          </a:bodyPr>
          <a:lstStyle/>
          <a:p>
            <a:pPr marL="12700">
              <a:lnSpc>
                <a:spcPts val="2505"/>
              </a:lnSpc>
            </a:pPr>
            <a:r>
              <a:rPr sz="2400" i="1" spc="0" dirty="0" smtClean="0">
                <a:latin typeface="Times New Roman"/>
                <a:cs typeface="Times New Roman"/>
              </a:rPr>
              <a:t>(7)  </a:t>
            </a:r>
            <a:r>
              <a:rPr sz="2400" i="1" spc="180" dirty="0" smtClean="0">
                <a:latin typeface="Times New Roman"/>
                <a:cs typeface="Times New Roman"/>
              </a:rPr>
              <a:t> </a:t>
            </a:r>
            <a:r>
              <a:rPr sz="2400" i="1" spc="0" dirty="0" smtClean="0">
                <a:latin typeface="Times New Roman"/>
                <a:cs typeface="Times New Roman"/>
              </a:rPr>
              <a:t>Aktualisasi   </a:t>
            </a:r>
            <a:r>
              <a:rPr sz="2400" i="1" spc="252" dirty="0" smtClean="0">
                <a:latin typeface="Times New Roman"/>
                <a:cs typeface="Times New Roman"/>
              </a:rPr>
              <a:t> </a:t>
            </a:r>
            <a:r>
              <a:rPr sz="2400" i="1" spc="0" dirty="0" smtClean="0">
                <a:latin typeface="Times New Roman"/>
                <a:cs typeface="Times New Roman"/>
              </a:rPr>
              <a:t>Diri;</a:t>
            </a:r>
            <a:endParaRPr sz="2400">
              <a:latin typeface="Times New Roman"/>
              <a:cs typeface="Times New Roman"/>
            </a:endParaRPr>
          </a:p>
        </p:txBody>
      </p:sp>
      <p:sp>
        <p:nvSpPr>
          <p:cNvPr id="3" name="object 3"/>
          <p:cNvSpPr txBox="1"/>
          <p:nvPr/>
        </p:nvSpPr>
        <p:spPr>
          <a:xfrm>
            <a:off x="11578754" y="4736059"/>
            <a:ext cx="411886" cy="330200"/>
          </a:xfrm>
          <a:prstGeom prst="rect">
            <a:avLst/>
          </a:prstGeom>
        </p:spPr>
        <p:txBody>
          <a:bodyPr wrap="square" lIns="0" tIns="15906" rIns="0" bIns="0" rtlCol="0">
            <a:noAutofit/>
          </a:bodyPr>
          <a:lstStyle/>
          <a:p>
            <a:pPr marL="12700">
              <a:lnSpc>
                <a:spcPts val="2505"/>
              </a:lnSpc>
            </a:pPr>
            <a:r>
              <a:rPr sz="2400" i="1" dirty="0" smtClean="0">
                <a:latin typeface="Times New Roman"/>
                <a:cs typeface="Times New Roman"/>
              </a:rPr>
              <a:t>(8)</a:t>
            </a:r>
            <a:endParaRPr sz="2400">
              <a:latin typeface="Times New Roman"/>
              <a:cs typeface="Times New Roman"/>
            </a:endParaRPr>
          </a:p>
        </p:txBody>
      </p:sp>
      <p:sp>
        <p:nvSpPr>
          <p:cNvPr id="2" name="object 2"/>
          <p:cNvSpPr txBox="1"/>
          <p:nvPr/>
        </p:nvSpPr>
        <p:spPr>
          <a:xfrm>
            <a:off x="2941637" y="5101819"/>
            <a:ext cx="9057991" cy="1061719"/>
          </a:xfrm>
          <a:prstGeom prst="rect">
            <a:avLst/>
          </a:prstGeom>
        </p:spPr>
        <p:txBody>
          <a:bodyPr wrap="square" lIns="0" tIns="15906" rIns="0" bIns="0" rtlCol="0">
            <a:noAutofit/>
          </a:bodyPr>
          <a:lstStyle/>
          <a:p>
            <a:pPr marL="12700" marR="5329">
              <a:lnSpc>
                <a:spcPts val="2505"/>
              </a:lnSpc>
            </a:pPr>
            <a:r>
              <a:rPr sz="2400" i="1" spc="87" dirty="0" smtClean="0">
                <a:latin typeface="Times New Roman"/>
                <a:cs typeface="Times New Roman"/>
              </a:rPr>
              <a:t>Penerapan Komunikasi dalam Wawancara; (9) Personal  Branding</a:t>
            </a:r>
            <a:endParaRPr sz="2400">
              <a:latin typeface="Times New Roman"/>
              <a:cs typeface="Times New Roman"/>
            </a:endParaRPr>
          </a:p>
          <a:p>
            <a:pPr marL="12700">
              <a:lnSpc>
                <a:spcPct val="95825"/>
              </a:lnSpc>
            </a:pPr>
            <a:r>
              <a:rPr sz="2400" i="1" spc="29" dirty="0" smtClean="0">
                <a:latin typeface="Times New Roman"/>
                <a:cs typeface="Times New Roman"/>
              </a:rPr>
              <a:t>(Menuju Dunia Kerja); (10).Rencana  Tindak Lanjut (RTL dan Change</a:t>
            </a:r>
            <a:endParaRPr sz="2400">
              <a:latin typeface="Times New Roman"/>
              <a:cs typeface="Times New Roman"/>
            </a:endParaRPr>
          </a:p>
          <a:p>
            <a:pPr marL="12700" marR="51049">
              <a:lnSpc>
                <a:spcPct val="95825"/>
              </a:lnSpc>
              <a:spcBef>
                <a:spcPts val="120"/>
              </a:spcBef>
            </a:pPr>
            <a:r>
              <a:rPr sz="2400" i="1" spc="18" dirty="0" smtClean="0">
                <a:latin typeface="Times New Roman"/>
                <a:cs typeface="Times New Roman"/>
              </a:rPr>
              <a:t>Project)</a:t>
            </a:r>
            <a:endParaRPr sz="24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23" name="object 23"/>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21" name="object 21"/>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20" name="object 20"/>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8" name="object 18"/>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19" name="object 19"/>
          <p:cNvSpPr/>
          <p:nvPr/>
        </p:nvSpPr>
        <p:spPr>
          <a:xfrm>
            <a:off x="560387" y="762000"/>
            <a:ext cx="11088687" cy="5681662"/>
          </a:xfrm>
          <a:custGeom>
            <a:avLst/>
            <a:gdLst/>
            <a:ahLst/>
            <a:cxnLst/>
            <a:rect l="l" t="t" r="r" b="b"/>
            <a:pathLst>
              <a:path w="11088687" h="5681662">
                <a:moveTo>
                  <a:pt x="0" y="0"/>
                </a:moveTo>
                <a:lnTo>
                  <a:pt x="11088687" y="0"/>
                </a:lnTo>
                <a:lnTo>
                  <a:pt x="11088687" y="5681662"/>
                </a:lnTo>
                <a:lnTo>
                  <a:pt x="0" y="5681662"/>
                </a:lnTo>
                <a:lnTo>
                  <a:pt x="0" y="0"/>
                </a:lnTo>
                <a:close/>
              </a:path>
            </a:pathLst>
          </a:custGeom>
          <a:solidFill>
            <a:srgbClr val="000000">
              <a:alpha val="0"/>
            </a:srgbClr>
          </a:solidFill>
        </p:spPr>
        <p:txBody>
          <a:bodyPr wrap="square" lIns="0" tIns="0" rIns="0" bIns="0" rtlCol="0">
            <a:noAutofit/>
          </a:bodyPr>
          <a:lstStyle/>
          <a:p>
            <a:endParaRPr/>
          </a:p>
        </p:txBody>
      </p:sp>
      <p:sp>
        <p:nvSpPr>
          <p:cNvPr id="17" name="object 17"/>
          <p:cNvSpPr txBox="1"/>
          <p:nvPr/>
        </p:nvSpPr>
        <p:spPr>
          <a:xfrm>
            <a:off x="3319199" y="299865"/>
            <a:ext cx="5604228" cy="355600"/>
          </a:xfrm>
          <a:prstGeom prst="rect">
            <a:avLst/>
          </a:prstGeom>
        </p:spPr>
        <p:txBody>
          <a:bodyPr wrap="square" lIns="0" tIns="16573" rIns="0" bIns="0" rtlCol="0">
            <a:noAutofit/>
          </a:bodyPr>
          <a:lstStyle/>
          <a:p>
            <a:pPr marL="12700">
              <a:lnSpc>
                <a:spcPts val="2610"/>
              </a:lnSpc>
            </a:pPr>
            <a:r>
              <a:rPr sz="2600" spc="-617" dirty="0" smtClean="0">
                <a:solidFill>
                  <a:srgbClr val="404040"/>
                </a:solidFill>
                <a:latin typeface="Times New Roman"/>
                <a:cs typeface="Times New Roman"/>
              </a:rPr>
              <a:t>RUBRIK PENILAIAN </a:t>
            </a:r>
            <a:r>
              <a:rPr sz="2600" spc="-617" dirty="0" smtClean="0">
                <a:solidFill>
                  <a:srgbClr val="933E00"/>
                </a:solidFill>
                <a:latin typeface="Times New Roman"/>
                <a:cs typeface="Times New Roman"/>
              </a:rPr>
              <a:t>KOLABORASI DALAM DUNIA KERJA (1)</a:t>
            </a:r>
            <a:endParaRPr sz="2600">
              <a:latin typeface="Times New Roman"/>
              <a:cs typeface="Times New Roman"/>
            </a:endParaRPr>
          </a:p>
        </p:txBody>
      </p:sp>
      <p:sp>
        <p:nvSpPr>
          <p:cNvPr id="16" name="object 16"/>
          <p:cNvSpPr txBox="1"/>
          <p:nvPr/>
        </p:nvSpPr>
        <p:spPr>
          <a:xfrm>
            <a:off x="7448804" y="881211"/>
            <a:ext cx="1730030" cy="513080"/>
          </a:xfrm>
          <a:prstGeom prst="rect">
            <a:avLst/>
          </a:prstGeom>
        </p:spPr>
        <p:txBody>
          <a:bodyPr wrap="square" lIns="0" tIns="11493" rIns="0" bIns="0" rtlCol="0">
            <a:noAutofit/>
          </a:bodyPr>
          <a:lstStyle/>
          <a:p>
            <a:pPr algn="ctr">
              <a:lnSpc>
                <a:spcPts val="1810"/>
              </a:lnSpc>
            </a:pPr>
            <a:r>
              <a:rPr sz="1650" spc="-96" dirty="0" smtClean="0">
                <a:solidFill>
                  <a:srgbClr val="FBF7F0"/>
                </a:solidFill>
                <a:latin typeface="Arial"/>
                <a:cs typeface="Arial"/>
              </a:rPr>
              <a:t>Berkembang Sesuai</a:t>
            </a:r>
            <a:endParaRPr sz="1650">
              <a:latin typeface="Arial"/>
              <a:cs typeface="Arial"/>
            </a:endParaRPr>
          </a:p>
          <a:p>
            <a:pPr marL="465582" marR="481592" algn="ctr">
              <a:lnSpc>
                <a:spcPct val="95825"/>
              </a:lnSpc>
              <a:spcBef>
                <a:spcPts val="169"/>
              </a:spcBef>
            </a:pPr>
            <a:r>
              <a:rPr sz="1650" spc="-140" dirty="0" smtClean="0">
                <a:solidFill>
                  <a:srgbClr val="FBF7F0"/>
                </a:solidFill>
                <a:latin typeface="Arial"/>
                <a:cs typeface="Arial"/>
              </a:rPr>
              <a:t>Hara pan</a:t>
            </a:r>
            <a:endParaRPr sz="1650">
              <a:latin typeface="Arial"/>
              <a:cs typeface="Arial"/>
            </a:endParaRPr>
          </a:p>
        </p:txBody>
      </p:sp>
      <p:sp>
        <p:nvSpPr>
          <p:cNvPr id="15" name="object 15"/>
          <p:cNvSpPr txBox="1"/>
          <p:nvPr/>
        </p:nvSpPr>
        <p:spPr>
          <a:xfrm>
            <a:off x="1316228" y="1021419"/>
            <a:ext cx="746288" cy="238760"/>
          </a:xfrm>
          <a:prstGeom prst="rect">
            <a:avLst/>
          </a:prstGeom>
        </p:spPr>
        <p:txBody>
          <a:bodyPr wrap="square" lIns="0" tIns="11493" rIns="0" bIns="0" rtlCol="0">
            <a:noAutofit/>
          </a:bodyPr>
          <a:lstStyle/>
          <a:p>
            <a:pPr marL="12700">
              <a:lnSpc>
                <a:spcPts val="1810"/>
              </a:lnSpc>
            </a:pPr>
            <a:r>
              <a:rPr sz="1650" spc="-80" dirty="0" smtClean="0">
                <a:solidFill>
                  <a:srgbClr val="FBF7F0"/>
                </a:solidFill>
                <a:latin typeface="Arial"/>
                <a:cs typeface="Arial"/>
              </a:rPr>
              <a:t>Dimensi</a:t>
            </a:r>
            <a:endParaRPr sz="1650">
              <a:latin typeface="Arial"/>
              <a:cs typeface="Arial"/>
            </a:endParaRPr>
          </a:p>
        </p:txBody>
      </p:sp>
      <p:sp>
        <p:nvSpPr>
          <p:cNvPr id="14" name="object 14"/>
          <p:cNvSpPr txBox="1"/>
          <p:nvPr/>
        </p:nvSpPr>
        <p:spPr>
          <a:xfrm>
            <a:off x="3041396" y="1021419"/>
            <a:ext cx="1727739" cy="238760"/>
          </a:xfrm>
          <a:prstGeom prst="rect">
            <a:avLst/>
          </a:prstGeom>
        </p:spPr>
        <p:txBody>
          <a:bodyPr wrap="square" lIns="0" tIns="11493" rIns="0" bIns="0" rtlCol="0">
            <a:noAutofit/>
          </a:bodyPr>
          <a:lstStyle/>
          <a:p>
            <a:pPr marL="12700">
              <a:lnSpc>
                <a:spcPts val="1810"/>
              </a:lnSpc>
            </a:pPr>
            <a:r>
              <a:rPr sz="1650" spc="-89" dirty="0" smtClean="0">
                <a:solidFill>
                  <a:srgbClr val="FBF7F0"/>
                </a:solidFill>
                <a:latin typeface="Arial"/>
                <a:cs typeface="Arial"/>
              </a:rPr>
              <a:t>Belum Berkembang</a:t>
            </a:r>
            <a:endParaRPr sz="1650">
              <a:latin typeface="Arial"/>
              <a:cs typeface="Arial"/>
            </a:endParaRPr>
          </a:p>
        </p:txBody>
      </p:sp>
      <p:sp>
        <p:nvSpPr>
          <p:cNvPr id="13" name="object 13"/>
          <p:cNvSpPr txBox="1"/>
          <p:nvPr/>
        </p:nvSpPr>
        <p:spPr>
          <a:xfrm>
            <a:off x="5290820" y="1021419"/>
            <a:ext cx="1654586" cy="238760"/>
          </a:xfrm>
          <a:prstGeom prst="rect">
            <a:avLst/>
          </a:prstGeom>
        </p:spPr>
        <p:txBody>
          <a:bodyPr wrap="square" lIns="0" tIns="11493" rIns="0" bIns="0" rtlCol="0">
            <a:noAutofit/>
          </a:bodyPr>
          <a:lstStyle/>
          <a:p>
            <a:pPr marL="12700">
              <a:lnSpc>
                <a:spcPts val="1810"/>
              </a:lnSpc>
            </a:pPr>
            <a:r>
              <a:rPr sz="1650" spc="-77" dirty="0" smtClean="0">
                <a:solidFill>
                  <a:srgbClr val="FBF7F0"/>
                </a:solidFill>
                <a:latin typeface="Arial"/>
                <a:cs typeface="Arial"/>
              </a:rPr>
              <a:t>Mulai Berkembang</a:t>
            </a:r>
            <a:endParaRPr sz="1650">
              <a:latin typeface="Arial"/>
              <a:cs typeface="Arial"/>
            </a:endParaRPr>
          </a:p>
        </p:txBody>
      </p:sp>
      <p:sp>
        <p:nvSpPr>
          <p:cNvPr id="12" name="object 12"/>
          <p:cNvSpPr txBox="1"/>
          <p:nvPr/>
        </p:nvSpPr>
        <p:spPr>
          <a:xfrm>
            <a:off x="9643364" y="1021419"/>
            <a:ext cx="1782603" cy="238760"/>
          </a:xfrm>
          <a:prstGeom prst="rect">
            <a:avLst/>
          </a:prstGeom>
        </p:spPr>
        <p:txBody>
          <a:bodyPr wrap="square" lIns="0" tIns="11493" rIns="0" bIns="0" rtlCol="0">
            <a:noAutofit/>
          </a:bodyPr>
          <a:lstStyle/>
          <a:p>
            <a:pPr marL="12700">
              <a:lnSpc>
                <a:spcPts val="1810"/>
              </a:lnSpc>
            </a:pPr>
            <a:r>
              <a:rPr sz="1650" spc="-90" dirty="0" smtClean="0">
                <a:solidFill>
                  <a:srgbClr val="FBF7F0"/>
                </a:solidFill>
                <a:latin typeface="Arial"/>
                <a:cs typeface="Arial"/>
              </a:rPr>
              <a:t>Sangat Berkembang</a:t>
            </a:r>
            <a:endParaRPr sz="1650">
              <a:latin typeface="Arial"/>
              <a:cs typeface="Arial"/>
            </a:endParaRPr>
          </a:p>
        </p:txBody>
      </p:sp>
      <p:sp>
        <p:nvSpPr>
          <p:cNvPr id="11" name="object 11"/>
          <p:cNvSpPr txBox="1"/>
          <p:nvPr/>
        </p:nvSpPr>
        <p:spPr>
          <a:xfrm>
            <a:off x="731012" y="1612731"/>
            <a:ext cx="1221740" cy="238760"/>
          </a:xfrm>
          <a:prstGeom prst="rect">
            <a:avLst/>
          </a:prstGeom>
        </p:spPr>
        <p:txBody>
          <a:bodyPr wrap="square" lIns="0" tIns="11493" rIns="0" bIns="0" rtlCol="0">
            <a:noAutofit/>
          </a:bodyPr>
          <a:lstStyle/>
          <a:p>
            <a:pPr marL="12700">
              <a:lnSpc>
                <a:spcPts val="1810"/>
              </a:lnSpc>
            </a:pPr>
            <a:r>
              <a:rPr sz="1650" spc="-82" dirty="0" smtClean="0">
                <a:solidFill>
                  <a:srgbClr val="070302"/>
                </a:solidFill>
                <a:latin typeface="Arial"/>
                <a:cs typeface="Arial"/>
              </a:rPr>
              <a:t>Bernalar Kritis</a:t>
            </a:r>
            <a:endParaRPr sz="1650">
              <a:latin typeface="Arial"/>
              <a:cs typeface="Arial"/>
            </a:endParaRPr>
          </a:p>
        </p:txBody>
      </p:sp>
      <p:sp>
        <p:nvSpPr>
          <p:cNvPr id="10" name="object 10"/>
          <p:cNvSpPr txBox="1"/>
          <p:nvPr/>
        </p:nvSpPr>
        <p:spPr>
          <a:xfrm>
            <a:off x="2931668" y="1624923"/>
            <a:ext cx="1865482" cy="1878584"/>
          </a:xfrm>
          <a:prstGeom prst="rect">
            <a:avLst/>
          </a:prstGeom>
        </p:spPr>
        <p:txBody>
          <a:bodyPr wrap="square" lIns="0" tIns="11493" rIns="0" bIns="0" rtlCol="0">
            <a:noAutofit/>
          </a:bodyPr>
          <a:lstStyle/>
          <a:p>
            <a:pPr marL="18795" marR="23444">
              <a:lnSpc>
                <a:spcPts val="1810"/>
              </a:lnSpc>
            </a:pPr>
            <a:r>
              <a:rPr sz="1650" spc="-79" dirty="0" smtClean="0">
                <a:solidFill>
                  <a:srgbClr val="070302"/>
                </a:solidFill>
                <a:latin typeface="Arial"/>
                <a:cs typeface="Arial"/>
              </a:rPr>
              <a:t>Peserta didik belum</a:t>
            </a:r>
            <a:endParaRPr sz="1650">
              <a:latin typeface="Arial"/>
              <a:cs typeface="Arial"/>
            </a:endParaRPr>
          </a:p>
          <a:p>
            <a:pPr marL="12700">
              <a:lnSpc>
                <a:spcPts val="2160"/>
              </a:lnSpc>
              <a:spcBef>
                <a:spcPts val="52"/>
              </a:spcBef>
            </a:pPr>
            <a:r>
              <a:rPr sz="1650" spc="-107" dirty="0" smtClean="0">
                <a:solidFill>
                  <a:srgbClr val="070302"/>
                </a:solidFill>
                <a:latin typeface="Arial"/>
                <a:cs typeface="Arial"/>
              </a:rPr>
              <a:t>s</a:t>
            </a:r>
            <a:r>
              <a:rPr sz="1650" spc="-119" dirty="0" smtClean="0">
                <a:solidFill>
                  <a:srgbClr val="070302"/>
                </a:solidFill>
                <a:latin typeface="Arial"/>
                <a:cs typeface="Arial"/>
              </a:rPr>
              <a:t>epenuhn</a:t>
            </a:r>
            <a:r>
              <a:rPr sz="1650" spc="-107" dirty="0" smtClean="0">
                <a:solidFill>
                  <a:srgbClr val="070302"/>
                </a:solidFill>
                <a:latin typeface="Arial"/>
                <a:cs typeface="Arial"/>
              </a:rPr>
              <a:t>y</a:t>
            </a:r>
            <a:r>
              <a:rPr sz="1650" spc="-119" dirty="0" smtClean="0">
                <a:solidFill>
                  <a:srgbClr val="070302"/>
                </a:solidFill>
                <a:latin typeface="Arial"/>
                <a:cs typeface="Arial"/>
              </a:rPr>
              <a:t>a</a:t>
            </a:r>
            <a:r>
              <a:rPr sz="1650" spc="-33" dirty="0" smtClean="0">
                <a:solidFill>
                  <a:srgbClr val="070302"/>
                </a:solidFill>
                <a:latin typeface="Arial"/>
                <a:cs typeface="Arial"/>
              </a:rPr>
              <a:t> </a:t>
            </a:r>
            <a:r>
              <a:rPr sz="1650" spc="-275" dirty="0" smtClean="0">
                <a:solidFill>
                  <a:srgbClr val="070302"/>
                </a:solidFill>
                <a:latin typeface="Arial"/>
                <a:cs typeface="Arial"/>
              </a:rPr>
              <a:t>m</a:t>
            </a:r>
            <a:r>
              <a:rPr sz="1650" spc="-55" dirty="0" smtClean="0">
                <a:solidFill>
                  <a:srgbClr val="070302"/>
                </a:solidFill>
                <a:latin typeface="Arial"/>
                <a:cs typeface="Arial"/>
              </a:rPr>
              <a:t>a</a:t>
            </a:r>
            <a:r>
              <a:rPr sz="1650" spc="-137" dirty="0" smtClean="0">
                <a:solidFill>
                  <a:srgbClr val="070302"/>
                </a:solidFill>
                <a:latin typeface="Arial"/>
                <a:cs typeface="Arial"/>
              </a:rPr>
              <a:t>m</a:t>
            </a:r>
            <a:r>
              <a:rPr sz="1650" spc="35" dirty="0" smtClean="0">
                <a:solidFill>
                  <a:srgbClr val="070302"/>
                </a:solidFill>
                <a:latin typeface="Arial"/>
                <a:cs typeface="Arial"/>
              </a:rPr>
              <a:t>p</a:t>
            </a:r>
            <a:r>
              <a:rPr sz="1650" spc="-155" dirty="0" smtClean="0">
                <a:solidFill>
                  <a:srgbClr val="070302"/>
                </a:solidFill>
                <a:latin typeface="Arial"/>
                <a:cs typeface="Arial"/>
              </a:rPr>
              <a:t>u</a:t>
            </a:r>
            <a:r>
              <a:rPr sz="1650" spc="-77" dirty="0" smtClean="0">
                <a:solidFill>
                  <a:srgbClr val="070302"/>
                </a:solidFill>
                <a:latin typeface="Arial"/>
                <a:cs typeface="Arial"/>
              </a:rPr>
              <a:t> </a:t>
            </a:r>
            <a:r>
              <a:rPr sz="1650" spc="-151" dirty="0" smtClean="0">
                <a:solidFill>
                  <a:srgbClr val="070302"/>
                </a:solidFill>
                <a:latin typeface="Arial"/>
                <a:cs typeface="Arial"/>
              </a:rPr>
              <a:t>m</a:t>
            </a:r>
            <a:r>
              <a:rPr sz="1650" spc="-100" dirty="0" smtClean="0">
                <a:solidFill>
                  <a:srgbClr val="070302"/>
                </a:solidFill>
                <a:latin typeface="Arial"/>
                <a:cs typeface="Arial"/>
              </a:rPr>
              <a:t>enge</a:t>
            </a:r>
            <a:r>
              <a:rPr sz="1650" spc="-151" dirty="0" smtClean="0">
                <a:solidFill>
                  <a:srgbClr val="070302"/>
                </a:solidFill>
                <a:latin typeface="Arial"/>
                <a:cs typeface="Arial"/>
              </a:rPr>
              <a:t>m</a:t>
            </a:r>
            <a:r>
              <a:rPr sz="1650" spc="-100" dirty="0" smtClean="0">
                <a:solidFill>
                  <a:srgbClr val="070302"/>
                </a:solidFill>
                <a:latin typeface="Arial"/>
                <a:cs typeface="Arial"/>
              </a:rPr>
              <a:t>u</a:t>
            </a:r>
            <a:r>
              <a:rPr sz="1650" spc="-90" dirty="0" smtClean="0">
                <a:solidFill>
                  <a:srgbClr val="070302"/>
                </a:solidFill>
                <a:latin typeface="Arial"/>
                <a:cs typeface="Arial"/>
              </a:rPr>
              <a:t>k</a:t>
            </a:r>
            <a:r>
              <a:rPr sz="1650" spc="-100" dirty="0" smtClean="0">
                <a:solidFill>
                  <a:srgbClr val="070302"/>
                </a:solidFill>
                <a:latin typeface="Arial"/>
                <a:cs typeface="Arial"/>
              </a:rPr>
              <a:t>a</a:t>
            </a:r>
            <a:r>
              <a:rPr sz="1650" spc="-90" dirty="0" smtClean="0">
                <a:solidFill>
                  <a:srgbClr val="070302"/>
                </a:solidFill>
                <a:latin typeface="Arial"/>
                <a:cs typeface="Arial"/>
              </a:rPr>
              <a:t>k</a:t>
            </a:r>
            <a:r>
              <a:rPr sz="1650" spc="-100" dirty="0" smtClean="0">
                <a:solidFill>
                  <a:srgbClr val="070302"/>
                </a:solidFill>
                <a:latin typeface="Arial"/>
                <a:cs typeface="Arial"/>
              </a:rPr>
              <a:t>an</a:t>
            </a:r>
            <a:r>
              <a:rPr sz="1650" spc="-50" dirty="0" smtClean="0">
                <a:solidFill>
                  <a:srgbClr val="070302"/>
                </a:solidFill>
                <a:latin typeface="Arial"/>
                <a:cs typeface="Arial"/>
              </a:rPr>
              <a:t>,</a:t>
            </a:r>
            <a:r>
              <a:rPr sz="1650" spc="-97" dirty="0" smtClean="0">
                <a:solidFill>
                  <a:srgbClr val="070302"/>
                </a:solidFill>
                <a:latin typeface="Arial"/>
                <a:cs typeface="Arial"/>
              </a:rPr>
              <a:t> </a:t>
            </a:r>
            <a:r>
              <a:rPr sz="1650" spc="-155" dirty="0" smtClean="0">
                <a:solidFill>
                  <a:srgbClr val="070302"/>
                </a:solidFill>
                <a:latin typeface="Arial"/>
                <a:cs typeface="Arial"/>
              </a:rPr>
              <a:t>a</a:t>
            </a:r>
            <a:r>
              <a:rPr sz="1650" spc="67" dirty="0" smtClean="0">
                <a:solidFill>
                  <a:srgbClr val="070302"/>
                </a:solidFill>
                <a:latin typeface="Arial"/>
                <a:cs typeface="Arial"/>
              </a:rPr>
              <a:t>t</a:t>
            </a:r>
            <a:r>
              <a:rPr sz="1650" spc="-155" dirty="0" smtClean="0">
                <a:solidFill>
                  <a:srgbClr val="070302"/>
                </a:solidFill>
                <a:latin typeface="Arial"/>
                <a:cs typeface="Arial"/>
              </a:rPr>
              <a:t>a</a:t>
            </a:r>
            <a:r>
              <a:rPr sz="1650" spc="-110" dirty="0" smtClean="0">
                <a:solidFill>
                  <a:srgbClr val="070302"/>
                </a:solidFill>
                <a:latin typeface="Arial"/>
                <a:cs typeface="Arial"/>
              </a:rPr>
              <a:t>u</a:t>
            </a:r>
            <a:r>
              <a:rPr sz="1650" spc="-54" dirty="0" smtClean="0">
                <a:solidFill>
                  <a:srgbClr val="070302"/>
                </a:solidFill>
                <a:latin typeface="Arial"/>
                <a:cs typeface="Arial"/>
              </a:rPr>
              <a:t> </a:t>
            </a:r>
            <a:r>
              <a:rPr sz="1650" spc="-275" dirty="0" smtClean="0">
                <a:solidFill>
                  <a:srgbClr val="070302"/>
                </a:solidFill>
                <a:latin typeface="Arial"/>
                <a:cs typeface="Arial"/>
              </a:rPr>
              <a:t>m</a:t>
            </a:r>
            <a:r>
              <a:rPr sz="1650" spc="-9" dirty="0" smtClean="0">
                <a:solidFill>
                  <a:srgbClr val="070302"/>
                </a:solidFill>
                <a:latin typeface="Arial"/>
                <a:cs typeface="Arial"/>
              </a:rPr>
              <a:t>e</a:t>
            </a:r>
            <a:r>
              <a:rPr sz="1650" spc="-155" dirty="0" smtClean="0">
                <a:solidFill>
                  <a:srgbClr val="070302"/>
                </a:solidFill>
                <a:latin typeface="Arial"/>
                <a:cs typeface="Arial"/>
              </a:rPr>
              <a:t>n</a:t>
            </a:r>
            <a:r>
              <a:rPr sz="1650" spc="-107" dirty="0" smtClean="0">
                <a:solidFill>
                  <a:srgbClr val="070302"/>
                </a:solidFill>
                <a:latin typeface="Arial"/>
                <a:cs typeface="Arial"/>
              </a:rPr>
              <a:t>y</a:t>
            </a:r>
            <a:r>
              <a:rPr sz="1650" spc="-110" dirty="0" smtClean="0">
                <a:solidFill>
                  <a:srgbClr val="070302"/>
                </a:solidFill>
                <a:latin typeface="Arial"/>
                <a:cs typeface="Arial"/>
              </a:rPr>
              <a:t>e</a:t>
            </a:r>
            <a:r>
              <a:rPr sz="1650" spc="67" dirty="0" smtClean="0">
                <a:solidFill>
                  <a:srgbClr val="070302"/>
                </a:solidFill>
                <a:latin typeface="Arial"/>
                <a:cs typeface="Arial"/>
              </a:rPr>
              <a:t>t</a:t>
            </a:r>
            <a:r>
              <a:rPr sz="1650" spc="-201" dirty="0" smtClean="0">
                <a:solidFill>
                  <a:srgbClr val="070302"/>
                </a:solidFill>
                <a:latin typeface="Arial"/>
                <a:cs typeface="Arial"/>
              </a:rPr>
              <a:t>u</a:t>
            </a:r>
            <a:r>
              <a:rPr sz="1650" spc="64" dirty="0" smtClean="0">
                <a:solidFill>
                  <a:srgbClr val="070302"/>
                </a:solidFill>
                <a:latin typeface="Arial"/>
                <a:cs typeface="Arial"/>
              </a:rPr>
              <a:t>j</a:t>
            </a:r>
            <a:r>
              <a:rPr sz="1650" spc="-110" dirty="0" smtClean="0">
                <a:solidFill>
                  <a:srgbClr val="070302"/>
                </a:solidFill>
                <a:latin typeface="Arial"/>
                <a:cs typeface="Arial"/>
              </a:rPr>
              <a:t>u</a:t>
            </a:r>
            <a:r>
              <a:rPr sz="1650" spc="64" dirty="0" smtClean="0">
                <a:solidFill>
                  <a:srgbClr val="070302"/>
                </a:solidFill>
                <a:latin typeface="Arial"/>
                <a:cs typeface="Arial"/>
              </a:rPr>
              <a:t>i</a:t>
            </a:r>
            <a:r>
              <a:rPr sz="1650" spc="-27" dirty="0" smtClean="0">
                <a:solidFill>
                  <a:srgbClr val="070302"/>
                </a:solidFill>
                <a:latin typeface="Arial"/>
                <a:cs typeface="Arial"/>
              </a:rPr>
              <a:t>,</a:t>
            </a:r>
            <a:r>
              <a:rPr sz="1650" spc="-169" dirty="0" smtClean="0">
                <a:solidFill>
                  <a:srgbClr val="070302"/>
                </a:solidFill>
                <a:latin typeface="Arial"/>
                <a:cs typeface="Arial"/>
              </a:rPr>
              <a:t> </a:t>
            </a:r>
            <a:r>
              <a:rPr sz="1650" spc="-155" dirty="0" smtClean="0">
                <a:solidFill>
                  <a:srgbClr val="070302"/>
                </a:solidFill>
                <a:latin typeface="Arial"/>
                <a:cs typeface="Arial"/>
              </a:rPr>
              <a:t>a</a:t>
            </a:r>
            <a:r>
              <a:rPr sz="1650" spc="117" dirty="0" smtClean="0">
                <a:solidFill>
                  <a:srgbClr val="070302"/>
                </a:solidFill>
                <a:latin typeface="Arial"/>
                <a:cs typeface="Arial"/>
              </a:rPr>
              <a:t>t</a:t>
            </a:r>
            <a:r>
              <a:rPr sz="1650" spc="-201" dirty="0" smtClean="0">
                <a:solidFill>
                  <a:srgbClr val="070302"/>
                </a:solidFill>
                <a:latin typeface="Arial"/>
                <a:cs typeface="Arial"/>
              </a:rPr>
              <a:t>a</a:t>
            </a:r>
            <a:r>
              <a:rPr sz="1650" spc="-110" dirty="0" smtClean="0">
                <a:solidFill>
                  <a:srgbClr val="070302"/>
                </a:solidFill>
                <a:latin typeface="Arial"/>
                <a:cs typeface="Arial"/>
              </a:rPr>
              <a:t>u</a:t>
            </a:r>
            <a:r>
              <a:rPr sz="1650" spc="-54" dirty="0" smtClean="0">
                <a:solidFill>
                  <a:srgbClr val="070302"/>
                </a:solidFill>
                <a:latin typeface="Arial"/>
                <a:cs typeface="Arial"/>
              </a:rPr>
              <a:t> </a:t>
            </a:r>
            <a:r>
              <a:rPr sz="1650" spc="-164" dirty="0" smtClean="0">
                <a:solidFill>
                  <a:srgbClr val="070302"/>
                </a:solidFill>
                <a:latin typeface="Arial"/>
                <a:cs typeface="Arial"/>
              </a:rPr>
              <a:t>m</a:t>
            </a:r>
            <a:r>
              <a:rPr sz="1650" spc="-110" dirty="0" smtClean="0">
                <a:solidFill>
                  <a:srgbClr val="070302"/>
                </a:solidFill>
                <a:latin typeface="Arial"/>
                <a:cs typeface="Arial"/>
              </a:rPr>
              <a:t>en</a:t>
            </a:r>
            <a:r>
              <a:rPr sz="1650" spc="-98" dirty="0" smtClean="0">
                <a:solidFill>
                  <a:srgbClr val="070302"/>
                </a:solidFill>
                <a:latin typeface="Arial"/>
                <a:cs typeface="Arial"/>
              </a:rPr>
              <a:t>y</a:t>
            </a:r>
            <a:r>
              <a:rPr sz="1650" spc="-110" dirty="0" smtClean="0">
                <a:solidFill>
                  <a:srgbClr val="070302"/>
                </a:solidFill>
                <a:latin typeface="Arial"/>
                <a:cs typeface="Arial"/>
              </a:rPr>
              <a:t>ang</a:t>
            </a:r>
            <a:r>
              <a:rPr sz="1650" spc="-98" dirty="0" smtClean="0">
                <a:solidFill>
                  <a:srgbClr val="070302"/>
                </a:solidFill>
                <a:latin typeface="Arial"/>
                <a:cs typeface="Arial"/>
              </a:rPr>
              <a:t>k</a:t>
            </a:r>
            <a:r>
              <a:rPr sz="1650" spc="-110" dirty="0" smtClean="0">
                <a:solidFill>
                  <a:srgbClr val="070302"/>
                </a:solidFill>
                <a:latin typeface="Arial"/>
                <a:cs typeface="Arial"/>
              </a:rPr>
              <a:t>a</a:t>
            </a:r>
            <a:r>
              <a:rPr sz="1650" spc="-43" dirty="0" smtClean="0">
                <a:solidFill>
                  <a:srgbClr val="070302"/>
                </a:solidFill>
                <a:latin typeface="Arial"/>
                <a:cs typeface="Arial"/>
              </a:rPr>
              <a:t>l</a:t>
            </a:r>
            <a:r>
              <a:rPr sz="1650" spc="-73" dirty="0" smtClean="0">
                <a:solidFill>
                  <a:srgbClr val="070302"/>
                </a:solidFill>
                <a:latin typeface="Arial"/>
                <a:cs typeface="Arial"/>
              </a:rPr>
              <a:t> </a:t>
            </a:r>
            <a:r>
              <a:rPr sz="1650" spc="-156" dirty="0" smtClean="0">
                <a:solidFill>
                  <a:srgbClr val="070302"/>
                </a:solidFill>
                <a:latin typeface="Arial"/>
                <a:cs typeface="Arial"/>
              </a:rPr>
              <a:t>s</a:t>
            </a:r>
            <a:r>
              <a:rPr sz="1650" spc="-155" dirty="0" smtClean="0">
                <a:solidFill>
                  <a:srgbClr val="070302"/>
                </a:solidFill>
                <a:latin typeface="Arial"/>
                <a:cs typeface="Arial"/>
              </a:rPr>
              <a:t>u</a:t>
            </a:r>
            <a:r>
              <a:rPr sz="1650" spc="-9" dirty="0" smtClean="0">
                <a:solidFill>
                  <a:srgbClr val="070302"/>
                </a:solidFill>
                <a:latin typeface="Arial"/>
                <a:cs typeface="Arial"/>
              </a:rPr>
              <a:t>a</a:t>
            </a:r>
            <a:r>
              <a:rPr sz="1650" spc="67" dirty="0" smtClean="0">
                <a:solidFill>
                  <a:srgbClr val="070302"/>
                </a:solidFill>
                <a:latin typeface="Arial"/>
                <a:cs typeface="Arial"/>
              </a:rPr>
              <a:t>t</a:t>
            </a:r>
            <a:r>
              <a:rPr sz="1650" spc="-201" dirty="0" smtClean="0">
                <a:solidFill>
                  <a:srgbClr val="070302"/>
                </a:solidFill>
                <a:latin typeface="Arial"/>
                <a:cs typeface="Arial"/>
              </a:rPr>
              <a:t>u</a:t>
            </a:r>
            <a:r>
              <a:rPr sz="1650" spc="-25" dirty="0" smtClean="0">
                <a:solidFill>
                  <a:srgbClr val="070302"/>
                </a:solidFill>
                <a:latin typeface="Arial"/>
                <a:cs typeface="Arial"/>
              </a:rPr>
              <a:t> </a:t>
            </a:r>
            <a:r>
              <a:rPr sz="1650" spc="-128" dirty="0" smtClean="0">
                <a:solidFill>
                  <a:srgbClr val="070302"/>
                </a:solidFill>
                <a:latin typeface="Arial"/>
                <a:cs typeface="Arial"/>
              </a:rPr>
              <a:t>i</a:t>
            </a:r>
            <a:r>
              <a:rPr sz="1650" spc="-55" dirty="0" smtClean="0">
                <a:solidFill>
                  <a:srgbClr val="070302"/>
                </a:solidFill>
                <a:latin typeface="Arial"/>
                <a:cs typeface="Arial"/>
              </a:rPr>
              <a:t>de</a:t>
            </a:r>
            <a:r>
              <a:rPr sz="1650" spc="-27" dirty="0" smtClean="0">
                <a:solidFill>
                  <a:srgbClr val="070302"/>
                </a:solidFill>
                <a:latin typeface="Arial"/>
                <a:cs typeface="Arial"/>
              </a:rPr>
              <a:t> </a:t>
            </a:r>
            <a:r>
              <a:rPr sz="1650" spc="-201" dirty="0" smtClean="0">
                <a:solidFill>
                  <a:srgbClr val="070302"/>
                </a:solidFill>
                <a:latin typeface="Arial"/>
                <a:cs typeface="Arial"/>
              </a:rPr>
              <a:t>a</a:t>
            </a:r>
            <a:r>
              <a:rPr sz="1650" spc="117" dirty="0" smtClean="0">
                <a:solidFill>
                  <a:srgbClr val="070302"/>
                </a:solidFill>
                <a:latin typeface="Arial"/>
                <a:cs typeface="Arial"/>
              </a:rPr>
              <a:t>t</a:t>
            </a:r>
            <a:r>
              <a:rPr sz="1650" spc="-110" dirty="0" smtClean="0">
                <a:solidFill>
                  <a:srgbClr val="070302"/>
                </a:solidFill>
                <a:latin typeface="Arial"/>
                <a:cs typeface="Arial"/>
              </a:rPr>
              <a:t>a</a:t>
            </a:r>
            <a:r>
              <a:rPr sz="1650" spc="-107" dirty="0" smtClean="0">
                <a:solidFill>
                  <a:srgbClr val="070302"/>
                </a:solidFill>
                <a:latin typeface="Arial"/>
                <a:cs typeface="Arial"/>
              </a:rPr>
              <a:t>s</a:t>
            </a:r>
            <a:r>
              <a:rPr sz="1650" spc="-75" dirty="0" smtClean="0">
                <a:solidFill>
                  <a:srgbClr val="070302"/>
                </a:solidFill>
                <a:latin typeface="Arial"/>
                <a:cs typeface="Arial"/>
              </a:rPr>
              <a:t> </a:t>
            </a:r>
            <a:r>
              <a:rPr sz="1650" spc="-91" dirty="0" smtClean="0">
                <a:solidFill>
                  <a:srgbClr val="070302"/>
                </a:solidFill>
                <a:latin typeface="Arial"/>
                <a:cs typeface="Arial"/>
              </a:rPr>
              <a:t>da</a:t>
            </a:r>
            <a:r>
              <a:rPr sz="1650" spc="-82" dirty="0" smtClean="0">
                <a:solidFill>
                  <a:srgbClr val="070302"/>
                </a:solidFill>
                <a:latin typeface="Arial"/>
                <a:cs typeface="Arial"/>
              </a:rPr>
              <a:t>s</a:t>
            </a:r>
            <a:r>
              <a:rPr sz="1650" spc="-91" dirty="0" smtClean="0">
                <a:solidFill>
                  <a:srgbClr val="070302"/>
                </a:solidFill>
                <a:latin typeface="Arial"/>
                <a:cs typeface="Arial"/>
              </a:rPr>
              <a:t>a</a:t>
            </a:r>
            <a:r>
              <a:rPr sz="1650" spc="-54" dirty="0" smtClean="0">
                <a:solidFill>
                  <a:srgbClr val="070302"/>
                </a:solidFill>
                <a:latin typeface="Arial"/>
                <a:cs typeface="Arial"/>
              </a:rPr>
              <a:t>r</a:t>
            </a:r>
            <a:r>
              <a:rPr sz="1650" spc="-113" dirty="0" smtClean="0">
                <a:solidFill>
                  <a:srgbClr val="070302"/>
                </a:solidFill>
                <a:latin typeface="Arial"/>
                <a:cs typeface="Arial"/>
              </a:rPr>
              <a:t> </a:t>
            </a:r>
            <a:r>
              <a:rPr sz="1650" spc="-155" dirty="0" smtClean="0">
                <a:solidFill>
                  <a:srgbClr val="070302"/>
                </a:solidFill>
                <a:latin typeface="Arial"/>
                <a:cs typeface="Arial"/>
              </a:rPr>
              <a:t>p</a:t>
            </a:r>
            <a:r>
              <a:rPr sz="1650" spc="-110" dirty="0" smtClean="0">
                <a:solidFill>
                  <a:srgbClr val="070302"/>
                </a:solidFill>
                <a:latin typeface="Arial"/>
                <a:cs typeface="Arial"/>
              </a:rPr>
              <a:t>e</a:t>
            </a:r>
            <a:r>
              <a:rPr sz="1650" spc="-155" dirty="0" smtClean="0">
                <a:solidFill>
                  <a:srgbClr val="070302"/>
                </a:solidFill>
                <a:latin typeface="Arial"/>
                <a:cs typeface="Arial"/>
              </a:rPr>
              <a:t>n</a:t>
            </a:r>
            <a:r>
              <a:rPr sz="1650" spc="-55" dirty="0" smtClean="0">
                <a:solidFill>
                  <a:srgbClr val="070302"/>
                </a:solidFill>
                <a:latin typeface="Arial"/>
                <a:cs typeface="Arial"/>
              </a:rPr>
              <a:t>a</a:t>
            </a:r>
            <a:r>
              <a:rPr sz="1650" spc="-32" dirty="0" smtClean="0">
                <a:solidFill>
                  <a:srgbClr val="070302"/>
                </a:solidFill>
                <a:latin typeface="Arial"/>
                <a:cs typeface="Arial"/>
              </a:rPr>
              <a:t>l</a:t>
            </a:r>
            <a:r>
              <a:rPr sz="1650" spc="-55" dirty="0" smtClean="0">
                <a:solidFill>
                  <a:srgbClr val="070302"/>
                </a:solidFill>
                <a:latin typeface="Arial"/>
                <a:cs typeface="Arial"/>
              </a:rPr>
              <a:t>a</a:t>
            </a:r>
            <a:r>
              <a:rPr sz="1650" spc="20" dirty="0" smtClean="0">
                <a:solidFill>
                  <a:srgbClr val="070302"/>
                </a:solidFill>
                <a:latin typeface="Arial"/>
                <a:cs typeface="Arial"/>
              </a:rPr>
              <a:t>r</a:t>
            </a:r>
            <a:r>
              <a:rPr sz="1650" spc="-155" dirty="0" smtClean="0">
                <a:solidFill>
                  <a:srgbClr val="070302"/>
                </a:solidFill>
                <a:latin typeface="Arial"/>
                <a:cs typeface="Arial"/>
              </a:rPr>
              <a:t>an</a:t>
            </a:r>
            <a:r>
              <a:rPr sz="1650" spc="-77" dirty="0" smtClean="0">
                <a:solidFill>
                  <a:srgbClr val="070302"/>
                </a:solidFill>
                <a:latin typeface="Arial"/>
                <a:cs typeface="Arial"/>
              </a:rPr>
              <a:t> </a:t>
            </a:r>
            <a:r>
              <a:rPr sz="1650" spc="-128" dirty="0" smtClean="0">
                <a:solidFill>
                  <a:srgbClr val="070302"/>
                </a:solidFill>
                <a:latin typeface="Arial"/>
                <a:cs typeface="Arial"/>
              </a:rPr>
              <a:t>l</a:t>
            </a:r>
            <a:r>
              <a:rPr sz="1650" spc="-55" dirty="0" smtClean="0">
                <a:solidFill>
                  <a:srgbClr val="070302"/>
                </a:solidFill>
                <a:latin typeface="Arial"/>
                <a:cs typeface="Arial"/>
              </a:rPr>
              <a:t>og</a:t>
            </a:r>
            <a:r>
              <a:rPr sz="1650" spc="-80" dirty="0" smtClean="0">
                <a:solidFill>
                  <a:srgbClr val="070302"/>
                </a:solidFill>
                <a:latin typeface="Arial"/>
                <a:cs typeface="Arial"/>
              </a:rPr>
              <a:t>l</a:t>
            </a:r>
            <a:r>
              <a:rPr sz="1650" spc="-57" dirty="0" smtClean="0">
                <a:solidFill>
                  <a:srgbClr val="070302"/>
                </a:solidFill>
                <a:latin typeface="Arial"/>
                <a:cs typeface="Arial"/>
              </a:rPr>
              <a:t>s</a:t>
            </a:r>
            <a:r>
              <a:rPr sz="1650" spc="-123" dirty="0" smtClean="0">
                <a:solidFill>
                  <a:srgbClr val="070302"/>
                </a:solidFill>
                <a:latin typeface="Arial"/>
                <a:cs typeface="Arial"/>
              </a:rPr>
              <a:t>,</a:t>
            </a:r>
            <a:endParaRPr sz="1650">
              <a:latin typeface="Arial"/>
              <a:cs typeface="Arial"/>
            </a:endParaRPr>
          </a:p>
        </p:txBody>
      </p:sp>
      <p:sp>
        <p:nvSpPr>
          <p:cNvPr id="9" name="object 9"/>
          <p:cNvSpPr txBox="1"/>
          <p:nvPr/>
        </p:nvSpPr>
        <p:spPr>
          <a:xfrm>
            <a:off x="5150612" y="1624923"/>
            <a:ext cx="1895960" cy="1878584"/>
          </a:xfrm>
          <a:prstGeom prst="rect">
            <a:avLst/>
          </a:prstGeom>
        </p:spPr>
        <p:txBody>
          <a:bodyPr wrap="square" lIns="0" tIns="11493" rIns="0" bIns="0" rtlCol="0">
            <a:noAutofit/>
          </a:bodyPr>
          <a:lstStyle/>
          <a:p>
            <a:pPr marL="12700" marR="23444">
              <a:lnSpc>
                <a:spcPts val="1810"/>
              </a:lnSpc>
            </a:pPr>
            <a:r>
              <a:rPr sz="1650" spc="-84" dirty="0" smtClean="0">
                <a:solidFill>
                  <a:srgbClr val="070302"/>
                </a:solidFill>
                <a:latin typeface="Arial"/>
                <a:cs typeface="Arial"/>
              </a:rPr>
              <a:t>Peserta didik sudah</a:t>
            </a:r>
            <a:endParaRPr sz="1650">
              <a:latin typeface="Arial"/>
              <a:cs typeface="Arial"/>
            </a:endParaRPr>
          </a:p>
          <a:p>
            <a:pPr marL="12700">
              <a:lnSpc>
                <a:spcPts val="1897"/>
              </a:lnSpc>
              <a:spcBef>
                <a:spcPts val="124"/>
              </a:spcBef>
            </a:pPr>
            <a:r>
              <a:rPr sz="1650" spc="-107" dirty="0" smtClean="0">
                <a:solidFill>
                  <a:srgbClr val="070302"/>
                </a:solidFill>
                <a:latin typeface="Arial"/>
                <a:cs typeface="Arial"/>
              </a:rPr>
              <a:t>mampu </a:t>
            </a:r>
            <a:endParaRPr sz="1650">
              <a:latin typeface="Arial"/>
              <a:cs typeface="Arial"/>
            </a:endParaRPr>
          </a:p>
          <a:p>
            <a:pPr marL="12700">
              <a:lnSpc>
                <a:spcPts val="1897"/>
              </a:lnSpc>
              <a:spcBef>
                <a:spcPts val="275"/>
              </a:spcBef>
            </a:pPr>
            <a:r>
              <a:rPr sz="1650" spc="-97" dirty="0" smtClean="0">
                <a:solidFill>
                  <a:srgbClr val="070302"/>
                </a:solidFill>
                <a:latin typeface="Arial"/>
                <a:cs typeface="Arial"/>
              </a:rPr>
              <a:t>mengemukakan, atau </a:t>
            </a:r>
            <a:endParaRPr sz="1650">
              <a:latin typeface="Arial"/>
              <a:cs typeface="Arial"/>
            </a:endParaRPr>
          </a:p>
          <a:p>
            <a:pPr marL="12700">
              <a:lnSpc>
                <a:spcPts val="1897"/>
              </a:lnSpc>
              <a:spcBef>
                <a:spcPts val="275"/>
              </a:spcBef>
            </a:pPr>
            <a:r>
              <a:rPr sz="1650" spc="-80" dirty="0" smtClean="0">
                <a:solidFill>
                  <a:srgbClr val="070302"/>
                </a:solidFill>
                <a:latin typeface="Arial"/>
                <a:cs typeface="Arial"/>
              </a:rPr>
              <a:t>menyetujui, atau </a:t>
            </a:r>
            <a:endParaRPr sz="1650">
              <a:latin typeface="Arial"/>
              <a:cs typeface="Arial"/>
            </a:endParaRPr>
          </a:p>
          <a:p>
            <a:pPr marL="12700">
              <a:lnSpc>
                <a:spcPts val="1897"/>
              </a:lnSpc>
              <a:spcBef>
                <a:spcPts val="275"/>
              </a:spcBef>
            </a:pPr>
            <a:r>
              <a:rPr sz="1650" spc="-164" dirty="0" smtClean="0">
                <a:solidFill>
                  <a:srgbClr val="070302"/>
                </a:solidFill>
                <a:latin typeface="Arial"/>
                <a:cs typeface="Arial"/>
              </a:rPr>
              <a:t>m</a:t>
            </a:r>
            <a:r>
              <a:rPr sz="1650" spc="-110" dirty="0" smtClean="0">
                <a:solidFill>
                  <a:srgbClr val="070302"/>
                </a:solidFill>
                <a:latin typeface="Arial"/>
                <a:cs typeface="Arial"/>
              </a:rPr>
              <a:t>en</a:t>
            </a:r>
            <a:r>
              <a:rPr sz="1650" spc="-98" dirty="0" smtClean="0">
                <a:solidFill>
                  <a:srgbClr val="070302"/>
                </a:solidFill>
                <a:latin typeface="Arial"/>
                <a:cs typeface="Arial"/>
              </a:rPr>
              <a:t>y</a:t>
            </a:r>
            <a:r>
              <a:rPr sz="1650" spc="-110" dirty="0" smtClean="0">
                <a:solidFill>
                  <a:srgbClr val="070302"/>
                </a:solidFill>
                <a:latin typeface="Arial"/>
                <a:cs typeface="Arial"/>
              </a:rPr>
              <a:t>ang</a:t>
            </a:r>
            <a:r>
              <a:rPr sz="1650" spc="-98" dirty="0" smtClean="0">
                <a:solidFill>
                  <a:srgbClr val="070302"/>
                </a:solidFill>
                <a:latin typeface="Arial"/>
                <a:cs typeface="Arial"/>
              </a:rPr>
              <a:t>k</a:t>
            </a:r>
            <a:r>
              <a:rPr sz="1650" spc="-110" dirty="0" smtClean="0">
                <a:solidFill>
                  <a:srgbClr val="070302"/>
                </a:solidFill>
                <a:latin typeface="Arial"/>
                <a:cs typeface="Arial"/>
              </a:rPr>
              <a:t>a</a:t>
            </a:r>
            <a:r>
              <a:rPr sz="1650" spc="-43" dirty="0" smtClean="0">
                <a:solidFill>
                  <a:srgbClr val="070302"/>
                </a:solidFill>
                <a:latin typeface="Arial"/>
                <a:cs typeface="Arial"/>
              </a:rPr>
              <a:t>l</a:t>
            </a:r>
            <a:r>
              <a:rPr sz="1650" spc="-25" dirty="0" smtClean="0">
                <a:solidFill>
                  <a:srgbClr val="070302"/>
                </a:solidFill>
                <a:latin typeface="Arial"/>
                <a:cs typeface="Arial"/>
              </a:rPr>
              <a:t> </a:t>
            </a:r>
            <a:r>
              <a:rPr sz="1650" spc="-201" dirty="0" smtClean="0">
                <a:solidFill>
                  <a:srgbClr val="070302"/>
                </a:solidFill>
                <a:latin typeface="Arial"/>
                <a:cs typeface="Arial"/>
              </a:rPr>
              <a:t>b</a:t>
            </a:r>
            <a:r>
              <a:rPr sz="1650" spc="-110" dirty="0" smtClean="0">
                <a:solidFill>
                  <a:srgbClr val="070302"/>
                </a:solidFill>
                <a:latin typeface="Arial"/>
                <a:cs typeface="Arial"/>
              </a:rPr>
              <a:t>e</a:t>
            </a:r>
            <a:r>
              <a:rPr sz="1650" spc="-55" dirty="0" smtClean="0">
                <a:solidFill>
                  <a:srgbClr val="070302"/>
                </a:solidFill>
                <a:latin typeface="Arial"/>
                <a:cs typeface="Arial"/>
              </a:rPr>
              <a:t>b</a:t>
            </a:r>
            <a:r>
              <a:rPr sz="1650" spc="-110" dirty="0" smtClean="0">
                <a:solidFill>
                  <a:srgbClr val="070302"/>
                </a:solidFill>
                <a:latin typeface="Arial"/>
                <a:cs typeface="Arial"/>
              </a:rPr>
              <a:t>e</a:t>
            </a:r>
            <a:r>
              <a:rPr sz="1650" spc="70" dirty="0" smtClean="0">
                <a:solidFill>
                  <a:srgbClr val="070302"/>
                </a:solidFill>
                <a:latin typeface="Arial"/>
                <a:cs typeface="Arial"/>
              </a:rPr>
              <a:t>r</a:t>
            </a:r>
            <a:r>
              <a:rPr sz="1650" spc="-201" dirty="0" smtClean="0">
                <a:solidFill>
                  <a:srgbClr val="070302"/>
                </a:solidFill>
                <a:latin typeface="Arial"/>
                <a:cs typeface="Arial"/>
              </a:rPr>
              <a:t>a</a:t>
            </a:r>
            <a:r>
              <a:rPr sz="1650" spc="-55" dirty="0" smtClean="0">
                <a:solidFill>
                  <a:srgbClr val="070302"/>
                </a:solidFill>
                <a:latin typeface="Arial"/>
                <a:cs typeface="Arial"/>
              </a:rPr>
              <a:t>p</a:t>
            </a:r>
            <a:r>
              <a:rPr sz="1650" spc="-110" dirty="0" smtClean="0">
                <a:solidFill>
                  <a:srgbClr val="070302"/>
                </a:solidFill>
                <a:latin typeface="Arial"/>
                <a:cs typeface="Arial"/>
              </a:rPr>
              <a:t>a</a:t>
            </a:r>
            <a:r>
              <a:rPr sz="1650" spc="-54" dirty="0" smtClean="0">
                <a:solidFill>
                  <a:srgbClr val="070302"/>
                </a:solidFill>
                <a:latin typeface="Arial"/>
                <a:cs typeface="Arial"/>
              </a:rPr>
              <a:t> </a:t>
            </a:r>
            <a:endParaRPr sz="1650">
              <a:latin typeface="Arial"/>
              <a:cs typeface="Arial"/>
            </a:endParaRPr>
          </a:p>
          <a:p>
            <a:pPr marL="12700">
              <a:lnSpc>
                <a:spcPts val="1897"/>
              </a:lnSpc>
              <a:spcBef>
                <a:spcPts val="275"/>
              </a:spcBef>
            </a:pPr>
            <a:r>
              <a:rPr sz="1650" spc="-78" dirty="0" smtClean="0">
                <a:solidFill>
                  <a:srgbClr val="070302"/>
                </a:solidFill>
                <a:latin typeface="Arial"/>
                <a:cs typeface="Arial"/>
              </a:rPr>
              <a:t>ide atas dasar</a:t>
            </a:r>
            <a:endParaRPr sz="1650">
              <a:latin typeface="Arial"/>
              <a:cs typeface="Arial"/>
            </a:endParaRPr>
          </a:p>
          <a:p>
            <a:pPr marL="12700" marR="23444">
              <a:lnSpc>
                <a:spcPts val="1845"/>
              </a:lnSpc>
              <a:spcBef>
                <a:spcPts val="367"/>
              </a:spcBef>
            </a:pPr>
            <a:r>
              <a:rPr sz="1650" spc="-81" dirty="0" smtClean="0">
                <a:solidFill>
                  <a:srgbClr val="070302"/>
                </a:solidFill>
                <a:latin typeface="Arial"/>
                <a:cs typeface="Arial"/>
              </a:rPr>
              <a:t>penalaran logls,</a:t>
            </a:r>
            <a:endParaRPr sz="1650">
              <a:latin typeface="Arial"/>
              <a:cs typeface="Arial"/>
            </a:endParaRPr>
          </a:p>
        </p:txBody>
      </p:sp>
      <p:sp>
        <p:nvSpPr>
          <p:cNvPr id="8" name="object 8"/>
          <p:cNvSpPr txBox="1"/>
          <p:nvPr/>
        </p:nvSpPr>
        <p:spPr>
          <a:xfrm>
            <a:off x="7357364" y="1624923"/>
            <a:ext cx="1847191" cy="1878824"/>
          </a:xfrm>
          <a:prstGeom prst="rect">
            <a:avLst/>
          </a:prstGeom>
        </p:spPr>
        <p:txBody>
          <a:bodyPr wrap="square" lIns="0" tIns="11493" rIns="0" bIns="0" rtlCol="0">
            <a:noAutofit/>
          </a:bodyPr>
          <a:lstStyle/>
          <a:p>
            <a:pPr marL="18795" marR="23444">
              <a:lnSpc>
                <a:spcPts val="1810"/>
              </a:lnSpc>
            </a:pPr>
            <a:r>
              <a:rPr sz="1650" spc="-79" dirty="0" smtClean="0">
                <a:solidFill>
                  <a:srgbClr val="070302"/>
                </a:solidFill>
                <a:latin typeface="Arial"/>
                <a:cs typeface="Arial"/>
              </a:rPr>
              <a:t>Peserta didik telah</a:t>
            </a:r>
            <a:endParaRPr sz="1650">
              <a:latin typeface="Arial"/>
              <a:cs typeface="Arial"/>
            </a:endParaRPr>
          </a:p>
          <a:p>
            <a:pPr marL="12700" indent="6095">
              <a:lnSpc>
                <a:spcPts val="1897"/>
              </a:lnSpc>
              <a:spcBef>
                <a:spcPts val="124"/>
              </a:spcBef>
            </a:pPr>
            <a:r>
              <a:rPr sz="1650" spc="-119" dirty="0" smtClean="0">
                <a:solidFill>
                  <a:srgbClr val="070302"/>
                </a:solidFill>
                <a:latin typeface="Arial"/>
                <a:cs typeface="Arial"/>
              </a:rPr>
              <a:t>mampu </a:t>
            </a:r>
            <a:endParaRPr sz="1650">
              <a:latin typeface="Arial"/>
              <a:cs typeface="Arial"/>
            </a:endParaRPr>
          </a:p>
          <a:p>
            <a:pPr marL="12700">
              <a:lnSpc>
                <a:spcPts val="1897"/>
              </a:lnSpc>
              <a:spcBef>
                <a:spcPts val="275"/>
              </a:spcBef>
            </a:pPr>
            <a:r>
              <a:rPr sz="1650" spc="-151" dirty="0" smtClean="0">
                <a:solidFill>
                  <a:srgbClr val="070302"/>
                </a:solidFill>
                <a:latin typeface="Arial"/>
                <a:cs typeface="Arial"/>
              </a:rPr>
              <a:t>m</a:t>
            </a:r>
            <a:r>
              <a:rPr sz="1650" spc="-100" dirty="0" smtClean="0">
                <a:solidFill>
                  <a:srgbClr val="070302"/>
                </a:solidFill>
                <a:latin typeface="Arial"/>
                <a:cs typeface="Arial"/>
              </a:rPr>
              <a:t>enge</a:t>
            </a:r>
            <a:r>
              <a:rPr sz="1650" spc="-151" dirty="0" smtClean="0">
                <a:solidFill>
                  <a:srgbClr val="070302"/>
                </a:solidFill>
                <a:latin typeface="Arial"/>
                <a:cs typeface="Arial"/>
              </a:rPr>
              <a:t>m</a:t>
            </a:r>
            <a:r>
              <a:rPr sz="1650" spc="-100" dirty="0" smtClean="0">
                <a:solidFill>
                  <a:srgbClr val="070302"/>
                </a:solidFill>
                <a:latin typeface="Arial"/>
                <a:cs typeface="Arial"/>
              </a:rPr>
              <a:t>u</a:t>
            </a:r>
            <a:r>
              <a:rPr sz="1650" spc="-90" dirty="0" smtClean="0">
                <a:solidFill>
                  <a:srgbClr val="070302"/>
                </a:solidFill>
                <a:latin typeface="Arial"/>
                <a:cs typeface="Arial"/>
              </a:rPr>
              <a:t>k</a:t>
            </a:r>
            <a:r>
              <a:rPr sz="1650" spc="-100" dirty="0" smtClean="0">
                <a:solidFill>
                  <a:srgbClr val="070302"/>
                </a:solidFill>
                <a:latin typeface="Arial"/>
                <a:cs typeface="Arial"/>
              </a:rPr>
              <a:t>a</a:t>
            </a:r>
            <a:r>
              <a:rPr sz="1650" spc="-90" dirty="0" smtClean="0">
                <a:solidFill>
                  <a:srgbClr val="070302"/>
                </a:solidFill>
                <a:latin typeface="Arial"/>
                <a:cs typeface="Arial"/>
              </a:rPr>
              <a:t>k</a:t>
            </a:r>
            <a:r>
              <a:rPr sz="1650" spc="-100" dirty="0" smtClean="0">
                <a:solidFill>
                  <a:srgbClr val="070302"/>
                </a:solidFill>
                <a:latin typeface="Arial"/>
                <a:cs typeface="Arial"/>
              </a:rPr>
              <a:t>an</a:t>
            </a:r>
            <a:r>
              <a:rPr sz="1650" spc="-50" dirty="0" smtClean="0">
                <a:solidFill>
                  <a:srgbClr val="070302"/>
                </a:solidFill>
                <a:latin typeface="Arial"/>
                <a:cs typeface="Arial"/>
              </a:rPr>
              <a:t>,</a:t>
            </a:r>
            <a:r>
              <a:rPr sz="1650" spc="-102" dirty="0" smtClean="0">
                <a:solidFill>
                  <a:srgbClr val="070302"/>
                </a:solidFill>
                <a:latin typeface="Arial"/>
                <a:cs typeface="Arial"/>
              </a:rPr>
              <a:t> </a:t>
            </a:r>
            <a:r>
              <a:rPr sz="1650" spc="-201" dirty="0" smtClean="0">
                <a:solidFill>
                  <a:srgbClr val="070302"/>
                </a:solidFill>
                <a:latin typeface="Arial"/>
                <a:cs typeface="Arial"/>
              </a:rPr>
              <a:t>a</a:t>
            </a:r>
            <a:r>
              <a:rPr sz="1650" spc="117" dirty="0" smtClean="0">
                <a:solidFill>
                  <a:srgbClr val="070302"/>
                </a:solidFill>
                <a:latin typeface="Arial"/>
                <a:cs typeface="Arial"/>
              </a:rPr>
              <a:t>t</a:t>
            </a:r>
            <a:r>
              <a:rPr sz="1650" spc="-155" dirty="0" smtClean="0">
                <a:solidFill>
                  <a:srgbClr val="070302"/>
                </a:solidFill>
                <a:latin typeface="Arial"/>
                <a:cs typeface="Arial"/>
              </a:rPr>
              <a:t>au</a:t>
            </a:r>
            <a:r>
              <a:rPr sz="1650" spc="-77" dirty="0" smtClean="0">
                <a:solidFill>
                  <a:srgbClr val="070302"/>
                </a:solidFill>
                <a:latin typeface="Arial"/>
                <a:cs typeface="Arial"/>
              </a:rPr>
              <a:t> </a:t>
            </a:r>
            <a:endParaRPr sz="1650">
              <a:latin typeface="Arial"/>
              <a:cs typeface="Arial"/>
            </a:endParaRPr>
          </a:p>
          <a:p>
            <a:pPr marL="12700">
              <a:lnSpc>
                <a:spcPts val="1897"/>
              </a:lnSpc>
              <a:spcBef>
                <a:spcPts val="275"/>
              </a:spcBef>
            </a:pPr>
            <a:r>
              <a:rPr sz="1650" spc="-84" dirty="0" smtClean="0">
                <a:solidFill>
                  <a:srgbClr val="070302"/>
                </a:solidFill>
                <a:latin typeface="Arial"/>
                <a:cs typeface="Arial"/>
              </a:rPr>
              <a:t>menyetujui</a:t>
            </a:r>
            <a:r>
              <a:rPr sz="1650" spc="-84" dirty="0" smtClean="0">
                <a:solidFill>
                  <a:srgbClr val="322320"/>
                </a:solidFill>
                <a:latin typeface="Arial"/>
                <a:cs typeface="Arial"/>
              </a:rPr>
              <a:t>, </a:t>
            </a:r>
            <a:r>
              <a:rPr sz="1650" spc="-84" dirty="0" smtClean="0">
                <a:solidFill>
                  <a:srgbClr val="070302"/>
                </a:solidFill>
                <a:latin typeface="Arial"/>
                <a:cs typeface="Arial"/>
              </a:rPr>
              <a:t>atau </a:t>
            </a:r>
            <a:endParaRPr sz="1650">
              <a:latin typeface="Arial"/>
              <a:cs typeface="Arial"/>
            </a:endParaRPr>
          </a:p>
          <a:p>
            <a:pPr marL="12700">
              <a:lnSpc>
                <a:spcPts val="1897"/>
              </a:lnSpc>
              <a:spcBef>
                <a:spcPts val="275"/>
              </a:spcBef>
            </a:pPr>
            <a:r>
              <a:rPr sz="1650" spc="-100" dirty="0" smtClean="0">
                <a:solidFill>
                  <a:srgbClr val="070302"/>
                </a:solidFill>
                <a:latin typeface="Arial"/>
                <a:cs typeface="Arial"/>
              </a:rPr>
              <a:t>menyangkal banyak </a:t>
            </a:r>
            <a:endParaRPr sz="1650">
              <a:latin typeface="Arial"/>
              <a:cs typeface="Arial"/>
            </a:endParaRPr>
          </a:p>
          <a:p>
            <a:pPr marL="12700">
              <a:lnSpc>
                <a:spcPts val="1897"/>
              </a:lnSpc>
              <a:spcBef>
                <a:spcPts val="275"/>
              </a:spcBef>
            </a:pPr>
            <a:r>
              <a:rPr sz="1650" spc="-78" dirty="0" smtClean="0">
                <a:solidFill>
                  <a:srgbClr val="070302"/>
                </a:solidFill>
                <a:latin typeface="Arial"/>
                <a:cs typeface="Arial"/>
              </a:rPr>
              <a:t>ide atas dasar</a:t>
            </a:r>
            <a:endParaRPr sz="1650">
              <a:latin typeface="Arial"/>
              <a:cs typeface="Arial"/>
            </a:endParaRPr>
          </a:p>
          <a:p>
            <a:pPr marL="18795" marR="23444">
              <a:lnSpc>
                <a:spcPts val="1845"/>
              </a:lnSpc>
              <a:spcBef>
                <a:spcPts val="367"/>
              </a:spcBef>
            </a:pPr>
            <a:r>
              <a:rPr sz="1650" spc="-80" dirty="0" smtClean="0">
                <a:solidFill>
                  <a:srgbClr val="070302"/>
                </a:solidFill>
                <a:latin typeface="Arial"/>
                <a:cs typeface="Arial"/>
              </a:rPr>
              <a:t>penalaran logls,</a:t>
            </a:r>
            <a:endParaRPr sz="1650">
              <a:latin typeface="Arial"/>
              <a:cs typeface="Arial"/>
            </a:endParaRPr>
          </a:p>
        </p:txBody>
      </p:sp>
      <p:sp>
        <p:nvSpPr>
          <p:cNvPr id="7" name="object 7"/>
          <p:cNvSpPr txBox="1"/>
          <p:nvPr/>
        </p:nvSpPr>
        <p:spPr>
          <a:xfrm>
            <a:off x="9564116" y="1624923"/>
            <a:ext cx="1853288" cy="1878584"/>
          </a:xfrm>
          <a:prstGeom prst="rect">
            <a:avLst/>
          </a:prstGeom>
        </p:spPr>
        <p:txBody>
          <a:bodyPr wrap="square" lIns="0" tIns="11493" rIns="0" bIns="0" rtlCol="0">
            <a:noAutofit/>
          </a:bodyPr>
          <a:lstStyle/>
          <a:p>
            <a:pPr marL="18795" marR="23444">
              <a:lnSpc>
                <a:spcPts val="1810"/>
              </a:lnSpc>
            </a:pPr>
            <a:r>
              <a:rPr sz="1650" spc="-77" dirty="0" smtClean="0">
                <a:solidFill>
                  <a:srgbClr val="070302"/>
                </a:solidFill>
                <a:latin typeface="Arial"/>
                <a:cs typeface="Arial"/>
              </a:rPr>
              <a:t>Peserta didik telah</a:t>
            </a:r>
            <a:endParaRPr sz="1650">
              <a:latin typeface="Arial"/>
              <a:cs typeface="Arial"/>
            </a:endParaRPr>
          </a:p>
          <a:p>
            <a:pPr marL="18795" indent="-6095">
              <a:lnSpc>
                <a:spcPts val="1897"/>
              </a:lnSpc>
              <a:spcBef>
                <a:spcPts val="124"/>
              </a:spcBef>
            </a:pPr>
            <a:r>
              <a:rPr sz="1650" spc="-110" dirty="0" smtClean="0">
                <a:solidFill>
                  <a:srgbClr val="070302"/>
                </a:solidFill>
                <a:latin typeface="Arial"/>
                <a:cs typeface="Arial"/>
              </a:rPr>
              <a:t>sepenuhnya mampu </a:t>
            </a:r>
            <a:endParaRPr sz="1650">
              <a:latin typeface="Arial"/>
              <a:cs typeface="Arial"/>
            </a:endParaRPr>
          </a:p>
          <a:p>
            <a:pPr marL="18795">
              <a:lnSpc>
                <a:spcPts val="1897"/>
              </a:lnSpc>
              <a:spcBef>
                <a:spcPts val="275"/>
              </a:spcBef>
            </a:pPr>
            <a:r>
              <a:rPr sz="1650" spc="-151" dirty="0" smtClean="0">
                <a:solidFill>
                  <a:srgbClr val="070302"/>
                </a:solidFill>
                <a:latin typeface="Arial"/>
                <a:cs typeface="Arial"/>
              </a:rPr>
              <a:t>m</a:t>
            </a:r>
            <a:r>
              <a:rPr sz="1650" spc="-100" dirty="0" smtClean="0">
                <a:solidFill>
                  <a:srgbClr val="070302"/>
                </a:solidFill>
                <a:latin typeface="Arial"/>
                <a:cs typeface="Arial"/>
              </a:rPr>
              <a:t>enge</a:t>
            </a:r>
            <a:r>
              <a:rPr sz="1650" spc="-151" dirty="0" smtClean="0">
                <a:solidFill>
                  <a:srgbClr val="070302"/>
                </a:solidFill>
                <a:latin typeface="Arial"/>
                <a:cs typeface="Arial"/>
              </a:rPr>
              <a:t>m</a:t>
            </a:r>
            <a:r>
              <a:rPr sz="1650" spc="-100" dirty="0" smtClean="0">
                <a:solidFill>
                  <a:srgbClr val="070302"/>
                </a:solidFill>
                <a:latin typeface="Arial"/>
                <a:cs typeface="Arial"/>
              </a:rPr>
              <a:t>u</a:t>
            </a:r>
            <a:r>
              <a:rPr sz="1650" spc="-90" dirty="0" smtClean="0">
                <a:solidFill>
                  <a:srgbClr val="070302"/>
                </a:solidFill>
                <a:latin typeface="Arial"/>
                <a:cs typeface="Arial"/>
              </a:rPr>
              <a:t>k</a:t>
            </a:r>
            <a:r>
              <a:rPr sz="1650" spc="-100" dirty="0" smtClean="0">
                <a:solidFill>
                  <a:srgbClr val="070302"/>
                </a:solidFill>
                <a:latin typeface="Arial"/>
                <a:cs typeface="Arial"/>
              </a:rPr>
              <a:t>a</a:t>
            </a:r>
            <a:r>
              <a:rPr sz="1650" spc="-90" dirty="0" smtClean="0">
                <a:solidFill>
                  <a:srgbClr val="070302"/>
                </a:solidFill>
                <a:latin typeface="Arial"/>
                <a:cs typeface="Arial"/>
              </a:rPr>
              <a:t>k</a:t>
            </a:r>
            <a:r>
              <a:rPr sz="1650" spc="-100" dirty="0" smtClean="0">
                <a:solidFill>
                  <a:srgbClr val="070302"/>
                </a:solidFill>
                <a:latin typeface="Arial"/>
                <a:cs typeface="Arial"/>
              </a:rPr>
              <a:t>an</a:t>
            </a:r>
            <a:r>
              <a:rPr sz="1650" spc="-50" dirty="0" smtClean="0">
                <a:solidFill>
                  <a:srgbClr val="070302"/>
                </a:solidFill>
                <a:latin typeface="Arial"/>
                <a:cs typeface="Arial"/>
              </a:rPr>
              <a:t>,</a:t>
            </a:r>
            <a:r>
              <a:rPr sz="1650" spc="-93" dirty="0" smtClean="0">
                <a:solidFill>
                  <a:srgbClr val="070302"/>
                </a:solidFill>
                <a:latin typeface="Arial"/>
                <a:cs typeface="Arial"/>
              </a:rPr>
              <a:t> </a:t>
            </a:r>
            <a:r>
              <a:rPr sz="1650" spc="-201" dirty="0" smtClean="0">
                <a:solidFill>
                  <a:srgbClr val="070302"/>
                </a:solidFill>
                <a:latin typeface="Arial"/>
                <a:cs typeface="Arial"/>
              </a:rPr>
              <a:t>a</a:t>
            </a:r>
            <a:r>
              <a:rPr sz="1650" spc="117" dirty="0" smtClean="0">
                <a:solidFill>
                  <a:srgbClr val="070302"/>
                </a:solidFill>
                <a:latin typeface="Arial"/>
                <a:cs typeface="Arial"/>
              </a:rPr>
              <a:t>t</a:t>
            </a:r>
            <a:r>
              <a:rPr sz="1650" spc="-155" dirty="0" smtClean="0">
                <a:solidFill>
                  <a:srgbClr val="070302"/>
                </a:solidFill>
                <a:latin typeface="Arial"/>
                <a:cs typeface="Arial"/>
              </a:rPr>
              <a:t>a</a:t>
            </a:r>
            <a:r>
              <a:rPr sz="1650" spc="-110" dirty="0" smtClean="0">
                <a:solidFill>
                  <a:srgbClr val="070302"/>
                </a:solidFill>
                <a:latin typeface="Arial"/>
                <a:cs typeface="Arial"/>
              </a:rPr>
              <a:t>u</a:t>
            </a:r>
            <a:r>
              <a:rPr sz="1650" spc="-54" dirty="0" smtClean="0">
                <a:solidFill>
                  <a:srgbClr val="070302"/>
                </a:solidFill>
                <a:latin typeface="Arial"/>
                <a:cs typeface="Arial"/>
              </a:rPr>
              <a:t> </a:t>
            </a:r>
            <a:endParaRPr sz="1650">
              <a:latin typeface="Arial"/>
              <a:cs typeface="Arial"/>
            </a:endParaRPr>
          </a:p>
          <a:p>
            <a:pPr marL="18795">
              <a:lnSpc>
                <a:spcPts val="1897"/>
              </a:lnSpc>
              <a:spcBef>
                <a:spcPts val="275"/>
              </a:spcBef>
            </a:pPr>
            <a:r>
              <a:rPr sz="1650" spc="-81" dirty="0" smtClean="0">
                <a:solidFill>
                  <a:srgbClr val="070302"/>
                </a:solidFill>
                <a:latin typeface="Arial"/>
                <a:cs typeface="Arial"/>
              </a:rPr>
              <a:t>menyetujui, atau </a:t>
            </a:r>
            <a:endParaRPr sz="1650">
              <a:latin typeface="Arial"/>
              <a:cs typeface="Arial"/>
            </a:endParaRPr>
          </a:p>
          <a:p>
            <a:pPr marL="18795">
              <a:lnSpc>
                <a:spcPts val="1897"/>
              </a:lnSpc>
              <a:spcBef>
                <a:spcPts val="275"/>
              </a:spcBef>
            </a:pPr>
            <a:r>
              <a:rPr sz="1650" spc="-96" dirty="0" smtClean="0">
                <a:solidFill>
                  <a:srgbClr val="070302"/>
                </a:solidFill>
                <a:latin typeface="Arial"/>
                <a:cs typeface="Arial"/>
              </a:rPr>
              <a:t>menyangkal banyak </a:t>
            </a:r>
            <a:endParaRPr sz="1650">
              <a:latin typeface="Arial"/>
              <a:cs typeface="Arial"/>
            </a:endParaRPr>
          </a:p>
          <a:p>
            <a:pPr marL="18795">
              <a:lnSpc>
                <a:spcPts val="1897"/>
              </a:lnSpc>
              <a:spcBef>
                <a:spcPts val="275"/>
              </a:spcBef>
            </a:pPr>
            <a:r>
              <a:rPr sz="1650" spc="-78" dirty="0" smtClean="0">
                <a:solidFill>
                  <a:srgbClr val="070302"/>
                </a:solidFill>
                <a:latin typeface="Arial"/>
                <a:cs typeface="Arial"/>
              </a:rPr>
              <a:t>ide atas dasar</a:t>
            </a:r>
            <a:endParaRPr sz="1650">
              <a:latin typeface="Arial"/>
              <a:cs typeface="Arial"/>
            </a:endParaRPr>
          </a:p>
          <a:p>
            <a:pPr marL="18795" marR="23444">
              <a:lnSpc>
                <a:spcPts val="1845"/>
              </a:lnSpc>
              <a:spcBef>
                <a:spcPts val="367"/>
              </a:spcBef>
            </a:pPr>
            <a:r>
              <a:rPr sz="1650" spc="-81" dirty="0" smtClean="0">
                <a:solidFill>
                  <a:srgbClr val="070302"/>
                </a:solidFill>
                <a:latin typeface="Arial"/>
                <a:cs typeface="Arial"/>
              </a:rPr>
              <a:t>penalaran logls,</a:t>
            </a:r>
            <a:endParaRPr sz="1650">
              <a:latin typeface="Arial"/>
              <a:cs typeface="Arial"/>
            </a:endParaRPr>
          </a:p>
        </p:txBody>
      </p:sp>
      <p:sp>
        <p:nvSpPr>
          <p:cNvPr id="6" name="object 6"/>
          <p:cNvSpPr txBox="1"/>
          <p:nvPr/>
        </p:nvSpPr>
        <p:spPr>
          <a:xfrm>
            <a:off x="731012" y="4130379"/>
            <a:ext cx="1581434" cy="238760"/>
          </a:xfrm>
          <a:prstGeom prst="rect">
            <a:avLst/>
          </a:prstGeom>
        </p:spPr>
        <p:txBody>
          <a:bodyPr wrap="square" lIns="0" tIns="11493" rIns="0" bIns="0" rtlCol="0">
            <a:noAutofit/>
          </a:bodyPr>
          <a:lstStyle/>
          <a:p>
            <a:pPr marL="12700">
              <a:lnSpc>
                <a:spcPts val="1810"/>
              </a:lnSpc>
            </a:pPr>
            <a:r>
              <a:rPr sz="1650" spc="-114" dirty="0" smtClean="0">
                <a:solidFill>
                  <a:srgbClr val="070302"/>
                </a:solidFill>
                <a:latin typeface="Arial"/>
                <a:cs typeface="Arial"/>
              </a:rPr>
              <a:t>Bergotong Royong</a:t>
            </a:r>
            <a:endParaRPr sz="1650">
              <a:latin typeface="Arial"/>
              <a:cs typeface="Arial"/>
            </a:endParaRPr>
          </a:p>
        </p:txBody>
      </p:sp>
      <p:sp>
        <p:nvSpPr>
          <p:cNvPr id="5" name="object 5"/>
          <p:cNvSpPr txBox="1"/>
          <p:nvPr/>
        </p:nvSpPr>
        <p:spPr>
          <a:xfrm>
            <a:off x="2931668" y="4130379"/>
            <a:ext cx="1786205" cy="1061720"/>
          </a:xfrm>
          <a:prstGeom prst="rect">
            <a:avLst/>
          </a:prstGeom>
        </p:spPr>
        <p:txBody>
          <a:bodyPr wrap="square" lIns="0" tIns="11493" rIns="0" bIns="0" rtlCol="0">
            <a:noAutofit/>
          </a:bodyPr>
          <a:lstStyle/>
          <a:p>
            <a:pPr marL="18795" marR="77292" algn="just">
              <a:lnSpc>
                <a:spcPts val="1810"/>
              </a:lnSpc>
            </a:pPr>
            <a:r>
              <a:rPr sz="1650" spc="-79" dirty="0" smtClean="0">
                <a:solidFill>
                  <a:srgbClr val="070302"/>
                </a:solidFill>
                <a:latin typeface="Arial"/>
                <a:cs typeface="Arial"/>
              </a:rPr>
              <a:t>Peserta didik belum</a:t>
            </a:r>
            <a:endParaRPr sz="1650">
              <a:latin typeface="Arial"/>
              <a:cs typeface="Arial"/>
            </a:endParaRPr>
          </a:p>
          <a:p>
            <a:pPr marL="12700" indent="6095" algn="just">
              <a:lnSpc>
                <a:spcPts val="2160"/>
              </a:lnSpc>
              <a:spcBef>
                <a:spcPts val="97"/>
              </a:spcBef>
            </a:pPr>
            <a:r>
              <a:rPr sz="1650" spc="-151" dirty="0" smtClean="0">
                <a:solidFill>
                  <a:srgbClr val="070302"/>
                </a:solidFill>
                <a:latin typeface="Arial"/>
                <a:cs typeface="Arial"/>
              </a:rPr>
              <a:t>m</a:t>
            </a:r>
            <a:r>
              <a:rPr sz="1650" spc="-100" dirty="0" smtClean="0">
                <a:solidFill>
                  <a:srgbClr val="070302"/>
                </a:solidFill>
                <a:latin typeface="Arial"/>
                <a:cs typeface="Arial"/>
              </a:rPr>
              <a:t>a</a:t>
            </a:r>
            <a:r>
              <a:rPr sz="1650" spc="-151" dirty="0" smtClean="0">
                <a:solidFill>
                  <a:srgbClr val="070302"/>
                </a:solidFill>
                <a:latin typeface="Arial"/>
                <a:cs typeface="Arial"/>
              </a:rPr>
              <a:t>m</a:t>
            </a:r>
            <a:r>
              <a:rPr sz="1650" spc="-100" dirty="0" smtClean="0">
                <a:solidFill>
                  <a:srgbClr val="070302"/>
                </a:solidFill>
                <a:latin typeface="Arial"/>
                <a:cs typeface="Arial"/>
              </a:rPr>
              <a:t>pu</a:t>
            </a:r>
            <a:r>
              <a:rPr sz="1650" spc="-50" dirty="0" smtClean="0">
                <a:solidFill>
                  <a:srgbClr val="070302"/>
                </a:solidFill>
                <a:latin typeface="Arial"/>
                <a:cs typeface="Arial"/>
              </a:rPr>
              <a:t> </a:t>
            </a:r>
            <a:r>
              <a:rPr sz="1650" spc="-201" dirty="0" smtClean="0">
                <a:solidFill>
                  <a:srgbClr val="070302"/>
                </a:solidFill>
                <a:latin typeface="Arial"/>
                <a:cs typeface="Arial"/>
              </a:rPr>
              <a:t>b</a:t>
            </a:r>
            <a:r>
              <a:rPr sz="1650" spc="-55" dirty="0" smtClean="0">
                <a:solidFill>
                  <a:srgbClr val="070302"/>
                </a:solidFill>
                <a:latin typeface="Arial"/>
                <a:cs typeface="Arial"/>
              </a:rPr>
              <a:t>e</a:t>
            </a:r>
            <a:r>
              <a:rPr sz="1650" spc="20" dirty="0" smtClean="0">
                <a:solidFill>
                  <a:srgbClr val="070302"/>
                </a:solidFill>
                <a:latin typeface="Arial"/>
                <a:cs typeface="Arial"/>
              </a:rPr>
              <a:t>r</a:t>
            </a:r>
            <a:r>
              <a:rPr sz="1650" spc="-201" dirty="0" smtClean="0">
                <a:solidFill>
                  <a:srgbClr val="070302"/>
                </a:solidFill>
                <a:latin typeface="Arial"/>
                <a:cs typeface="Arial"/>
              </a:rPr>
              <a:t>a</a:t>
            </a:r>
            <a:r>
              <a:rPr sz="1650" spc="-55" dirty="0" smtClean="0">
                <a:solidFill>
                  <a:srgbClr val="070302"/>
                </a:solidFill>
                <a:latin typeface="Arial"/>
                <a:cs typeface="Arial"/>
              </a:rPr>
              <a:t>d</a:t>
            </a:r>
            <a:r>
              <a:rPr sz="1650" spc="-110" dirty="0" smtClean="0">
                <a:solidFill>
                  <a:srgbClr val="070302"/>
                </a:solidFill>
                <a:latin typeface="Arial"/>
                <a:cs typeface="Arial"/>
              </a:rPr>
              <a:t>a</a:t>
            </a:r>
            <a:r>
              <a:rPr sz="1650" spc="-9" dirty="0" smtClean="0">
                <a:solidFill>
                  <a:srgbClr val="070302"/>
                </a:solidFill>
                <a:latin typeface="Arial"/>
                <a:cs typeface="Arial"/>
              </a:rPr>
              <a:t>p</a:t>
            </a:r>
            <a:r>
              <a:rPr sz="1650" spc="67" dirty="0" smtClean="0">
                <a:solidFill>
                  <a:srgbClr val="070302"/>
                </a:solidFill>
                <a:latin typeface="Arial"/>
                <a:cs typeface="Arial"/>
              </a:rPr>
              <a:t>t</a:t>
            </a:r>
            <a:r>
              <a:rPr sz="1650" spc="-155" dirty="0" smtClean="0">
                <a:solidFill>
                  <a:srgbClr val="070302"/>
                </a:solidFill>
                <a:latin typeface="Arial"/>
                <a:cs typeface="Arial"/>
              </a:rPr>
              <a:t>a</a:t>
            </a:r>
            <a:r>
              <a:rPr sz="1650" spc="-57" dirty="0" smtClean="0">
                <a:solidFill>
                  <a:srgbClr val="070302"/>
                </a:solidFill>
                <a:latin typeface="Arial"/>
                <a:cs typeface="Arial"/>
              </a:rPr>
              <a:t>s</a:t>
            </a:r>
            <a:r>
              <a:rPr sz="1650" spc="-32" dirty="0" smtClean="0">
                <a:solidFill>
                  <a:srgbClr val="070302"/>
                </a:solidFill>
                <a:latin typeface="Arial"/>
                <a:cs typeface="Arial"/>
              </a:rPr>
              <a:t>i</a:t>
            </a:r>
            <a:r>
              <a:rPr sz="1650" spc="-41" dirty="0" smtClean="0">
                <a:solidFill>
                  <a:srgbClr val="070302"/>
                </a:solidFill>
                <a:latin typeface="Arial"/>
                <a:cs typeface="Arial"/>
              </a:rPr>
              <a:t> </a:t>
            </a:r>
            <a:r>
              <a:rPr sz="1650" spc="-128" dirty="0" smtClean="0">
                <a:solidFill>
                  <a:srgbClr val="070302"/>
                </a:solidFill>
                <a:latin typeface="Arial"/>
                <a:cs typeface="Arial"/>
              </a:rPr>
              <a:t>dengan</a:t>
            </a:r>
            <a:r>
              <a:rPr sz="1650" spc="-63" dirty="0" smtClean="0">
                <a:solidFill>
                  <a:srgbClr val="070302"/>
                </a:solidFill>
                <a:latin typeface="Arial"/>
                <a:cs typeface="Arial"/>
              </a:rPr>
              <a:t> </a:t>
            </a:r>
            <a:r>
              <a:rPr sz="1650" spc="31" dirty="0" smtClean="0">
                <a:solidFill>
                  <a:srgbClr val="070302"/>
                </a:solidFill>
                <a:latin typeface="Arial"/>
                <a:cs typeface="Arial"/>
              </a:rPr>
              <a:t> </a:t>
            </a:r>
            <a:r>
              <a:rPr sz="1650" spc="-76" dirty="0" smtClean="0">
                <a:solidFill>
                  <a:srgbClr val="070302"/>
                </a:solidFill>
                <a:latin typeface="Arial"/>
                <a:cs typeface="Arial"/>
              </a:rPr>
              <a:t>r</a:t>
            </a:r>
            <a:r>
              <a:rPr sz="1650" spc="-128" dirty="0" smtClean="0">
                <a:solidFill>
                  <a:srgbClr val="070302"/>
                </a:solidFill>
                <a:latin typeface="Arial"/>
                <a:cs typeface="Arial"/>
              </a:rPr>
              <a:t>e</a:t>
            </a:r>
            <a:r>
              <a:rPr sz="1650" spc="-115" dirty="0" smtClean="0">
                <a:solidFill>
                  <a:srgbClr val="070302"/>
                </a:solidFill>
                <a:latin typeface="Arial"/>
                <a:cs typeface="Arial"/>
              </a:rPr>
              <a:t>k</a:t>
            </a:r>
            <a:r>
              <a:rPr sz="1650" spc="-128" dirty="0" smtClean="0">
                <a:solidFill>
                  <a:srgbClr val="070302"/>
                </a:solidFill>
                <a:latin typeface="Arial"/>
                <a:cs typeface="Arial"/>
              </a:rPr>
              <a:t>an</a:t>
            </a:r>
            <a:r>
              <a:rPr sz="1650" spc="-63" dirty="0" smtClean="0">
                <a:solidFill>
                  <a:srgbClr val="070302"/>
                </a:solidFill>
                <a:latin typeface="Arial"/>
                <a:cs typeface="Arial"/>
              </a:rPr>
              <a:t> </a:t>
            </a:r>
            <a:r>
              <a:rPr sz="1650" spc="-155" dirty="0" smtClean="0">
                <a:solidFill>
                  <a:srgbClr val="070302"/>
                </a:solidFill>
                <a:latin typeface="Arial"/>
                <a:cs typeface="Arial"/>
              </a:rPr>
              <a:t>d</a:t>
            </a:r>
            <a:r>
              <a:rPr sz="1650" spc="-55" dirty="0" smtClean="0">
                <a:solidFill>
                  <a:srgbClr val="070302"/>
                </a:solidFill>
                <a:latin typeface="Arial"/>
                <a:cs typeface="Arial"/>
              </a:rPr>
              <a:t>a</a:t>
            </a:r>
            <a:r>
              <a:rPr sz="1650" spc="-32" dirty="0" smtClean="0">
                <a:solidFill>
                  <a:srgbClr val="070302"/>
                </a:solidFill>
                <a:latin typeface="Arial"/>
                <a:cs typeface="Arial"/>
              </a:rPr>
              <a:t>l</a:t>
            </a:r>
            <a:r>
              <a:rPr sz="1650" spc="-110" dirty="0" smtClean="0">
                <a:solidFill>
                  <a:srgbClr val="070302"/>
                </a:solidFill>
                <a:latin typeface="Arial"/>
                <a:cs typeface="Arial"/>
              </a:rPr>
              <a:t>a</a:t>
            </a:r>
            <a:r>
              <a:rPr sz="1650" spc="-137" dirty="0" smtClean="0">
                <a:solidFill>
                  <a:srgbClr val="070302"/>
                </a:solidFill>
                <a:latin typeface="Arial"/>
                <a:cs typeface="Arial"/>
              </a:rPr>
              <a:t>m</a:t>
            </a:r>
            <a:r>
              <a:rPr sz="1650" spc="-45" dirty="0" smtClean="0">
                <a:solidFill>
                  <a:srgbClr val="070302"/>
                </a:solidFill>
                <a:latin typeface="Arial"/>
                <a:cs typeface="Arial"/>
              </a:rPr>
              <a:t> </a:t>
            </a:r>
            <a:r>
              <a:rPr sz="1650" spc="-107" dirty="0" smtClean="0">
                <a:solidFill>
                  <a:srgbClr val="070302"/>
                </a:solidFill>
                <a:latin typeface="Arial"/>
                <a:cs typeface="Arial"/>
              </a:rPr>
              <a:t>k</a:t>
            </a:r>
            <a:r>
              <a:rPr sz="1650" spc="-155" dirty="0" smtClean="0">
                <a:solidFill>
                  <a:srgbClr val="070302"/>
                </a:solidFill>
                <a:latin typeface="Arial"/>
                <a:cs typeface="Arial"/>
              </a:rPr>
              <a:t>e</a:t>
            </a:r>
            <a:r>
              <a:rPr sz="1650" spc="-32" dirty="0" smtClean="0">
                <a:solidFill>
                  <a:srgbClr val="070302"/>
                </a:solidFill>
                <a:latin typeface="Arial"/>
                <a:cs typeface="Arial"/>
              </a:rPr>
              <a:t>l</a:t>
            </a:r>
            <a:r>
              <a:rPr sz="1650" spc="-55" dirty="0" smtClean="0">
                <a:solidFill>
                  <a:srgbClr val="070302"/>
                </a:solidFill>
                <a:latin typeface="Arial"/>
                <a:cs typeface="Arial"/>
              </a:rPr>
              <a:t>o</a:t>
            </a:r>
            <a:r>
              <a:rPr sz="1650" spc="-178" dirty="0" smtClean="0">
                <a:solidFill>
                  <a:srgbClr val="070302"/>
                </a:solidFill>
                <a:latin typeface="Arial"/>
                <a:cs typeface="Arial"/>
              </a:rPr>
              <a:t>m</a:t>
            </a:r>
            <a:r>
              <a:rPr sz="1650" spc="35" dirty="0" smtClean="0">
                <a:solidFill>
                  <a:srgbClr val="070302"/>
                </a:solidFill>
                <a:latin typeface="Arial"/>
                <a:cs typeface="Arial"/>
              </a:rPr>
              <a:t>p</a:t>
            </a:r>
            <a:r>
              <a:rPr sz="1650" spc="-110" dirty="0" smtClean="0">
                <a:solidFill>
                  <a:srgbClr val="070302"/>
                </a:solidFill>
                <a:latin typeface="Arial"/>
                <a:cs typeface="Arial"/>
              </a:rPr>
              <a:t>o</a:t>
            </a:r>
            <a:r>
              <a:rPr sz="1650" spc="-16" dirty="0" smtClean="0">
                <a:solidFill>
                  <a:srgbClr val="070302"/>
                </a:solidFill>
                <a:latin typeface="Arial"/>
                <a:cs typeface="Arial"/>
              </a:rPr>
              <a:t>k</a:t>
            </a:r>
            <a:r>
              <a:rPr sz="1650" spc="-123" dirty="0" smtClean="0">
                <a:solidFill>
                  <a:srgbClr val="070302"/>
                </a:solidFill>
                <a:latin typeface="Arial"/>
                <a:cs typeface="Arial"/>
              </a:rPr>
              <a:t>.</a:t>
            </a:r>
            <a:endParaRPr sz="1650">
              <a:latin typeface="Arial"/>
              <a:cs typeface="Arial"/>
            </a:endParaRPr>
          </a:p>
        </p:txBody>
      </p:sp>
      <p:sp>
        <p:nvSpPr>
          <p:cNvPr id="4" name="object 4"/>
          <p:cNvSpPr txBox="1"/>
          <p:nvPr/>
        </p:nvSpPr>
        <p:spPr>
          <a:xfrm>
            <a:off x="5138420" y="4130379"/>
            <a:ext cx="1774232" cy="1610360"/>
          </a:xfrm>
          <a:prstGeom prst="rect">
            <a:avLst/>
          </a:prstGeom>
        </p:spPr>
        <p:txBody>
          <a:bodyPr wrap="square" lIns="0" tIns="11493" rIns="0" bIns="0" rtlCol="0">
            <a:noAutofit/>
          </a:bodyPr>
          <a:lstStyle/>
          <a:p>
            <a:pPr marL="24891" marR="23444">
              <a:lnSpc>
                <a:spcPts val="1810"/>
              </a:lnSpc>
            </a:pPr>
            <a:r>
              <a:rPr sz="1650" spc="-73" dirty="0" smtClean="0">
                <a:solidFill>
                  <a:srgbClr val="070302"/>
                </a:solidFill>
                <a:latin typeface="Arial"/>
                <a:cs typeface="Arial"/>
              </a:rPr>
              <a:t>Peserta didik mulai</a:t>
            </a:r>
            <a:endParaRPr sz="1650">
              <a:latin typeface="Arial"/>
              <a:cs typeface="Arial"/>
            </a:endParaRPr>
          </a:p>
          <a:p>
            <a:pPr marL="12700" indent="12191">
              <a:lnSpc>
                <a:spcPts val="2160"/>
              </a:lnSpc>
              <a:spcBef>
                <a:spcPts val="97"/>
              </a:spcBef>
            </a:pPr>
            <a:r>
              <a:rPr sz="1650" spc="-151" dirty="0" smtClean="0">
                <a:solidFill>
                  <a:srgbClr val="070302"/>
                </a:solidFill>
                <a:latin typeface="Arial"/>
                <a:cs typeface="Arial"/>
              </a:rPr>
              <a:t>m</a:t>
            </a:r>
            <a:r>
              <a:rPr sz="1650" spc="-100" dirty="0" smtClean="0">
                <a:solidFill>
                  <a:srgbClr val="070302"/>
                </a:solidFill>
                <a:latin typeface="Arial"/>
                <a:cs typeface="Arial"/>
              </a:rPr>
              <a:t>a</a:t>
            </a:r>
            <a:r>
              <a:rPr sz="1650" spc="-151" dirty="0" smtClean="0">
                <a:solidFill>
                  <a:srgbClr val="070302"/>
                </a:solidFill>
                <a:latin typeface="Arial"/>
                <a:cs typeface="Arial"/>
              </a:rPr>
              <a:t>m</a:t>
            </a:r>
            <a:r>
              <a:rPr sz="1650" spc="-100" dirty="0" smtClean="0">
                <a:solidFill>
                  <a:srgbClr val="070302"/>
                </a:solidFill>
                <a:latin typeface="Arial"/>
                <a:cs typeface="Arial"/>
              </a:rPr>
              <a:t>pu</a:t>
            </a:r>
            <a:r>
              <a:rPr sz="1650" spc="-7" dirty="0" smtClean="0">
                <a:solidFill>
                  <a:srgbClr val="070302"/>
                </a:solidFill>
                <a:latin typeface="Arial"/>
                <a:cs typeface="Arial"/>
              </a:rPr>
              <a:t> </a:t>
            </a:r>
            <a:r>
              <a:rPr sz="1650" spc="-201" dirty="0" smtClean="0">
                <a:solidFill>
                  <a:srgbClr val="070302"/>
                </a:solidFill>
                <a:latin typeface="Arial"/>
                <a:cs typeface="Arial"/>
              </a:rPr>
              <a:t>b</a:t>
            </a:r>
            <a:r>
              <a:rPr sz="1650" spc="-110" dirty="0" smtClean="0">
                <a:solidFill>
                  <a:srgbClr val="070302"/>
                </a:solidFill>
                <a:latin typeface="Arial"/>
                <a:cs typeface="Arial"/>
              </a:rPr>
              <a:t>e</a:t>
            </a:r>
            <a:r>
              <a:rPr sz="1650" spc="70" dirty="0" smtClean="0">
                <a:solidFill>
                  <a:srgbClr val="070302"/>
                </a:solidFill>
                <a:latin typeface="Arial"/>
                <a:cs typeface="Arial"/>
              </a:rPr>
              <a:t>r</a:t>
            </a:r>
            <a:r>
              <a:rPr sz="1650" spc="-201" dirty="0" smtClean="0">
                <a:solidFill>
                  <a:srgbClr val="070302"/>
                </a:solidFill>
                <a:latin typeface="Arial"/>
                <a:cs typeface="Arial"/>
              </a:rPr>
              <a:t>a</a:t>
            </a:r>
            <a:r>
              <a:rPr sz="1650" spc="-110" dirty="0" smtClean="0">
                <a:solidFill>
                  <a:srgbClr val="070302"/>
                </a:solidFill>
                <a:latin typeface="Arial"/>
                <a:cs typeface="Arial"/>
              </a:rPr>
              <a:t>d</a:t>
            </a:r>
            <a:r>
              <a:rPr sz="1650" spc="-55" dirty="0" smtClean="0">
                <a:solidFill>
                  <a:srgbClr val="070302"/>
                </a:solidFill>
                <a:latin typeface="Arial"/>
                <a:cs typeface="Arial"/>
              </a:rPr>
              <a:t>ap</a:t>
            </a:r>
            <a:r>
              <a:rPr sz="1650" spc="117" dirty="0" smtClean="0">
                <a:solidFill>
                  <a:srgbClr val="070302"/>
                </a:solidFill>
                <a:latin typeface="Arial"/>
                <a:cs typeface="Arial"/>
              </a:rPr>
              <a:t>t</a:t>
            </a:r>
            <a:r>
              <a:rPr sz="1650" spc="-155" dirty="0" smtClean="0">
                <a:solidFill>
                  <a:srgbClr val="070302"/>
                </a:solidFill>
                <a:latin typeface="Arial"/>
                <a:cs typeface="Arial"/>
              </a:rPr>
              <a:t>a</a:t>
            </a:r>
            <a:r>
              <a:rPr sz="1650" spc="-57" dirty="0" smtClean="0">
                <a:solidFill>
                  <a:srgbClr val="070302"/>
                </a:solidFill>
                <a:latin typeface="Arial"/>
                <a:cs typeface="Arial"/>
              </a:rPr>
              <a:t>s</a:t>
            </a:r>
            <a:r>
              <a:rPr sz="1650" spc="-32" dirty="0" smtClean="0">
                <a:solidFill>
                  <a:srgbClr val="070302"/>
                </a:solidFill>
                <a:latin typeface="Arial"/>
                <a:cs typeface="Arial"/>
              </a:rPr>
              <a:t>i</a:t>
            </a:r>
            <a:r>
              <a:rPr sz="1650" spc="-41" dirty="0" smtClean="0">
                <a:solidFill>
                  <a:srgbClr val="070302"/>
                </a:solidFill>
                <a:latin typeface="Arial"/>
                <a:cs typeface="Arial"/>
              </a:rPr>
              <a:t> </a:t>
            </a:r>
            <a:r>
              <a:rPr sz="1650" spc="-128" dirty="0" smtClean="0">
                <a:solidFill>
                  <a:srgbClr val="070302"/>
                </a:solidFill>
                <a:latin typeface="Arial"/>
                <a:cs typeface="Arial"/>
              </a:rPr>
              <a:t>dengan</a:t>
            </a:r>
            <a:r>
              <a:rPr sz="1650" spc="107" dirty="0" smtClean="0">
                <a:solidFill>
                  <a:srgbClr val="070302"/>
                </a:solidFill>
                <a:latin typeface="Arial"/>
                <a:cs typeface="Arial"/>
              </a:rPr>
              <a:t> </a:t>
            </a:r>
            <a:r>
              <a:rPr sz="1650" spc="-76" dirty="0" smtClean="0">
                <a:solidFill>
                  <a:srgbClr val="070302"/>
                </a:solidFill>
                <a:latin typeface="Arial"/>
                <a:cs typeface="Arial"/>
              </a:rPr>
              <a:t>r</a:t>
            </a:r>
            <a:r>
              <a:rPr sz="1650" spc="-128" dirty="0" smtClean="0">
                <a:solidFill>
                  <a:srgbClr val="070302"/>
                </a:solidFill>
                <a:latin typeface="Arial"/>
                <a:cs typeface="Arial"/>
              </a:rPr>
              <a:t>e</a:t>
            </a:r>
            <a:r>
              <a:rPr sz="1650" spc="-115" dirty="0" smtClean="0">
                <a:solidFill>
                  <a:srgbClr val="070302"/>
                </a:solidFill>
                <a:latin typeface="Arial"/>
                <a:cs typeface="Arial"/>
              </a:rPr>
              <a:t>k</a:t>
            </a:r>
            <a:r>
              <a:rPr sz="1650" spc="-128" dirty="0" smtClean="0">
                <a:solidFill>
                  <a:srgbClr val="070302"/>
                </a:solidFill>
                <a:latin typeface="Arial"/>
                <a:cs typeface="Arial"/>
              </a:rPr>
              <a:t>an</a:t>
            </a:r>
            <a:r>
              <a:rPr sz="1650" spc="-45" dirty="0" smtClean="0">
                <a:solidFill>
                  <a:srgbClr val="070302"/>
                </a:solidFill>
                <a:latin typeface="Arial"/>
                <a:cs typeface="Arial"/>
              </a:rPr>
              <a:t> </a:t>
            </a:r>
            <a:r>
              <a:rPr sz="1650" spc="-201" dirty="0" smtClean="0">
                <a:solidFill>
                  <a:srgbClr val="070302"/>
                </a:solidFill>
                <a:latin typeface="Arial"/>
                <a:cs typeface="Arial"/>
              </a:rPr>
              <a:t>d</a:t>
            </a:r>
            <a:r>
              <a:rPr sz="1650" spc="-55" dirty="0" smtClean="0">
                <a:solidFill>
                  <a:srgbClr val="070302"/>
                </a:solidFill>
                <a:latin typeface="Arial"/>
                <a:cs typeface="Arial"/>
              </a:rPr>
              <a:t>a</a:t>
            </a:r>
            <a:r>
              <a:rPr sz="1650" spc="13" dirty="0" smtClean="0">
                <a:solidFill>
                  <a:srgbClr val="070302"/>
                </a:solidFill>
                <a:latin typeface="Arial"/>
                <a:cs typeface="Arial"/>
              </a:rPr>
              <a:t>l</a:t>
            </a:r>
            <a:r>
              <a:rPr sz="1650" spc="-110" dirty="0" smtClean="0">
                <a:solidFill>
                  <a:srgbClr val="070302"/>
                </a:solidFill>
                <a:latin typeface="Arial"/>
                <a:cs typeface="Arial"/>
              </a:rPr>
              <a:t>a</a:t>
            </a:r>
            <a:r>
              <a:rPr sz="1650" spc="-137" dirty="0" smtClean="0">
                <a:solidFill>
                  <a:srgbClr val="070302"/>
                </a:solidFill>
                <a:latin typeface="Arial"/>
                <a:cs typeface="Arial"/>
              </a:rPr>
              <a:t>m</a:t>
            </a:r>
            <a:r>
              <a:rPr sz="1650" spc="-45" dirty="0" smtClean="0">
                <a:solidFill>
                  <a:srgbClr val="070302"/>
                </a:solidFill>
                <a:latin typeface="Arial"/>
                <a:cs typeface="Arial"/>
              </a:rPr>
              <a:t> </a:t>
            </a:r>
            <a:r>
              <a:rPr sz="1650" spc="-107" dirty="0" smtClean="0">
                <a:solidFill>
                  <a:srgbClr val="070302"/>
                </a:solidFill>
                <a:latin typeface="Arial"/>
                <a:cs typeface="Arial"/>
              </a:rPr>
              <a:t>k</a:t>
            </a:r>
            <a:r>
              <a:rPr sz="1650" spc="-201" dirty="0" smtClean="0">
                <a:solidFill>
                  <a:srgbClr val="070302"/>
                </a:solidFill>
                <a:latin typeface="Arial"/>
                <a:cs typeface="Arial"/>
              </a:rPr>
              <a:t>e</a:t>
            </a:r>
            <a:r>
              <a:rPr sz="1650" spc="13" dirty="0" smtClean="0">
                <a:solidFill>
                  <a:srgbClr val="070302"/>
                </a:solidFill>
                <a:latin typeface="Arial"/>
                <a:cs typeface="Arial"/>
              </a:rPr>
              <a:t>l</a:t>
            </a:r>
            <a:r>
              <a:rPr sz="1650" spc="-110" dirty="0" smtClean="0">
                <a:solidFill>
                  <a:srgbClr val="070302"/>
                </a:solidFill>
                <a:latin typeface="Arial"/>
                <a:cs typeface="Arial"/>
              </a:rPr>
              <a:t>o</a:t>
            </a:r>
            <a:r>
              <a:rPr sz="1650" spc="-137" dirty="0" smtClean="0">
                <a:solidFill>
                  <a:srgbClr val="070302"/>
                </a:solidFill>
                <a:latin typeface="Arial"/>
                <a:cs typeface="Arial"/>
              </a:rPr>
              <a:t>m</a:t>
            </a:r>
            <a:r>
              <a:rPr sz="1650" spc="-264" dirty="0" smtClean="0">
                <a:solidFill>
                  <a:srgbClr val="070302"/>
                </a:solidFill>
                <a:latin typeface="Arial"/>
                <a:cs typeface="Arial"/>
              </a:rPr>
              <a:t> </a:t>
            </a:r>
            <a:r>
              <a:rPr sz="1650" spc="-119" dirty="0" smtClean="0">
                <a:solidFill>
                  <a:srgbClr val="070302"/>
                </a:solidFill>
                <a:latin typeface="Arial"/>
                <a:cs typeface="Arial"/>
              </a:rPr>
              <a:t>po</a:t>
            </a:r>
            <a:r>
              <a:rPr sz="1650" spc="-107" dirty="0" smtClean="0">
                <a:solidFill>
                  <a:srgbClr val="070302"/>
                </a:solidFill>
                <a:latin typeface="Arial"/>
                <a:cs typeface="Arial"/>
              </a:rPr>
              <a:t>k</a:t>
            </a:r>
            <a:r>
              <a:rPr sz="1650" spc="-98" dirty="0" smtClean="0">
                <a:solidFill>
                  <a:srgbClr val="070302"/>
                </a:solidFill>
                <a:latin typeface="Arial"/>
                <a:cs typeface="Arial"/>
              </a:rPr>
              <a:t> </a:t>
            </a:r>
            <a:r>
              <a:rPr sz="1650" spc="-119" dirty="0" smtClean="0">
                <a:solidFill>
                  <a:srgbClr val="070302"/>
                </a:solidFill>
                <a:latin typeface="Arial"/>
                <a:cs typeface="Arial"/>
              </a:rPr>
              <a:t>dan</a:t>
            </a:r>
            <a:r>
              <a:rPr sz="1650" spc="15" dirty="0" smtClean="0">
                <a:solidFill>
                  <a:srgbClr val="070302"/>
                </a:solidFill>
                <a:latin typeface="Arial"/>
                <a:cs typeface="Arial"/>
              </a:rPr>
              <a:t> </a:t>
            </a:r>
            <a:r>
              <a:rPr sz="1650" spc="-201" dirty="0" smtClean="0">
                <a:solidFill>
                  <a:srgbClr val="070302"/>
                </a:solidFill>
                <a:latin typeface="Arial"/>
                <a:cs typeface="Arial"/>
              </a:rPr>
              <a:t>d</a:t>
            </a:r>
            <a:r>
              <a:rPr sz="1650" spc="-55" dirty="0" smtClean="0">
                <a:solidFill>
                  <a:srgbClr val="070302"/>
                </a:solidFill>
                <a:latin typeface="Arial"/>
                <a:cs typeface="Arial"/>
              </a:rPr>
              <a:t>ap</a:t>
            </a:r>
            <a:r>
              <a:rPr sz="1650" spc="-110" dirty="0" smtClean="0">
                <a:solidFill>
                  <a:srgbClr val="070302"/>
                </a:solidFill>
                <a:latin typeface="Arial"/>
                <a:cs typeface="Arial"/>
              </a:rPr>
              <a:t>a</a:t>
            </a:r>
            <a:r>
              <a:rPr sz="1650" spc="117" dirty="0" smtClean="0">
                <a:solidFill>
                  <a:srgbClr val="070302"/>
                </a:solidFill>
                <a:latin typeface="Arial"/>
                <a:cs typeface="Arial"/>
              </a:rPr>
              <a:t>t </a:t>
            </a:r>
            <a:r>
              <a:rPr sz="1650" spc="-275" dirty="0" smtClean="0">
                <a:solidFill>
                  <a:srgbClr val="070302"/>
                </a:solidFill>
                <a:latin typeface="Arial"/>
                <a:cs typeface="Arial"/>
              </a:rPr>
              <a:t>m</a:t>
            </a:r>
            <a:r>
              <a:rPr sz="1650" spc="-55" dirty="0" smtClean="0">
                <a:solidFill>
                  <a:srgbClr val="070302"/>
                </a:solidFill>
                <a:latin typeface="Arial"/>
                <a:cs typeface="Arial"/>
              </a:rPr>
              <a:t>e</a:t>
            </a:r>
            <a:r>
              <a:rPr sz="1650" spc="-110" dirty="0" smtClean="0">
                <a:solidFill>
                  <a:srgbClr val="070302"/>
                </a:solidFill>
                <a:latin typeface="Arial"/>
                <a:cs typeface="Arial"/>
              </a:rPr>
              <a:t>n</a:t>
            </a:r>
            <a:r>
              <a:rPr sz="1650" spc="-107" dirty="0" smtClean="0">
                <a:solidFill>
                  <a:srgbClr val="070302"/>
                </a:solidFill>
                <a:latin typeface="Arial"/>
                <a:cs typeface="Arial"/>
              </a:rPr>
              <a:t>y</a:t>
            </a:r>
            <a:r>
              <a:rPr sz="1650" spc="-155" dirty="0" smtClean="0">
                <a:solidFill>
                  <a:srgbClr val="070302"/>
                </a:solidFill>
                <a:latin typeface="Arial"/>
                <a:cs typeface="Arial"/>
              </a:rPr>
              <a:t>e</a:t>
            </a:r>
            <a:r>
              <a:rPr sz="1650" spc="13" dirty="0" smtClean="0">
                <a:solidFill>
                  <a:srgbClr val="070302"/>
                </a:solidFill>
                <a:latin typeface="Arial"/>
                <a:cs typeface="Arial"/>
              </a:rPr>
              <a:t>l</a:t>
            </a:r>
            <a:r>
              <a:rPr sz="1650" spc="-110" dirty="0" smtClean="0">
                <a:solidFill>
                  <a:srgbClr val="070302"/>
                </a:solidFill>
                <a:latin typeface="Arial"/>
                <a:cs typeface="Arial"/>
              </a:rPr>
              <a:t>e</a:t>
            </a:r>
            <a:r>
              <a:rPr sz="1650" spc="-57" dirty="0" smtClean="0">
                <a:solidFill>
                  <a:srgbClr val="070302"/>
                </a:solidFill>
                <a:latin typeface="Arial"/>
                <a:cs typeface="Arial"/>
              </a:rPr>
              <a:t>s</a:t>
            </a:r>
            <a:r>
              <a:rPr sz="1650" spc="-155" dirty="0" smtClean="0">
                <a:solidFill>
                  <a:srgbClr val="070302"/>
                </a:solidFill>
                <a:latin typeface="Arial"/>
                <a:cs typeface="Arial"/>
              </a:rPr>
              <a:t>a</a:t>
            </a:r>
            <a:r>
              <a:rPr sz="1650" spc="22" dirty="0" smtClean="0">
                <a:solidFill>
                  <a:srgbClr val="070302"/>
                </a:solidFill>
                <a:latin typeface="Arial"/>
                <a:cs typeface="Arial"/>
              </a:rPr>
              <a:t>ik</a:t>
            </a:r>
            <a:r>
              <a:rPr sz="1650" spc="-201" dirty="0" smtClean="0">
                <a:solidFill>
                  <a:srgbClr val="070302"/>
                </a:solidFill>
                <a:latin typeface="Arial"/>
                <a:cs typeface="Arial"/>
              </a:rPr>
              <a:t>a</a:t>
            </a:r>
            <a:r>
              <a:rPr sz="1650" spc="-110" dirty="0" smtClean="0">
                <a:solidFill>
                  <a:srgbClr val="070302"/>
                </a:solidFill>
                <a:latin typeface="Arial"/>
                <a:cs typeface="Arial"/>
              </a:rPr>
              <a:t>n</a:t>
            </a:r>
            <a:r>
              <a:rPr sz="1650" spc="-54" dirty="0" smtClean="0">
                <a:solidFill>
                  <a:srgbClr val="070302"/>
                </a:solidFill>
                <a:latin typeface="Arial"/>
                <a:cs typeface="Arial"/>
              </a:rPr>
              <a:t> </a:t>
            </a:r>
            <a:r>
              <a:rPr sz="1650" spc="67" dirty="0" smtClean="0">
                <a:solidFill>
                  <a:srgbClr val="070302"/>
                </a:solidFill>
                <a:latin typeface="Arial"/>
                <a:cs typeface="Arial"/>
              </a:rPr>
              <a:t>t</a:t>
            </a:r>
            <a:r>
              <a:rPr sz="1650" spc="-201" dirty="0" smtClean="0">
                <a:solidFill>
                  <a:srgbClr val="070302"/>
                </a:solidFill>
                <a:latin typeface="Arial"/>
                <a:cs typeface="Arial"/>
              </a:rPr>
              <a:t>u</a:t>
            </a:r>
            <a:r>
              <a:rPr sz="1650" spc="-9" dirty="0" smtClean="0">
                <a:solidFill>
                  <a:srgbClr val="070302"/>
                </a:solidFill>
                <a:latin typeface="Arial"/>
                <a:cs typeface="Arial"/>
              </a:rPr>
              <a:t>g</a:t>
            </a:r>
            <a:r>
              <a:rPr sz="1650" spc="-155" dirty="0" smtClean="0">
                <a:solidFill>
                  <a:srgbClr val="070302"/>
                </a:solidFill>
                <a:latin typeface="Arial"/>
                <a:cs typeface="Arial"/>
              </a:rPr>
              <a:t>a</a:t>
            </a:r>
            <a:r>
              <a:rPr sz="1650" spc="-57" dirty="0" smtClean="0">
                <a:solidFill>
                  <a:srgbClr val="070302"/>
                </a:solidFill>
                <a:latin typeface="Arial"/>
                <a:cs typeface="Arial"/>
              </a:rPr>
              <a:t>s</a:t>
            </a:r>
            <a:r>
              <a:rPr sz="1650" spc="-155" dirty="0" smtClean="0">
                <a:solidFill>
                  <a:srgbClr val="070302"/>
                </a:solidFill>
                <a:latin typeface="Arial"/>
                <a:cs typeface="Arial"/>
              </a:rPr>
              <a:t>n</a:t>
            </a:r>
            <a:r>
              <a:rPr sz="1650" spc="-107" dirty="0" smtClean="0">
                <a:solidFill>
                  <a:srgbClr val="070302"/>
                </a:solidFill>
                <a:latin typeface="Arial"/>
                <a:cs typeface="Arial"/>
              </a:rPr>
              <a:t>y</a:t>
            </a:r>
            <a:r>
              <a:rPr sz="1650" spc="-155" dirty="0" smtClean="0">
                <a:solidFill>
                  <a:srgbClr val="070302"/>
                </a:solidFill>
                <a:latin typeface="Arial"/>
                <a:cs typeface="Arial"/>
              </a:rPr>
              <a:t>a</a:t>
            </a:r>
            <a:r>
              <a:rPr sz="1650" spc="-73" dirty="0" smtClean="0">
                <a:solidFill>
                  <a:srgbClr val="070302"/>
                </a:solidFill>
                <a:latin typeface="Arial"/>
                <a:cs typeface="Arial"/>
              </a:rPr>
              <a:t>.</a:t>
            </a:r>
            <a:endParaRPr sz="1650">
              <a:latin typeface="Arial"/>
              <a:cs typeface="Arial"/>
            </a:endParaRPr>
          </a:p>
        </p:txBody>
      </p:sp>
      <p:sp>
        <p:nvSpPr>
          <p:cNvPr id="3" name="object 3"/>
          <p:cNvSpPr txBox="1"/>
          <p:nvPr/>
        </p:nvSpPr>
        <p:spPr>
          <a:xfrm>
            <a:off x="7357364" y="4130379"/>
            <a:ext cx="1920348" cy="1884680"/>
          </a:xfrm>
          <a:prstGeom prst="rect">
            <a:avLst/>
          </a:prstGeom>
        </p:spPr>
        <p:txBody>
          <a:bodyPr wrap="square" lIns="0" tIns="11493" rIns="0" bIns="0" rtlCol="0">
            <a:noAutofit/>
          </a:bodyPr>
          <a:lstStyle/>
          <a:p>
            <a:pPr marL="18795" marR="229697" algn="just">
              <a:lnSpc>
                <a:spcPts val="1810"/>
              </a:lnSpc>
            </a:pPr>
            <a:r>
              <a:rPr sz="1650" spc="-87" dirty="0" smtClean="0">
                <a:solidFill>
                  <a:srgbClr val="070302"/>
                </a:solidFill>
                <a:latin typeface="Arial"/>
                <a:cs typeface="Arial"/>
              </a:rPr>
              <a:t>Peserta didik sudah</a:t>
            </a:r>
            <a:endParaRPr sz="1650">
              <a:latin typeface="Arial"/>
              <a:cs typeface="Arial"/>
            </a:endParaRPr>
          </a:p>
          <a:p>
            <a:pPr marL="12700" indent="6095" algn="just">
              <a:lnSpc>
                <a:spcPts val="1897"/>
              </a:lnSpc>
              <a:spcBef>
                <a:spcPts val="169"/>
              </a:spcBef>
            </a:pPr>
            <a:r>
              <a:rPr sz="1650" spc="-86" dirty="0" smtClean="0">
                <a:solidFill>
                  <a:srgbClr val="070302"/>
                </a:solidFill>
                <a:latin typeface="Arial"/>
                <a:cs typeface="Arial"/>
              </a:rPr>
              <a:t>mampu berperan dan </a:t>
            </a:r>
            <a:endParaRPr sz="1650">
              <a:latin typeface="Arial"/>
              <a:cs typeface="Arial"/>
            </a:endParaRPr>
          </a:p>
          <a:p>
            <a:pPr marL="12700" algn="just">
              <a:lnSpc>
                <a:spcPts val="1897"/>
              </a:lnSpc>
              <a:spcBef>
                <a:spcPts val="261"/>
              </a:spcBef>
            </a:pPr>
            <a:r>
              <a:rPr sz="1650" spc="-275" dirty="0" smtClean="0">
                <a:solidFill>
                  <a:srgbClr val="070302"/>
                </a:solidFill>
                <a:latin typeface="Arial"/>
                <a:cs typeface="Arial"/>
              </a:rPr>
              <a:t>m</a:t>
            </a:r>
            <a:r>
              <a:rPr sz="1650" spc="-9" dirty="0" smtClean="0">
                <a:solidFill>
                  <a:srgbClr val="070302"/>
                </a:solidFill>
                <a:latin typeface="Arial"/>
                <a:cs typeface="Arial"/>
              </a:rPr>
              <a:t>e</a:t>
            </a:r>
            <a:r>
              <a:rPr sz="1650" spc="64" dirty="0" smtClean="0">
                <a:solidFill>
                  <a:srgbClr val="070302"/>
                </a:solidFill>
                <a:latin typeface="Arial"/>
                <a:cs typeface="Arial"/>
              </a:rPr>
              <a:t>l</a:t>
            </a:r>
            <a:r>
              <a:rPr sz="1650" spc="-110" dirty="0" smtClean="0">
                <a:solidFill>
                  <a:srgbClr val="070302"/>
                </a:solidFill>
                <a:latin typeface="Arial"/>
                <a:cs typeface="Arial"/>
              </a:rPr>
              <a:t>a</a:t>
            </a:r>
            <a:r>
              <a:rPr sz="1650" spc="32" dirty="0" smtClean="0">
                <a:solidFill>
                  <a:srgbClr val="070302"/>
                </a:solidFill>
                <a:latin typeface="Arial"/>
                <a:cs typeface="Arial"/>
              </a:rPr>
              <a:t>k</a:t>
            </a:r>
            <a:r>
              <a:rPr sz="1650" spc="-201" dirty="0" smtClean="0">
                <a:solidFill>
                  <a:srgbClr val="070302"/>
                </a:solidFill>
                <a:latin typeface="Arial"/>
                <a:cs typeface="Arial"/>
              </a:rPr>
              <a:t>u</a:t>
            </a:r>
            <a:r>
              <a:rPr sz="1650" spc="81" dirty="0" smtClean="0">
                <a:solidFill>
                  <a:srgbClr val="070302"/>
                </a:solidFill>
                <a:latin typeface="Arial"/>
                <a:cs typeface="Arial"/>
              </a:rPr>
              <a:t>k</a:t>
            </a:r>
            <a:r>
              <a:rPr sz="1650" spc="-201" dirty="0" smtClean="0">
                <a:solidFill>
                  <a:srgbClr val="070302"/>
                </a:solidFill>
                <a:latin typeface="Arial"/>
                <a:cs typeface="Arial"/>
              </a:rPr>
              <a:t>a</a:t>
            </a:r>
            <a:r>
              <a:rPr sz="1650" spc="-110" dirty="0" smtClean="0">
                <a:solidFill>
                  <a:srgbClr val="070302"/>
                </a:solidFill>
                <a:latin typeface="Arial"/>
                <a:cs typeface="Arial"/>
              </a:rPr>
              <a:t>n</a:t>
            </a:r>
            <a:r>
              <a:rPr sz="1650" spc="-214" dirty="0" smtClean="0">
                <a:solidFill>
                  <a:srgbClr val="070302"/>
                </a:solidFill>
                <a:latin typeface="Arial"/>
                <a:cs typeface="Arial"/>
              </a:rPr>
              <a:t> </a:t>
            </a:r>
            <a:r>
              <a:rPr sz="1650" spc="117" dirty="0" smtClean="0">
                <a:solidFill>
                  <a:srgbClr val="070302"/>
                </a:solidFill>
                <a:latin typeface="Arial"/>
                <a:cs typeface="Arial"/>
              </a:rPr>
              <a:t>t</a:t>
            </a:r>
            <a:r>
              <a:rPr sz="1650" spc="-155" dirty="0" smtClean="0">
                <a:solidFill>
                  <a:srgbClr val="070302"/>
                </a:solidFill>
                <a:latin typeface="Arial"/>
                <a:cs typeface="Arial"/>
              </a:rPr>
              <a:t>u</a:t>
            </a:r>
            <a:r>
              <a:rPr sz="1650" spc="-9" dirty="0" smtClean="0">
                <a:solidFill>
                  <a:srgbClr val="070302"/>
                </a:solidFill>
                <a:latin typeface="Arial"/>
                <a:cs typeface="Arial"/>
              </a:rPr>
              <a:t>g</a:t>
            </a:r>
            <a:r>
              <a:rPr sz="1650" spc="-155" dirty="0" smtClean="0">
                <a:solidFill>
                  <a:srgbClr val="070302"/>
                </a:solidFill>
                <a:latin typeface="Arial"/>
                <a:cs typeface="Arial"/>
              </a:rPr>
              <a:t>a</a:t>
            </a:r>
            <a:r>
              <a:rPr sz="1650" spc="-57" dirty="0" smtClean="0">
                <a:solidFill>
                  <a:srgbClr val="070302"/>
                </a:solidFill>
                <a:latin typeface="Arial"/>
                <a:cs typeface="Arial"/>
              </a:rPr>
              <a:t>s</a:t>
            </a:r>
            <a:r>
              <a:rPr sz="1650" spc="-264" dirty="0" smtClean="0">
                <a:solidFill>
                  <a:srgbClr val="070302"/>
                </a:solidFill>
                <a:latin typeface="Arial"/>
                <a:cs typeface="Arial"/>
              </a:rPr>
              <a:t> </a:t>
            </a:r>
            <a:r>
              <a:rPr sz="1650" spc="-107" dirty="0" smtClean="0">
                <a:solidFill>
                  <a:srgbClr val="070302"/>
                </a:solidFill>
                <a:latin typeface="Arial"/>
                <a:cs typeface="Arial"/>
              </a:rPr>
              <a:t>y</a:t>
            </a:r>
            <a:r>
              <a:rPr sz="1650" spc="-155" dirty="0" smtClean="0">
                <a:solidFill>
                  <a:srgbClr val="070302"/>
                </a:solidFill>
                <a:latin typeface="Arial"/>
                <a:cs typeface="Arial"/>
              </a:rPr>
              <a:t>an</a:t>
            </a:r>
            <a:r>
              <a:rPr sz="1650" spc="-9" dirty="0" smtClean="0">
                <a:solidFill>
                  <a:srgbClr val="070302"/>
                </a:solidFill>
                <a:latin typeface="Arial"/>
                <a:cs typeface="Arial"/>
              </a:rPr>
              <a:t>g</a:t>
            </a:r>
            <a:r>
              <a:rPr sz="1650" spc="-4" dirty="0" smtClean="0">
                <a:solidFill>
                  <a:srgbClr val="070302"/>
                </a:solidFill>
                <a:latin typeface="Arial"/>
                <a:cs typeface="Arial"/>
              </a:rPr>
              <a:t> </a:t>
            </a:r>
            <a:endParaRPr sz="1650">
              <a:latin typeface="Arial"/>
              <a:cs typeface="Arial"/>
            </a:endParaRPr>
          </a:p>
          <a:p>
            <a:pPr marL="12700" algn="just">
              <a:lnSpc>
                <a:spcPts val="1897"/>
              </a:lnSpc>
              <a:spcBef>
                <a:spcPts val="261"/>
              </a:spcBef>
            </a:pPr>
            <a:r>
              <a:rPr sz="1650" spc="-78" dirty="0" smtClean="0">
                <a:solidFill>
                  <a:srgbClr val="070302"/>
                </a:solidFill>
                <a:latin typeface="Arial"/>
                <a:cs typeface="Arial"/>
              </a:rPr>
              <a:t>didelegasikan</a:t>
            </a:r>
            <a:endParaRPr sz="1650">
              <a:latin typeface="Arial"/>
              <a:cs typeface="Arial"/>
            </a:endParaRPr>
          </a:p>
          <a:p>
            <a:pPr marL="18795" marR="140213" indent="-6095">
              <a:lnSpc>
                <a:spcPts val="1897"/>
              </a:lnSpc>
              <a:spcBef>
                <a:spcPts val="266"/>
              </a:spcBef>
            </a:pPr>
            <a:r>
              <a:rPr sz="1650" spc="-92" dirty="0" smtClean="0">
                <a:solidFill>
                  <a:srgbClr val="070302"/>
                </a:solidFill>
                <a:latin typeface="Arial"/>
                <a:cs typeface="Arial"/>
              </a:rPr>
              <a:t>Serta mampu </a:t>
            </a:r>
            <a:endParaRPr sz="1650">
              <a:latin typeface="Arial"/>
              <a:cs typeface="Arial"/>
            </a:endParaRPr>
          </a:p>
          <a:p>
            <a:pPr marL="18795" marR="140213">
              <a:lnSpc>
                <a:spcPts val="1897"/>
              </a:lnSpc>
              <a:spcBef>
                <a:spcPts val="261"/>
              </a:spcBef>
            </a:pPr>
            <a:r>
              <a:rPr sz="1650" spc="-90" dirty="0" smtClean="0">
                <a:solidFill>
                  <a:srgbClr val="070302"/>
                </a:solidFill>
                <a:latin typeface="Arial"/>
                <a:cs typeface="Arial"/>
              </a:rPr>
              <a:t>mengkomunikasikan</a:t>
            </a:r>
            <a:endParaRPr sz="1650">
              <a:latin typeface="Arial"/>
              <a:cs typeface="Arial"/>
            </a:endParaRPr>
          </a:p>
          <a:p>
            <a:pPr marL="12700" marR="851516" algn="just">
              <a:lnSpc>
                <a:spcPct val="95825"/>
              </a:lnSpc>
              <a:spcBef>
                <a:spcPts val="266"/>
              </a:spcBef>
            </a:pPr>
            <a:r>
              <a:rPr sz="1650" spc="-89" dirty="0" smtClean="0">
                <a:solidFill>
                  <a:srgbClr val="070302"/>
                </a:solidFill>
                <a:latin typeface="Arial"/>
                <a:cs typeface="Arial"/>
              </a:rPr>
              <a:t>dengan baik</a:t>
            </a:r>
            <a:endParaRPr sz="1650">
              <a:latin typeface="Arial"/>
              <a:cs typeface="Arial"/>
            </a:endParaRPr>
          </a:p>
        </p:txBody>
      </p:sp>
      <p:sp>
        <p:nvSpPr>
          <p:cNvPr id="2" name="object 2"/>
          <p:cNvSpPr txBox="1"/>
          <p:nvPr/>
        </p:nvSpPr>
        <p:spPr>
          <a:xfrm>
            <a:off x="9564116" y="4130379"/>
            <a:ext cx="1895960" cy="2159000"/>
          </a:xfrm>
          <a:prstGeom prst="rect">
            <a:avLst/>
          </a:prstGeom>
        </p:spPr>
        <p:txBody>
          <a:bodyPr wrap="square" lIns="0" tIns="11493" rIns="0" bIns="0" rtlCol="0">
            <a:noAutofit/>
          </a:bodyPr>
          <a:lstStyle/>
          <a:p>
            <a:pPr marL="18795" marR="23444">
              <a:lnSpc>
                <a:spcPts val="1810"/>
              </a:lnSpc>
            </a:pPr>
            <a:r>
              <a:rPr sz="1650" spc="-85" dirty="0" smtClean="0">
                <a:solidFill>
                  <a:srgbClr val="070302"/>
                </a:solidFill>
                <a:latin typeface="Arial"/>
                <a:cs typeface="Arial"/>
              </a:rPr>
              <a:t>Peserta didik Mampu</a:t>
            </a:r>
            <a:endParaRPr sz="1650">
              <a:latin typeface="Arial"/>
              <a:cs typeface="Arial"/>
            </a:endParaRPr>
          </a:p>
          <a:p>
            <a:pPr marL="12700" indent="6095">
              <a:lnSpc>
                <a:spcPts val="1897"/>
              </a:lnSpc>
              <a:spcBef>
                <a:spcPts val="169"/>
              </a:spcBef>
            </a:pPr>
            <a:r>
              <a:rPr sz="1650" spc="-82" dirty="0" smtClean="0">
                <a:solidFill>
                  <a:srgbClr val="070302"/>
                </a:solidFill>
                <a:latin typeface="Arial"/>
                <a:cs typeface="Arial"/>
              </a:rPr>
              <a:t>beradaptasi dengan </a:t>
            </a:r>
            <a:endParaRPr sz="1650">
              <a:latin typeface="Arial"/>
              <a:cs typeface="Arial"/>
            </a:endParaRPr>
          </a:p>
          <a:p>
            <a:pPr marL="12700">
              <a:lnSpc>
                <a:spcPts val="1897"/>
              </a:lnSpc>
              <a:spcBef>
                <a:spcPts val="261"/>
              </a:spcBef>
            </a:pPr>
            <a:r>
              <a:rPr sz="1650" spc="-107" dirty="0" smtClean="0">
                <a:solidFill>
                  <a:srgbClr val="070302"/>
                </a:solidFill>
                <a:latin typeface="Arial"/>
                <a:cs typeface="Arial"/>
              </a:rPr>
              <a:t>c</a:t>
            </a:r>
            <a:r>
              <a:rPr sz="1650" spc="-110" dirty="0" smtClean="0">
                <a:solidFill>
                  <a:srgbClr val="070302"/>
                </a:solidFill>
                <a:latin typeface="Arial"/>
                <a:cs typeface="Arial"/>
              </a:rPr>
              <a:t>e</a:t>
            </a:r>
            <a:r>
              <a:rPr sz="1650" spc="-55" dirty="0" smtClean="0">
                <a:solidFill>
                  <a:srgbClr val="070302"/>
                </a:solidFill>
                <a:latin typeface="Arial"/>
                <a:cs typeface="Arial"/>
              </a:rPr>
              <a:t>p</a:t>
            </a:r>
            <a:r>
              <a:rPr sz="1650" spc="-155" dirty="0" smtClean="0">
                <a:solidFill>
                  <a:srgbClr val="070302"/>
                </a:solidFill>
                <a:latin typeface="Arial"/>
                <a:cs typeface="Arial"/>
              </a:rPr>
              <a:t>a</a:t>
            </a:r>
            <a:r>
              <a:rPr sz="1650" spc="117" dirty="0" smtClean="0">
                <a:solidFill>
                  <a:srgbClr val="070302"/>
                </a:solidFill>
                <a:latin typeface="Arial"/>
                <a:cs typeface="Arial"/>
              </a:rPr>
              <a:t>t</a:t>
            </a:r>
            <a:r>
              <a:rPr sz="1650" spc="-169" dirty="0" smtClean="0">
                <a:solidFill>
                  <a:srgbClr val="070302"/>
                </a:solidFill>
                <a:latin typeface="Arial"/>
                <a:cs typeface="Arial"/>
              </a:rPr>
              <a:t> </a:t>
            </a:r>
            <a:r>
              <a:rPr sz="1650" spc="-110" dirty="0" smtClean="0">
                <a:solidFill>
                  <a:srgbClr val="070302"/>
                </a:solidFill>
                <a:latin typeface="Arial"/>
                <a:cs typeface="Arial"/>
              </a:rPr>
              <a:t>da</a:t>
            </a:r>
            <a:r>
              <a:rPr sz="1650" spc="-43" dirty="0" smtClean="0">
                <a:solidFill>
                  <a:srgbClr val="070302"/>
                </a:solidFill>
                <a:latin typeface="Arial"/>
                <a:cs typeface="Arial"/>
              </a:rPr>
              <a:t>l</a:t>
            </a:r>
            <a:r>
              <a:rPr sz="1650" spc="-110" dirty="0" smtClean="0">
                <a:solidFill>
                  <a:srgbClr val="070302"/>
                </a:solidFill>
                <a:latin typeface="Arial"/>
                <a:cs typeface="Arial"/>
              </a:rPr>
              <a:t>a</a:t>
            </a:r>
            <a:r>
              <a:rPr sz="1650" spc="-164" dirty="0" smtClean="0">
                <a:solidFill>
                  <a:srgbClr val="070302"/>
                </a:solidFill>
                <a:latin typeface="Arial"/>
                <a:cs typeface="Arial"/>
              </a:rPr>
              <a:t>m</a:t>
            </a:r>
            <a:r>
              <a:rPr sz="1650" spc="-54" dirty="0" smtClean="0">
                <a:solidFill>
                  <a:srgbClr val="070302"/>
                </a:solidFill>
                <a:latin typeface="Arial"/>
                <a:cs typeface="Arial"/>
              </a:rPr>
              <a:t> </a:t>
            </a:r>
            <a:r>
              <a:rPr sz="1650" spc="44" dirty="0" smtClean="0">
                <a:solidFill>
                  <a:srgbClr val="070302"/>
                </a:solidFill>
                <a:latin typeface="Arial"/>
                <a:cs typeface="Arial"/>
              </a:rPr>
              <a:t> </a:t>
            </a:r>
            <a:r>
              <a:rPr sz="1650" spc="-107" dirty="0" smtClean="0">
                <a:solidFill>
                  <a:srgbClr val="070302"/>
                </a:solidFill>
                <a:latin typeface="Arial"/>
                <a:cs typeface="Arial"/>
              </a:rPr>
              <a:t>k</a:t>
            </a:r>
            <a:r>
              <a:rPr sz="1650" spc="-155" dirty="0" smtClean="0">
                <a:solidFill>
                  <a:srgbClr val="070302"/>
                </a:solidFill>
                <a:latin typeface="Arial"/>
                <a:cs typeface="Arial"/>
              </a:rPr>
              <a:t>e</a:t>
            </a:r>
            <a:r>
              <a:rPr sz="1650" spc="-55" dirty="0" smtClean="0">
                <a:solidFill>
                  <a:srgbClr val="070302"/>
                </a:solidFill>
                <a:latin typeface="Arial"/>
                <a:cs typeface="Arial"/>
              </a:rPr>
              <a:t>g</a:t>
            </a:r>
            <a:r>
              <a:rPr sz="1650" spc="-80" dirty="0" smtClean="0">
                <a:solidFill>
                  <a:srgbClr val="070302"/>
                </a:solidFill>
                <a:latin typeface="Arial"/>
                <a:cs typeface="Arial"/>
              </a:rPr>
              <a:t>i</a:t>
            </a:r>
            <a:r>
              <a:rPr sz="1650" spc="-110" dirty="0" smtClean="0">
                <a:solidFill>
                  <a:srgbClr val="070302"/>
                </a:solidFill>
                <a:latin typeface="Arial"/>
                <a:cs typeface="Arial"/>
              </a:rPr>
              <a:t>a</a:t>
            </a:r>
            <a:r>
              <a:rPr sz="1650" spc="117" dirty="0" smtClean="0">
                <a:solidFill>
                  <a:srgbClr val="070302"/>
                </a:solidFill>
                <a:latin typeface="Arial"/>
                <a:cs typeface="Arial"/>
              </a:rPr>
              <a:t>t</a:t>
            </a:r>
            <a:r>
              <a:rPr sz="1650" spc="-155" dirty="0" smtClean="0">
                <a:solidFill>
                  <a:srgbClr val="070302"/>
                </a:solidFill>
                <a:latin typeface="Arial"/>
                <a:cs typeface="Arial"/>
              </a:rPr>
              <a:t>a</a:t>
            </a:r>
            <a:r>
              <a:rPr sz="1650" spc="-110" dirty="0" smtClean="0">
                <a:solidFill>
                  <a:srgbClr val="070302"/>
                </a:solidFill>
                <a:latin typeface="Arial"/>
                <a:cs typeface="Arial"/>
              </a:rPr>
              <a:t>n</a:t>
            </a:r>
            <a:r>
              <a:rPr sz="1650" spc="-54" dirty="0" smtClean="0">
                <a:solidFill>
                  <a:srgbClr val="070302"/>
                </a:solidFill>
                <a:latin typeface="Arial"/>
                <a:cs typeface="Arial"/>
              </a:rPr>
              <a:t> </a:t>
            </a:r>
            <a:endParaRPr sz="1650">
              <a:latin typeface="Arial"/>
              <a:cs typeface="Arial"/>
            </a:endParaRPr>
          </a:p>
          <a:p>
            <a:pPr marL="12700">
              <a:lnSpc>
                <a:spcPts val="1897"/>
              </a:lnSpc>
              <a:spcBef>
                <a:spcPts val="261"/>
              </a:spcBef>
            </a:pPr>
            <a:r>
              <a:rPr sz="1650" spc="-82" dirty="0" smtClean="0">
                <a:solidFill>
                  <a:srgbClr val="070302"/>
                </a:solidFill>
                <a:latin typeface="Arial"/>
                <a:cs typeface="Arial"/>
              </a:rPr>
              <a:t>kelom pok serta </a:t>
            </a:r>
            <a:endParaRPr sz="1650">
              <a:latin typeface="Arial"/>
              <a:cs typeface="Arial"/>
            </a:endParaRPr>
          </a:p>
          <a:p>
            <a:pPr marL="12700">
              <a:lnSpc>
                <a:spcPts val="1897"/>
              </a:lnSpc>
              <a:spcBef>
                <a:spcPts val="261"/>
              </a:spcBef>
            </a:pPr>
            <a:r>
              <a:rPr sz="1650" spc="-117" dirty="0" smtClean="0">
                <a:solidFill>
                  <a:srgbClr val="070302"/>
                </a:solidFill>
                <a:latin typeface="Arial"/>
                <a:cs typeface="Arial"/>
              </a:rPr>
              <a:t>mampu</a:t>
            </a:r>
            <a:endParaRPr sz="1650">
              <a:latin typeface="Arial"/>
              <a:cs typeface="Arial"/>
            </a:endParaRPr>
          </a:p>
          <a:p>
            <a:pPr marL="18795" marR="109727">
              <a:lnSpc>
                <a:spcPts val="1897"/>
              </a:lnSpc>
              <a:spcBef>
                <a:spcPts val="266"/>
              </a:spcBef>
            </a:pPr>
            <a:r>
              <a:rPr sz="1650" spc="-122" dirty="0" smtClean="0">
                <a:solidFill>
                  <a:srgbClr val="070302"/>
                </a:solidFill>
                <a:latin typeface="Arial"/>
                <a:cs typeface="Arial"/>
              </a:rPr>
              <a:t>mengkom u nikasikan </a:t>
            </a:r>
            <a:endParaRPr sz="1650">
              <a:latin typeface="Arial"/>
              <a:cs typeface="Arial"/>
            </a:endParaRPr>
          </a:p>
          <a:p>
            <a:pPr marL="18795" marR="109727">
              <a:lnSpc>
                <a:spcPts val="1897"/>
              </a:lnSpc>
              <a:spcBef>
                <a:spcPts val="261"/>
              </a:spcBef>
            </a:pPr>
            <a:r>
              <a:rPr sz="1650" spc="-83" dirty="0" smtClean="0">
                <a:solidFill>
                  <a:srgbClr val="070302"/>
                </a:solidFill>
                <a:latin typeface="Arial"/>
                <a:cs typeface="Arial"/>
              </a:rPr>
              <a:t>berbagal tantangan</a:t>
            </a:r>
            <a:endParaRPr sz="1650">
              <a:latin typeface="Arial"/>
              <a:cs typeface="Arial"/>
            </a:endParaRPr>
          </a:p>
          <a:p>
            <a:pPr marL="12700" marR="23444">
              <a:lnSpc>
                <a:spcPct val="95825"/>
              </a:lnSpc>
              <a:spcBef>
                <a:spcPts val="266"/>
              </a:spcBef>
            </a:pPr>
            <a:r>
              <a:rPr sz="1650" spc="-93" dirty="0" smtClean="0">
                <a:solidFill>
                  <a:srgbClr val="070302"/>
                </a:solidFill>
                <a:latin typeface="Arial"/>
                <a:cs typeface="Arial"/>
              </a:rPr>
              <a:t>dan solusinya.</a:t>
            </a:r>
            <a:endParaRPr sz="165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3" name="object 33"/>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4" name="object 34"/>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5" name="object 35"/>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36" name="object 36"/>
          <p:cNvSpPr/>
          <p:nvPr/>
        </p:nvSpPr>
        <p:spPr>
          <a:xfrm>
            <a:off x="569912" y="773112"/>
            <a:ext cx="2209800" cy="803200"/>
          </a:xfrm>
          <a:custGeom>
            <a:avLst/>
            <a:gdLst/>
            <a:ahLst/>
            <a:cxnLst/>
            <a:rect l="l" t="t" r="r" b="b"/>
            <a:pathLst>
              <a:path w="2209800" h="803200">
                <a:moveTo>
                  <a:pt x="0" y="0"/>
                </a:moveTo>
                <a:lnTo>
                  <a:pt x="2209800" y="0"/>
                </a:lnTo>
                <a:lnTo>
                  <a:pt x="2209800" y="803200"/>
                </a:lnTo>
                <a:lnTo>
                  <a:pt x="0" y="803200"/>
                </a:lnTo>
                <a:lnTo>
                  <a:pt x="0" y="0"/>
                </a:lnTo>
                <a:close/>
              </a:path>
            </a:pathLst>
          </a:custGeom>
          <a:solidFill>
            <a:srgbClr val="E74C22"/>
          </a:solidFill>
        </p:spPr>
        <p:txBody>
          <a:bodyPr wrap="square" lIns="0" tIns="0" rIns="0" bIns="0" rtlCol="0">
            <a:noAutofit/>
          </a:bodyPr>
          <a:lstStyle/>
          <a:p>
            <a:endParaRPr/>
          </a:p>
        </p:txBody>
      </p:sp>
      <p:sp>
        <p:nvSpPr>
          <p:cNvPr id="37" name="object 37"/>
          <p:cNvSpPr/>
          <p:nvPr/>
        </p:nvSpPr>
        <p:spPr>
          <a:xfrm>
            <a:off x="2779712" y="773112"/>
            <a:ext cx="2211374" cy="803200"/>
          </a:xfrm>
          <a:custGeom>
            <a:avLst/>
            <a:gdLst/>
            <a:ahLst/>
            <a:cxnLst/>
            <a:rect l="l" t="t" r="r" b="b"/>
            <a:pathLst>
              <a:path w="2211374" h="803200">
                <a:moveTo>
                  <a:pt x="0" y="0"/>
                </a:moveTo>
                <a:lnTo>
                  <a:pt x="2211374" y="0"/>
                </a:lnTo>
                <a:lnTo>
                  <a:pt x="2211374" y="803200"/>
                </a:lnTo>
                <a:lnTo>
                  <a:pt x="0" y="803200"/>
                </a:lnTo>
                <a:lnTo>
                  <a:pt x="0" y="0"/>
                </a:lnTo>
                <a:close/>
              </a:path>
            </a:pathLst>
          </a:custGeom>
          <a:solidFill>
            <a:srgbClr val="E74C22"/>
          </a:solidFill>
        </p:spPr>
        <p:txBody>
          <a:bodyPr wrap="square" lIns="0" tIns="0" rIns="0" bIns="0" rtlCol="0">
            <a:noAutofit/>
          </a:bodyPr>
          <a:lstStyle/>
          <a:p>
            <a:endParaRPr/>
          </a:p>
        </p:txBody>
      </p:sp>
      <p:sp>
        <p:nvSpPr>
          <p:cNvPr id="38" name="object 38"/>
          <p:cNvSpPr/>
          <p:nvPr/>
        </p:nvSpPr>
        <p:spPr>
          <a:xfrm>
            <a:off x="4991087" y="773112"/>
            <a:ext cx="2209799" cy="803200"/>
          </a:xfrm>
          <a:custGeom>
            <a:avLst/>
            <a:gdLst/>
            <a:ahLst/>
            <a:cxnLst/>
            <a:rect l="l" t="t" r="r" b="b"/>
            <a:pathLst>
              <a:path w="2209799" h="803200">
                <a:moveTo>
                  <a:pt x="0" y="0"/>
                </a:moveTo>
                <a:lnTo>
                  <a:pt x="2209799" y="0"/>
                </a:lnTo>
                <a:lnTo>
                  <a:pt x="2209799" y="803200"/>
                </a:lnTo>
                <a:lnTo>
                  <a:pt x="0" y="803200"/>
                </a:lnTo>
                <a:lnTo>
                  <a:pt x="0" y="0"/>
                </a:lnTo>
                <a:close/>
              </a:path>
            </a:pathLst>
          </a:custGeom>
          <a:solidFill>
            <a:srgbClr val="E74C22"/>
          </a:solidFill>
        </p:spPr>
        <p:txBody>
          <a:bodyPr wrap="square" lIns="0" tIns="0" rIns="0" bIns="0" rtlCol="0">
            <a:noAutofit/>
          </a:bodyPr>
          <a:lstStyle/>
          <a:p>
            <a:endParaRPr/>
          </a:p>
        </p:txBody>
      </p:sp>
      <p:sp>
        <p:nvSpPr>
          <p:cNvPr id="39" name="object 39"/>
          <p:cNvSpPr/>
          <p:nvPr/>
        </p:nvSpPr>
        <p:spPr>
          <a:xfrm>
            <a:off x="7200886" y="773112"/>
            <a:ext cx="2211375" cy="803200"/>
          </a:xfrm>
          <a:custGeom>
            <a:avLst/>
            <a:gdLst/>
            <a:ahLst/>
            <a:cxnLst/>
            <a:rect l="l" t="t" r="r" b="b"/>
            <a:pathLst>
              <a:path w="2211375" h="803200">
                <a:moveTo>
                  <a:pt x="0" y="0"/>
                </a:moveTo>
                <a:lnTo>
                  <a:pt x="2211375" y="0"/>
                </a:lnTo>
                <a:lnTo>
                  <a:pt x="2211375" y="803200"/>
                </a:lnTo>
                <a:lnTo>
                  <a:pt x="0" y="803200"/>
                </a:lnTo>
                <a:lnTo>
                  <a:pt x="0" y="0"/>
                </a:lnTo>
                <a:close/>
              </a:path>
            </a:pathLst>
          </a:custGeom>
          <a:solidFill>
            <a:srgbClr val="E74C22"/>
          </a:solidFill>
        </p:spPr>
        <p:txBody>
          <a:bodyPr wrap="square" lIns="0" tIns="0" rIns="0" bIns="0" rtlCol="0">
            <a:noAutofit/>
          </a:bodyPr>
          <a:lstStyle/>
          <a:p>
            <a:endParaRPr/>
          </a:p>
        </p:txBody>
      </p:sp>
      <p:sp>
        <p:nvSpPr>
          <p:cNvPr id="40" name="object 40"/>
          <p:cNvSpPr/>
          <p:nvPr/>
        </p:nvSpPr>
        <p:spPr>
          <a:xfrm>
            <a:off x="9412262" y="773112"/>
            <a:ext cx="2209800" cy="803200"/>
          </a:xfrm>
          <a:custGeom>
            <a:avLst/>
            <a:gdLst/>
            <a:ahLst/>
            <a:cxnLst/>
            <a:rect l="l" t="t" r="r" b="b"/>
            <a:pathLst>
              <a:path w="2209800" h="803200">
                <a:moveTo>
                  <a:pt x="0" y="0"/>
                </a:moveTo>
                <a:lnTo>
                  <a:pt x="2209800" y="0"/>
                </a:lnTo>
                <a:lnTo>
                  <a:pt x="2209800" y="803200"/>
                </a:lnTo>
                <a:lnTo>
                  <a:pt x="0" y="803200"/>
                </a:lnTo>
                <a:lnTo>
                  <a:pt x="0" y="0"/>
                </a:lnTo>
                <a:close/>
              </a:path>
            </a:pathLst>
          </a:custGeom>
          <a:solidFill>
            <a:srgbClr val="E74C22"/>
          </a:solidFill>
        </p:spPr>
        <p:txBody>
          <a:bodyPr wrap="square" lIns="0" tIns="0" rIns="0" bIns="0" rtlCol="0">
            <a:noAutofit/>
          </a:bodyPr>
          <a:lstStyle/>
          <a:p>
            <a:endParaRPr/>
          </a:p>
        </p:txBody>
      </p:sp>
      <p:sp>
        <p:nvSpPr>
          <p:cNvPr id="41" name="object 41"/>
          <p:cNvSpPr/>
          <p:nvPr/>
        </p:nvSpPr>
        <p:spPr>
          <a:xfrm>
            <a:off x="569912" y="1576312"/>
            <a:ext cx="2209800" cy="2636100"/>
          </a:xfrm>
          <a:custGeom>
            <a:avLst/>
            <a:gdLst/>
            <a:ahLst/>
            <a:cxnLst/>
            <a:rect l="l" t="t" r="r" b="b"/>
            <a:pathLst>
              <a:path w="2209800" h="2636100">
                <a:moveTo>
                  <a:pt x="0" y="0"/>
                </a:moveTo>
                <a:lnTo>
                  <a:pt x="2209800" y="0"/>
                </a:lnTo>
                <a:lnTo>
                  <a:pt x="2209800" y="2636100"/>
                </a:lnTo>
                <a:lnTo>
                  <a:pt x="0" y="2636100"/>
                </a:lnTo>
                <a:lnTo>
                  <a:pt x="0" y="0"/>
                </a:lnTo>
                <a:close/>
              </a:path>
            </a:pathLst>
          </a:custGeom>
          <a:solidFill>
            <a:srgbClr val="F6D0CC"/>
          </a:solidFill>
        </p:spPr>
        <p:txBody>
          <a:bodyPr wrap="square" lIns="0" tIns="0" rIns="0" bIns="0" rtlCol="0">
            <a:noAutofit/>
          </a:bodyPr>
          <a:lstStyle/>
          <a:p>
            <a:endParaRPr/>
          </a:p>
        </p:txBody>
      </p:sp>
      <p:sp>
        <p:nvSpPr>
          <p:cNvPr id="42" name="object 42"/>
          <p:cNvSpPr/>
          <p:nvPr/>
        </p:nvSpPr>
        <p:spPr>
          <a:xfrm>
            <a:off x="2779712" y="1576312"/>
            <a:ext cx="2211374" cy="2636100"/>
          </a:xfrm>
          <a:custGeom>
            <a:avLst/>
            <a:gdLst/>
            <a:ahLst/>
            <a:cxnLst/>
            <a:rect l="l" t="t" r="r" b="b"/>
            <a:pathLst>
              <a:path w="2211374" h="2636100">
                <a:moveTo>
                  <a:pt x="0" y="0"/>
                </a:moveTo>
                <a:lnTo>
                  <a:pt x="2211374" y="0"/>
                </a:lnTo>
                <a:lnTo>
                  <a:pt x="2211374" y="2636100"/>
                </a:lnTo>
                <a:lnTo>
                  <a:pt x="0" y="2636100"/>
                </a:lnTo>
                <a:lnTo>
                  <a:pt x="0" y="0"/>
                </a:lnTo>
                <a:close/>
              </a:path>
            </a:pathLst>
          </a:custGeom>
          <a:solidFill>
            <a:srgbClr val="F6D0CC"/>
          </a:solidFill>
        </p:spPr>
        <p:txBody>
          <a:bodyPr wrap="square" lIns="0" tIns="0" rIns="0" bIns="0" rtlCol="0">
            <a:noAutofit/>
          </a:bodyPr>
          <a:lstStyle/>
          <a:p>
            <a:endParaRPr/>
          </a:p>
        </p:txBody>
      </p:sp>
      <p:sp>
        <p:nvSpPr>
          <p:cNvPr id="43" name="object 43"/>
          <p:cNvSpPr/>
          <p:nvPr/>
        </p:nvSpPr>
        <p:spPr>
          <a:xfrm>
            <a:off x="4991087" y="1576312"/>
            <a:ext cx="2209799" cy="2636100"/>
          </a:xfrm>
          <a:custGeom>
            <a:avLst/>
            <a:gdLst/>
            <a:ahLst/>
            <a:cxnLst/>
            <a:rect l="l" t="t" r="r" b="b"/>
            <a:pathLst>
              <a:path w="2209799" h="2636100">
                <a:moveTo>
                  <a:pt x="0" y="0"/>
                </a:moveTo>
                <a:lnTo>
                  <a:pt x="2209799" y="0"/>
                </a:lnTo>
                <a:lnTo>
                  <a:pt x="2209799" y="2636100"/>
                </a:lnTo>
                <a:lnTo>
                  <a:pt x="0" y="2636100"/>
                </a:lnTo>
                <a:lnTo>
                  <a:pt x="0" y="0"/>
                </a:lnTo>
                <a:close/>
              </a:path>
            </a:pathLst>
          </a:custGeom>
          <a:solidFill>
            <a:srgbClr val="F6D0CC"/>
          </a:solidFill>
        </p:spPr>
        <p:txBody>
          <a:bodyPr wrap="square" lIns="0" tIns="0" rIns="0" bIns="0" rtlCol="0">
            <a:noAutofit/>
          </a:bodyPr>
          <a:lstStyle/>
          <a:p>
            <a:endParaRPr/>
          </a:p>
        </p:txBody>
      </p:sp>
      <p:sp>
        <p:nvSpPr>
          <p:cNvPr id="44" name="object 44"/>
          <p:cNvSpPr/>
          <p:nvPr/>
        </p:nvSpPr>
        <p:spPr>
          <a:xfrm>
            <a:off x="7200886" y="1576312"/>
            <a:ext cx="2211375" cy="2636100"/>
          </a:xfrm>
          <a:custGeom>
            <a:avLst/>
            <a:gdLst/>
            <a:ahLst/>
            <a:cxnLst/>
            <a:rect l="l" t="t" r="r" b="b"/>
            <a:pathLst>
              <a:path w="2211375" h="2636100">
                <a:moveTo>
                  <a:pt x="0" y="0"/>
                </a:moveTo>
                <a:lnTo>
                  <a:pt x="2211375" y="0"/>
                </a:lnTo>
                <a:lnTo>
                  <a:pt x="2211375" y="2636100"/>
                </a:lnTo>
                <a:lnTo>
                  <a:pt x="0" y="2636100"/>
                </a:lnTo>
                <a:lnTo>
                  <a:pt x="0" y="0"/>
                </a:lnTo>
                <a:close/>
              </a:path>
            </a:pathLst>
          </a:custGeom>
          <a:solidFill>
            <a:srgbClr val="F6D0CC"/>
          </a:solidFill>
        </p:spPr>
        <p:txBody>
          <a:bodyPr wrap="square" lIns="0" tIns="0" rIns="0" bIns="0" rtlCol="0">
            <a:noAutofit/>
          </a:bodyPr>
          <a:lstStyle/>
          <a:p>
            <a:endParaRPr/>
          </a:p>
        </p:txBody>
      </p:sp>
      <p:sp>
        <p:nvSpPr>
          <p:cNvPr id="45" name="object 45"/>
          <p:cNvSpPr/>
          <p:nvPr/>
        </p:nvSpPr>
        <p:spPr>
          <a:xfrm>
            <a:off x="9412262" y="1576312"/>
            <a:ext cx="2209800" cy="2636100"/>
          </a:xfrm>
          <a:custGeom>
            <a:avLst/>
            <a:gdLst/>
            <a:ahLst/>
            <a:cxnLst/>
            <a:rect l="l" t="t" r="r" b="b"/>
            <a:pathLst>
              <a:path w="2209800" h="2636100">
                <a:moveTo>
                  <a:pt x="0" y="0"/>
                </a:moveTo>
                <a:lnTo>
                  <a:pt x="2209800" y="0"/>
                </a:lnTo>
                <a:lnTo>
                  <a:pt x="2209800" y="2636100"/>
                </a:lnTo>
                <a:lnTo>
                  <a:pt x="0" y="2636100"/>
                </a:lnTo>
                <a:lnTo>
                  <a:pt x="0" y="0"/>
                </a:lnTo>
                <a:close/>
              </a:path>
            </a:pathLst>
          </a:custGeom>
          <a:solidFill>
            <a:srgbClr val="F6D0CC"/>
          </a:solidFill>
        </p:spPr>
        <p:txBody>
          <a:bodyPr wrap="square" lIns="0" tIns="0" rIns="0" bIns="0" rtlCol="0">
            <a:noAutofit/>
          </a:bodyPr>
          <a:lstStyle/>
          <a:p>
            <a:endParaRPr/>
          </a:p>
        </p:txBody>
      </p:sp>
      <p:sp>
        <p:nvSpPr>
          <p:cNvPr id="46" name="object 46"/>
          <p:cNvSpPr/>
          <p:nvPr/>
        </p:nvSpPr>
        <p:spPr>
          <a:xfrm>
            <a:off x="569912" y="4212412"/>
            <a:ext cx="2209800" cy="2654499"/>
          </a:xfrm>
          <a:custGeom>
            <a:avLst/>
            <a:gdLst/>
            <a:ahLst/>
            <a:cxnLst/>
            <a:rect l="l" t="t" r="r" b="b"/>
            <a:pathLst>
              <a:path w="2209800" h="2654499">
                <a:moveTo>
                  <a:pt x="2209800" y="0"/>
                </a:moveTo>
                <a:lnTo>
                  <a:pt x="0" y="0"/>
                </a:lnTo>
                <a:lnTo>
                  <a:pt x="0" y="2645587"/>
                </a:lnTo>
                <a:lnTo>
                  <a:pt x="2209800" y="2645587"/>
                </a:lnTo>
                <a:lnTo>
                  <a:pt x="2209800" y="0"/>
                </a:lnTo>
                <a:close/>
              </a:path>
            </a:pathLst>
          </a:custGeom>
          <a:solidFill>
            <a:srgbClr val="FAE9E7"/>
          </a:solidFill>
        </p:spPr>
        <p:txBody>
          <a:bodyPr wrap="square" lIns="0" tIns="0" rIns="0" bIns="0" rtlCol="0">
            <a:noAutofit/>
          </a:bodyPr>
          <a:lstStyle/>
          <a:p>
            <a:endParaRPr/>
          </a:p>
        </p:txBody>
      </p:sp>
      <p:sp>
        <p:nvSpPr>
          <p:cNvPr id="47" name="object 47"/>
          <p:cNvSpPr/>
          <p:nvPr/>
        </p:nvSpPr>
        <p:spPr>
          <a:xfrm>
            <a:off x="2779712" y="4212412"/>
            <a:ext cx="2211374" cy="2654499"/>
          </a:xfrm>
          <a:custGeom>
            <a:avLst/>
            <a:gdLst/>
            <a:ahLst/>
            <a:cxnLst/>
            <a:rect l="l" t="t" r="r" b="b"/>
            <a:pathLst>
              <a:path w="2211374" h="2654499">
                <a:moveTo>
                  <a:pt x="2211374" y="0"/>
                </a:moveTo>
                <a:lnTo>
                  <a:pt x="0" y="0"/>
                </a:lnTo>
                <a:lnTo>
                  <a:pt x="0" y="2645587"/>
                </a:lnTo>
                <a:lnTo>
                  <a:pt x="2211374" y="2645587"/>
                </a:lnTo>
                <a:lnTo>
                  <a:pt x="2211374" y="0"/>
                </a:lnTo>
                <a:close/>
              </a:path>
            </a:pathLst>
          </a:custGeom>
          <a:solidFill>
            <a:srgbClr val="FAE9E7"/>
          </a:solidFill>
        </p:spPr>
        <p:txBody>
          <a:bodyPr wrap="square" lIns="0" tIns="0" rIns="0" bIns="0" rtlCol="0">
            <a:noAutofit/>
          </a:bodyPr>
          <a:lstStyle/>
          <a:p>
            <a:endParaRPr/>
          </a:p>
        </p:txBody>
      </p:sp>
      <p:sp>
        <p:nvSpPr>
          <p:cNvPr id="48" name="object 48"/>
          <p:cNvSpPr/>
          <p:nvPr/>
        </p:nvSpPr>
        <p:spPr>
          <a:xfrm>
            <a:off x="4991087" y="4212412"/>
            <a:ext cx="2209799" cy="2654499"/>
          </a:xfrm>
          <a:custGeom>
            <a:avLst/>
            <a:gdLst/>
            <a:ahLst/>
            <a:cxnLst/>
            <a:rect l="l" t="t" r="r" b="b"/>
            <a:pathLst>
              <a:path w="2209799" h="2654499">
                <a:moveTo>
                  <a:pt x="2209799" y="0"/>
                </a:moveTo>
                <a:lnTo>
                  <a:pt x="0" y="0"/>
                </a:lnTo>
                <a:lnTo>
                  <a:pt x="0" y="2645587"/>
                </a:lnTo>
                <a:lnTo>
                  <a:pt x="2209799" y="2645587"/>
                </a:lnTo>
                <a:lnTo>
                  <a:pt x="2209799" y="0"/>
                </a:lnTo>
                <a:close/>
              </a:path>
            </a:pathLst>
          </a:custGeom>
          <a:solidFill>
            <a:srgbClr val="FAE9E7"/>
          </a:solidFill>
        </p:spPr>
        <p:txBody>
          <a:bodyPr wrap="square" lIns="0" tIns="0" rIns="0" bIns="0" rtlCol="0">
            <a:noAutofit/>
          </a:bodyPr>
          <a:lstStyle/>
          <a:p>
            <a:endParaRPr/>
          </a:p>
        </p:txBody>
      </p:sp>
      <p:sp>
        <p:nvSpPr>
          <p:cNvPr id="49" name="object 49"/>
          <p:cNvSpPr/>
          <p:nvPr/>
        </p:nvSpPr>
        <p:spPr>
          <a:xfrm>
            <a:off x="7200886" y="4212412"/>
            <a:ext cx="2211375" cy="2654499"/>
          </a:xfrm>
          <a:custGeom>
            <a:avLst/>
            <a:gdLst/>
            <a:ahLst/>
            <a:cxnLst/>
            <a:rect l="l" t="t" r="r" b="b"/>
            <a:pathLst>
              <a:path w="2211375" h="2654499">
                <a:moveTo>
                  <a:pt x="2211375" y="0"/>
                </a:moveTo>
                <a:lnTo>
                  <a:pt x="0" y="0"/>
                </a:lnTo>
                <a:lnTo>
                  <a:pt x="0" y="2645587"/>
                </a:lnTo>
                <a:lnTo>
                  <a:pt x="2211375" y="2645587"/>
                </a:lnTo>
                <a:lnTo>
                  <a:pt x="2211375" y="0"/>
                </a:lnTo>
                <a:close/>
              </a:path>
            </a:pathLst>
          </a:custGeom>
          <a:solidFill>
            <a:srgbClr val="FAE9E7"/>
          </a:solidFill>
        </p:spPr>
        <p:txBody>
          <a:bodyPr wrap="square" lIns="0" tIns="0" rIns="0" bIns="0" rtlCol="0">
            <a:noAutofit/>
          </a:bodyPr>
          <a:lstStyle/>
          <a:p>
            <a:endParaRPr/>
          </a:p>
        </p:txBody>
      </p:sp>
      <p:sp>
        <p:nvSpPr>
          <p:cNvPr id="50" name="object 50"/>
          <p:cNvSpPr/>
          <p:nvPr/>
        </p:nvSpPr>
        <p:spPr>
          <a:xfrm>
            <a:off x="9412262" y="4212412"/>
            <a:ext cx="2209800" cy="2654499"/>
          </a:xfrm>
          <a:custGeom>
            <a:avLst/>
            <a:gdLst/>
            <a:ahLst/>
            <a:cxnLst/>
            <a:rect l="l" t="t" r="r" b="b"/>
            <a:pathLst>
              <a:path w="2209800" h="2654499">
                <a:moveTo>
                  <a:pt x="2209800" y="0"/>
                </a:moveTo>
                <a:lnTo>
                  <a:pt x="0" y="0"/>
                </a:lnTo>
                <a:lnTo>
                  <a:pt x="0" y="2645587"/>
                </a:lnTo>
                <a:lnTo>
                  <a:pt x="2209800" y="2645587"/>
                </a:lnTo>
                <a:lnTo>
                  <a:pt x="2209800" y="0"/>
                </a:lnTo>
                <a:close/>
              </a:path>
            </a:pathLst>
          </a:custGeom>
          <a:solidFill>
            <a:srgbClr val="FAE9E7"/>
          </a:solidFill>
        </p:spPr>
        <p:txBody>
          <a:bodyPr wrap="square" lIns="0" tIns="0" rIns="0" bIns="0" rtlCol="0">
            <a:noAutofit/>
          </a:bodyPr>
          <a:lstStyle/>
          <a:p>
            <a:endParaRPr/>
          </a:p>
        </p:txBody>
      </p:sp>
      <p:sp>
        <p:nvSpPr>
          <p:cNvPr id="51" name="object 51"/>
          <p:cNvSpPr/>
          <p:nvPr/>
        </p:nvSpPr>
        <p:spPr>
          <a:xfrm>
            <a:off x="569912" y="766762"/>
            <a:ext cx="0" cy="6106499"/>
          </a:xfrm>
          <a:custGeom>
            <a:avLst/>
            <a:gdLst/>
            <a:ahLst/>
            <a:cxnLst/>
            <a:rect l="l" t="t" r="r" b="b"/>
            <a:pathLst>
              <a:path h="610649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2" name="object 52"/>
          <p:cNvSpPr/>
          <p:nvPr/>
        </p:nvSpPr>
        <p:spPr>
          <a:xfrm>
            <a:off x="2779712" y="766762"/>
            <a:ext cx="0" cy="6106499"/>
          </a:xfrm>
          <a:custGeom>
            <a:avLst/>
            <a:gdLst/>
            <a:ahLst/>
            <a:cxnLst/>
            <a:rect l="l" t="t" r="r" b="b"/>
            <a:pathLst>
              <a:path h="610649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3" name="object 53"/>
          <p:cNvSpPr/>
          <p:nvPr/>
        </p:nvSpPr>
        <p:spPr>
          <a:xfrm>
            <a:off x="4991087" y="766762"/>
            <a:ext cx="0" cy="6106499"/>
          </a:xfrm>
          <a:custGeom>
            <a:avLst/>
            <a:gdLst/>
            <a:ahLst/>
            <a:cxnLst/>
            <a:rect l="l" t="t" r="r" b="b"/>
            <a:pathLst>
              <a:path h="610649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4" name="object 54"/>
          <p:cNvSpPr/>
          <p:nvPr/>
        </p:nvSpPr>
        <p:spPr>
          <a:xfrm>
            <a:off x="9412262" y="766762"/>
            <a:ext cx="0" cy="6106499"/>
          </a:xfrm>
          <a:custGeom>
            <a:avLst/>
            <a:gdLst/>
            <a:ahLst/>
            <a:cxnLst/>
            <a:rect l="l" t="t" r="r" b="b"/>
            <a:pathLst>
              <a:path h="610649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5" name="object 55"/>
          <p:cNvSpPr/>
          <p:nvPr/>
        </p:nvSpPr>
        <p:spPr>
          <a:xfrm>
            <a:off x="11622062" y="766762"/>
            <a:ext cx="0" cy="6106499"/>
          </a:xfrm>
          <a:custGeom>
            <a:avLst/>
            <a:gdLst/>
            <a:ahLst/>
            <a:cxnLst/>
            <a:rect l="l" t="t" r="r" b="b"/>
            <a:pathLst>
              <a:path h="610649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6" name="object 56"/>
          <p:cNvSpPr/>
          <p:nvPr/>
        </p:nvSpPr>
        <p:spPr>
          <a:xfrm>
            <a:off x="563562" y="1576312"/>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57" name="object 57"/>
          <p:cNvSpPr/>
          <p:nvPr/>
        </p:nvSpPr>
        <p:spPr>
          <a:xfrm>
            <a:off x="563562" y="4212412"/>
            <a:ext cx="11064850" cy="0"/>
          </a:xfrm>
          <a:custGeom>
            <a:avLst/>
            <a:gdLst/>
            <a:ahLst/>
            <a:cxnLst/>
            <a:rect l="l" t="t" r="r" b="b"/>
            <a:pathLst>
              <a:path w="11064850">
                <a:moveTo>
                  <a:pt x="0" y="0"/>
                </a:moveTo>
                <a:lnTo>
                  <a:pt x="11064850" y="0"/>
                </a:lnTo>
              </a:path>
            </a:pathLst>
          </a:custGeom>
          <a:ln w="12700">
            <a:solidFill>
              <a:srgbClr val="FFFFFF"/>
            </a:solidFill>
          </a:ln>
        </p:spPr>
        <p:txBody>
          <a:bodyPr wrap="square" lIns="0" tIns="0" rIns="0" bIns="0" rtlCol="0">
            <a:noAutofit/>
          </a:bodyPr>
          <a:lstStyle/>
          <a:p>
            <a:endParaRPr/>
          </a:p>
        </p:txBody>
      </p:sp>
      <p:sp>
        <p:nvSpPr>
          <p:cNvPr id="31" name="object 31"/>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30" name="object 30"/>
          <p:cNvSpPr txBox="1"/>
          <p:nvPr/>
        </p:nvSpPr>
        <p:spPr>
          <a:xfrm>
            <a:off x="3319199" y="299865"/>
            <a:ext cx="5604228" cy="355600"/>
          </a:xfrm>
          <a:prstGeom prst="rect">
            <a:avLst/>
          </a:prstGeom>
        </p:spPr>
        <p:txBody>
          <a:bodyPr wrap="square" lIns="0" tIns="16573" rIns="0" bIns="0" rtlCol="0">
            <a:noAutofit/>
          </a:bodyPr>
          <a:lstStyle/>
          <a:p>
            <a:pPr marL="12700">
              <a:lnSpc>
                <a:spcPts val="2610"/>
              </a:lnSpc>
            </a:pPr>
            <a:r>
              <a:rPr sz="2600" spc="-617" dirty="0" smtClean="0">
                <a:solidFill>
                  <a:srgbClr val="404040"/>
                </a:solidFill>
                <a:latin typeface="Times New Roman"/>
                <a:cs typeface="Times New Roman"/>
              </a:rPr>
              <a:t>RUBRIK PENILAIAN </a:t>
            </a:r>
            <a:r>
              <a:rPr sz="2600" spc="-617" dirty="0" smtClean="0">
                <a:solidFill>
                  <a:srgbClr val="933E00"/>
                </a:solidFill>
                <a:latin typeface="Times New Roman"/>
                <a:cs typeface="Times New Roman"/>
              </a:rPr>
              <a:t>KOLABORASI DALAM DUNIA KERJA (2)</a:t>
            </a:r>
            <a:endParaRPr sz="2600">
              <a:latin typeface="Times New Roman"/>
              <a:cs typeface="Times New Roman"/>
            </a:endParaRPr>
          </a:p>
        </p:txBody>
      </p:sp>
      <p:sp>
        <p:nvSpPr>
          <p:cNvPr id="29" name="object 29"/>
          <p:cNvSpPr txBox="1"/>
          <p:nvPr/>
        </p:nvSpPr>
        <p:spPr>
          <a:xfrm>
            <a:off x="7646977" y="831838"/>
            <a:ext cx="1348841" cy="228600"/>
          </a:xfrm>
          <a:prstGeom prst="rect">
            <a:avLst/>
          </a:prstGeom>
        </p:spPr>
        <p:txBody>
          <a:bodyPr wrap="square" lIns="0" tIns="10795" rIns="0" bIns="0" rtlCol="0">
            <a:noAutofit/>
          </a:bodyPr>
          <a:lstStyle/>
          <a:p>
            <a:pPr marL="12700">
              <a:lnSpc>
                <a:spcPts val="1700"/>
              </a:lnSpc>
            </a:pPr>
            <a:r>
              <a:rPr sz="1600" b="1" spc="130" dirty="0" smtClean="0">
                <a:solidFill>
                  <a:srgbClr val="FFFFFF"/>
                </a:solidFill>
                <a:latin typeface="Times New Roman"/>
                <a:cs typeface="Times New Roman"/>
              </a:rPr>
              <a:t>Berkembang</a:t>
            </a:r>
            <a:endParaRPr sz="1600">
              <a:latin typeface="Times New Roman"/>
              <a:cs typeface="Times New Roman"/>
            </a:endParaRPr>
          </a:p>
        </p:txBody>
      </p:sp>
      <p:sp>
        <p:nvSpPr>
          <p:cNvPr id="28" name="object 28"/>
          <p:cNvSpPr txBox="1"/>
          <p:nvPr/>
        </p:nvSpPr>
        <p:spPr>
          <a:xfrm>
            <a:off x="3225802" y="1197598"/>
            <a:ext cx="1348841" cy="228600"/>
          </a:xfrm>
          <a:prstGeom prst="rect">
            <a:avLst/>
          </a:prstGeom>
        </p:spPr>
        <p:txBody>
          <a:bodyPr wrap="square" lIns="0" tIns="10795" rIns="0" bIns="0" rtlCol="0">
            <a:noAutofit/>
          </a:bodyPr>
          <a:lstStyle/>
          <a:p>
            <a:pPr marL="12700">
              <a:lnSpc>
                <a:spcPts val="1700"/>
              </a:lnSpc>
            </a:pPr>
            <a:r>
              <a:rPr sz="1600" b="1" spc="130" dirty="0" smtClean="0">
                <a:solidFill>
                  <a:srgbClr val="FFFFFF"/>
                </a:solidFill>
                <a:latin typeface="Times New Roman"/>
                <a:cs typeface="Times New Roman"/>
              </a:rPr>
              <a:t>Berkembang</a:t>
            </a:r>
            <a:endParaRPr sz="1600">
              <a:latin typeface="Times New Roman"/>
              <a:cs typeface="Times New Roman"/>
            </a:endParaRPr>
          </a:p>
        </p:txBody>
      </p:sp>
      <p:sp>
        <p:nvSpPr>
          <p:cNvPr id="27" name="object 27"/>
          <p:cNvSpPr txBox="1"/>
          <p:nvPr/>
        </p:nvSpPr>
        <p:spPr>
          <a:xfrm>
            <a:off x="9857565" y="1197598"/>
            <a:ext cx="1348841" cy="228600"/>
          </a:xfrm>
          <a:prstGeom prst="rect">
            <a:avLst/>
          </a:prstGeom>
        </p:spPr>
        <p:txBody>
          <a:bodyPr wrap="square" lIns="0" tIns="10795" rIns="0" bIns="0" rtlCol="0">
            <a:noAutofit/>
          </a:bodyPr>
          <a:lstStyle/>
          <a:p>
            <a:pPr marL="12700">
              <a:lnSpc>
                <a:spcPts val="1700"/>
              </a:lnSpc>
            </a:pPr>
            <a:r>
              <a:rPr sz="1600" b="1" spc="130" dirty="0" smtClean="0">
                <a:solidFill>
                  <a:srgbClr val="FFFFFF"/>
                </a:solidFill>
                <a:latin typeface="Times New Roman"/>
                <a:cs typeface="Times New Roman"/>
              </a:rPr>
              <a:t>Berkembang</a:t>
            </a:r>
            <a:endParaRPr sz="1600">
              <a:latin typeface="Times New Roman"/>
              <a:cs typeface="Times New Roman"/>
            </a:endParaRPr>
          </a:p>
        </p:txBody>
      </p:sp>
      <p:sp>
        <p:nvSpPr>
          <p:cNvPr id="26" name="object 26"/>
          <p:cNvSpPr txBox="1"/>
          <p:nvPr/>
        </p:nvSpPr>
        <p:spPr>
          <a:xfrm>
            <a:off x="7854939" y="1319518"/>
            <a:ext cx="933704" cy="228600"/>
          </a:xfrm>
          <a:prstGeom prst="rect">
            <a:avLst/>
          </a:prstGeom>
        </p:spPr>
        <p:txBody>
          <a:bodyPr wrap="square" lIns="0" tIns="10795" rIns="0" bIns="0" rtlCol="0">
            <a:noAutofit/>
          </a:bodyPr>
          <a:lstStyle/>
          <a:p>
            <a:pPr marL="12700">
              <a:lnSpc>
                <a:spcPts val="1700"/>
              </a:lnSpc>
            </a:pPr>
            <a:r>
              <a:rPr sz="1600" b="1" spc="104" dirty="0" smtClean="0">
                <a:solidFill>
                  <a:srgbClr val="FFFFFF"/>
                </a:solidFill>
                <a:latin typeface="Times New Roman"/>
                <a:cs typeface="Times New Roman"/>
              </a:rPr>
              <a:t>Harapan</a:t>
            </a:r>
            <a:endParaRPr sz="1600">
              <a:latin typeface="Times New Roman"/>
              <a:cs typeface="Times New Roman"/>
            </a:endParaRPr>
          </a:p>
        </p:txBody>
      </p:sp>
      <p:sp>
        <p:nvSpPr>
          <p:cNvPr id="25" name="object 25"/>
          <p:cNvSpPr txBox="1"/>
          <p:nvPr/>
        </p:nvSpPr>
        <p:spPr>
          <a:xfrm>
            <a:off x="719137" y="1694448"/>
            <a:ext cx="681736" cy="228600"/>
          </a:xfrm>
          <a:prstGeom prst="rect">
            <a:avLst/>
          </a:prstGeom>
        </p:spPr>
        <p:txBody>
          <a:bodyPr wrap="square" lIns="0" tIns="10795" rIns="0" bIns="0" rtlCol="0">
            <a:noAutofit/>
          </a:bodyPr>
          <a:lstStyle/>
          <a:p>
            <a:pPr marL="12700">
              <a:lnSpc>
                <a:spcPts val="1700"/>
              </a:lnSpc>
            </a:pPr>
            <a:r>
              <a:rPr sz="1600" spc="50" dirty="0" smtClean="0">
                <a:latin typeface="Times New Roman"/>
                <a:cs typeface="Times New Roman"/>
              </a:rPr>
              <a:t>Kreatif</a:t>
            </a:r>
            <a:endParaRPr sz="1600">
              <a:latin typeface="Times New Roman"/>
              <a:cs typeface="Times New Roman"/>
            </a:endParaRPr>
          </a:p>
        </p:txBody>
      </p:sp>
      <p:sp>
        <p:nvSpPr>
          <p:cNvPr id="24" name="object 24"/>
          <p:cNvSpPr txBox="1"/>
          <p:nvPr/>
        </p:nvSpPr>
        <p:spPr>
          <a:xfrm>
            <a:off x="2928937" y="1694448"/>
            <a:ext cx="1280769" cy="228600"/>
          </a:xfrm>
          <a:prstGeom prst="rect">
            <a:avLst/>
          </a:prstGeom>
        </p:spPr>
        <p:txBody>
          <a:bodyPr wrap="square" lIns="0" tIns="10795" rIns="0" bIns="0" rtlCol="0">
            <a:noAutofit/>
          </a:bodyPr>
          <a:lstStyle/>
          <a:p>
            <a:pPr marL="12700">
              <a:lnSpc>
                <a:spcPts val="1700"/>
              </a:lnSpc>
            </a:pPr>
            <a:r>
              <a:rPr sz="1600" spc="112" dirty="0" smtClean="0">
                <a:latin typeface="Times New Roman"/>
                <a:cs typeface="Times New Roman"/>
              </a:rPr>
              <a:t>Peserta didik</a:t>
            </a:r>
            <a:endParaRPr sz="1600">
              <a:latin typeface="Times New Roman"/>
              <a:cs typeface="Times New Roman"/>
            </a:endParaRPr>
          </a:p>
        </p:txBody>
      </p:sp>
      <p:sp>
        <p:nvSpPr>
          <p:cNvPr id="23" name="object 23"/>
          <p:cNvSpPr txBox="1"/>
          <p:nvPr/>
        </p:nvSpPr>
        <p:spPr>
          <a:xfrm>
            <a:off x="5140312" y="1694448"/>
            <a:ext cx="1280769" cy="228600"/>
          </a:xfrm>
          <a:prstGeom prst="rect">
            <a:avLst/>
          </a:prstGeom>
        </p:spPr>
        <p:txBody>
          <a:bodyPr wrap="square" lIns="0" tIns="10795" rIns="0" bIns="0" rtlCol="0">
            <a:noAutofit/>
          </a:bodyPr>
          <a:lstStyle/>
          <a:p>
            <a:pPr marL="12700">
              <a:lnSpc>
                <a:spcPts val="1700"/>
              </a:lnSpc>
            </a:pPr>
            <a:r>
              <a:rPr sz="1600" spc="112" dirty="0" smtClean="0">
                <a:latin typeface="Times New Roman"/>
                <a:cs typeface="Times New Roman"/>
              </a:rPr>
              <a:t>Peserta didik</a:t>
            </a:r>
            <a:endParaRPr sz="1600">
              <a:latin typeface="Times New Roman"/>
              <a:cs typeface="Times New Roman"/>
            </a:endParaRPr>
          </a:p>
        </p:txBody>
      </p:sp>
      <p:sp>
        <p:nvSpPr>
          <p:cNvPr id="22" name="object 22"/>
          <p:cNvSpPr txBox="1"/>
          <p:nvPr/>
        </p:nvSpPr>
        <p:spPr>
          <a:xfrm>
            <a:off x="7350112" y="1694448"/>
            <a:ext cx="1280769" cy="228600"/>
          </a:xfrm>
          <a:prstGeom prst="rect">
            <a:avLst/>
          </a:prstGeom>
        </p:spPr>
        <p:txBody>
          <a:bodyPr wrap="square" lIns="0" tIns="10795" rIns="0" bIns="0" rtlCol="0">
            <a:noAutofit/>
          </a:bodyPr>
          <a:lstStyle/>
          <a:p>
            <a:pPr marL="12700">
              <a:lnSpc>
                <a:spcPts val="1700"/>
              </a:lnSpc>
            </a:pPr>
            <a:r>
              <a:rPr sz="1600" spc="112" dirty="0" smtClean="0">
                <a:latin typeface="Times New Roman"/>
                <a:cs typeface="Times New Roman"/>
              </a:rPr>
              <a:t>Peserta didik</a:t>
            </a:r>
            <a:endParaRPr sz="1600">
              <a:latin typeface="Times New Roman"/>
              <a:cs typeface="Times New Roman"/>
            </a:endParaRPr>
          </a:p>
        </p:txBody>
      </p:sp>
      <p:sp>
        <p:nvSpPr>
          <p:cNvPr id="21" name="object 21"/>
          <p:cNvSpPr txBox="1"/>
          <p:nvPr/>
        </p:nvSpPr>
        <p:spPr>
          <a:xfrm>
            <a:off x="9561487" y="1694448"/>
            <a:ext cx="1718259" cy="228600"/>
          </a:xfrm>
          <a:prstGeom prst="rect">
            <a:avLst/>
          </a:prstGeom>
        </p:spPr>
        <p:txBody>
          <a:bodyPr wrap="square" lIns="0" tIns="10795" rIns="0" bIns="0" rtlCol="0">
            <a:noAutofit/>
          </a:bodyPr>
          <a:lstStyle/>
          <a:p>
            <a:pPr marL="12700">
              <a:lnSpc>
                <a:spcPts val="1700"/>
              </a:lnSpc>
            </a:pPr>
            <a:r>
              <a:rPr sz="1600" spc="95" dirty="0" smtClean="0">
                <a:latin typeface="Times New Roman"/>
                <a:cs typeface="Times New Roman"/>
              </a:rPr>
              <a:t>Peserta didik bisa</a:t>
            </a:r>
            <a:endParaRPr sz="1600">
              <a:latin typeface="Times New Roman"/>
              <a:cs typeface="Times New Roman"/>
            </a:endParaRPr>
          </a:p>
        </p:txBody>
      </p:sp>
      <p:sp>
        <p:nvSpPr>
          <p:cNvPr id="20" name="object 20"/>
          <p:cNvSpPr txBox="1"/>
          <p:nvPr/>
        </p:nvSpPr>
        <p:spPr>
          <a:xfrm>
            <a:off x="7350112" y="3889008"/>
            <a:ext cx="1451660" cy="228600"/>
          </a:xfrm>
          <a:prstGeom prst="rect">
            <a:avLst/>
          </a:prstGeom>
        </p:spPr>
        <p:txBody>
          <a:bodyPr wrap="square" lIns="0" tIns="10795" rIns="0" bIns="0" rtlCol="0">
            <a:noAutofit/>
          </a:bodyPr>
          <a:lstStyle/>
          <a:p>
            <a:pPr marL="12700">
              <a:lnSpc>
                <a:spcPts val="1700"/>
              </a:lnSpc>
            </a:pPr>
            <a:r>
              <a:rPr sz="1600" spc="110" dirty="0" smtClean="0">
                <a:latin typeface="Times New Roman"/>
                <a:cs typeface="Times New Roman"/>
              </a:rPr>
              <a:t>menjadi nyata.</a:t>
            </a:r>
            <a:endParaRPr sz="1600">
              <a:latin typeface="Times New Roman"/>
              <a:cs typeface="Times New Roman"/>
            </a:endParaRPr>
          </a:p>
        </p:txBody>
      </p:sp>
      <p:sp>
        <p:nvSpPr>
          <p:cNvPr id="19" name="object 19"/>
          <p:cNvSpPr txBox="1"/>
          <p:nvPr/>
        </p:nvSpPr>
        <p:spPr>
          <a:xfrm>
            <a:off x="719137" y="4340073"/>
            <a:ext cx="1599793" cy="228600"/>
          </a:xfrm>
          <a:prstGeom prst="rect">
            <a:avLst/>
          </a:prstGeom>
        </p:spPr>
        <p:txBody>
          <a:bodyPr wrap="square" lIns="0" tIns="10795" rIns="0" bIns="0" rtlCol="0">
            <a:noAutofit/>
          </a:bodyPr>
          <a:lstStyle/>
          <a:p>
            <a:pPr marL="12700">
              <a:lnSpc>
                <a:spcPts val="1700"/>
              </a:lnSpc>
            </a:pPr>
            <a:r>
              <a:rPr sz="1600" spc="125" dirty="0" smtClean="0">
                <a:latin typeface="Times New Roman"/>
                <a:cs typeface="Times New Roman"/>
              </a:rPr>
              <a:t>Berkebhinekaan</a:t>
            </a:r>
            <a:endParaRPr sz="1600">
              <a:latin typeface="Times New Roman"/>
              <a:cs typeface="Times New Roman"/>
            </a:endParaRPr>
          </a:p>
        </p:txBody>
      </p:sp>
      <p:sp>
        <p:nvSpPr>
          <p:cNvPr id="18" name="object 18"/>
          <p:cNvSpPr txBox="1"/>
          <p:nvPr/>
        </p:nvSpPr>
        <p:spPr>
          <a:xfrm>
            <a:off x="2928937" y="4340073"/>
            <a:ext cx="1935276" cy="228600"/>
          </a:xfrm>
          <a:prstGeom prst="rect">
            <a:avLst/>
          </a:prstGeom>
        </p:spPr>
        <p:txBody>
          <a:bodyPr wrap="square" lIns="0" tIns="10795" rIns="0" bIns="0" rtlCol="0">
            <a:noAutofit/>
          </a:bodyPr>
          <a:lstStyle/>
          <a:p>
            <a:pPr marL="12700">
              <a:lnSpc>
                <a:spcPts val="1700"/>
              </a:lnSpc>
            </a:pPr>
            <a:r>
              <a:rPr sz="1600" spc="105" dirty="0" smtClean="0">
                <a:latin typeface="Times New Roman"/>
                <a:cs typeface="Times New Roman"/>
              </a:rPr>
              <a:t>Peserta didik belum</a:t>
            </a:r>
            <a:endParaRPr sz="1600">
              <a:latin typeface="Times New Roman"/>
              <a:cs typeface="Times New Roman"/>
            </a:endParaRPr>
          </a:p>
        </p:txBody>
      </p:sp>
      <p:sp>
        <p:nvSpPr>
          <p:cNvPr id="17" name="object 17"/>
          <p:cNvSpPr txBox="1"/>
          <p:nvPr/>
        </p:nvSpPr>
        <p:spPr>
          <a:xfrm>
            <a:off x="5140312" y="4340073"/>
            <a:ext cx="1718259" cy="228600"/>
          </a:xfrm>
          <a:prstGeom prst="rect">
            <a:avLst/>
          </a:prstGeom>
        </p:spPr>
        <p:txBody>
          <a:bodyPr wrap="square" lIns="0" tIns="10795" rIns="0" bIns="0" rtlCol="0">
            <a:noAutofit/>
          </a:bodyPr>
          <a:lstStyle/>
          <a:p>
            <a:pPr marL="12700">
              <a:lnSpc>
                <a:spcPts val="1700"/>
              </a:lnSpc>
            </a:pPr>
            <a:r>
              <a:rPr sz="1600" spc="95" dirty="0" smtClean="0">
                <a:latin typeface="Times New Roman"/>
                <a:cs typeface="Times New Roman"/>
              </a:rPr>
              <a:t>Peserta didik bisa</a:t>
            </a:r>
            <a:endParaRPr sz="1600">
              <a:latin typeface="Times New Roman"/>
              <a:cs typeface="Times New Roman"/>
            </a:endParaRPr>
          </a:p>
        </p:txBody>
      </p:sp>
      <p:sp>
        <p:nvSpPr>
          <p:cNvPr id="16" name="object 16"/>
          <p:cNvSpPr txBox="1"/>
          <p:nvPr/>
        </p:nvSpPr>
        <p:spPr>
          <a:xfrm>
            <a:off x="7350112" y="4340073"/>
            <a:ext cx="1718259" cy="228600"/>
          </a:xfrm>
          <a:prstGeom prst="rect">
            <a:avLst/>
          </a:prstGeom>
        </p:spPr>
        <p:txBody>
          <a:bodyPr wrap="square" lIns="0" tIns="10795" rIns="0" bIns="0" rtlCol="0">
            <a:noAutofit/>
          </a:bodyPr>
          <a:lstStyle/>
          <a:p>
            <a:pPr marL="12700">
              <a:lnSpc>
                <a:spcPts val="1700"/>
              </a:lnSpc>
            </a:pPr>
            <a:r>
              <a:rPr sz="1600" spc="95" dirty="0" smtClean="0">
                <a:latin typeface="Times New Roman"/>
                <a:cs typeface="Times New Roman"/>
              </a:rPr>
              <a:t>Peserta didik bisa</a:t>
            </a:r>
            <a:endParaRPr sz="1600">
              <a:latin typeface="Times New Roman"/>
              <a:cs typeface="Times New Roman"/>
            </a:endParaRPr>
          </a:p>
        </p:txBody>
      </p:sp>
      <p:sp>
        <p:nvSpPr>
          <p:cNvPr id="15" name="object 15"/>
          <p:cNvSpPr txBox="1"/>
          <p:nvPr/>
        </p:nvSpPr>
        <p:spPr>
          <a:xfrm>
            <a:off x="9561487" y="4340073"/>
            <a:ext cx="1718259" cy="228600"/>
          </a:xfrm>
          <a:prstGeom prst="rect">
            <a:avLst/>
          </a:prstGeom>
        </p:spPr>
        <p:txBody>
          <a:bodyPr wrap="square" lIns="0" tIns="10795" rIns="0" bIns="0" rtlCol="0">
            <a:noAutofit/>
          </a:bodyPr>
          <a:lstStyle/>
          <a:p>
            <a:pPr marL="12700">
              <a:lnSpc>
                <a:spcPts val="1700"/>
              </a:lnSpc>
            </a:pPr>
            <a:r>
              <a:rPr sz="1600" spc="95" dirty="0" smtClean="0">
                <a:latin typeface="Times New Roman"/>
                <a:cs typeface="Times New Roman"/>
              </a:rPr>
              <a:t>Peserta didik bisa</a:t>
            </a:r>
            <a:endParaRPr sz="1600">
              <a:latin typeface="Times New Roman"/>
              <a:cs typeface="Times New Roman"/>
            </a:endParaRPr>
          </a:p>
        </p:txBody>
      </p:sp>
      <p:sp>
        <p:nvSpPr>
          <p:cNvPr id="14" name="object 14"/>
          <p:cNvSpPr txBox="1"/>
          <p:nvPr/>
        </p:nvSpPr>
        <p:spPr>
          <a:xfrm>
            <a:off x="9561487" y="6534633"/>
            <a:ext cx="448868" cy="228600"/>
          </a:xfrm>
          <a:prstGeom prst="rect">
            <a:avLst/>
          </a:prstGeom>
        </p:spPr>
        <p:txBody>
          <a:bodyPr wrap="square" lIns="0" tIns="10795" rIns="0" bIns="0" rtlCol="0">
            <a:noAutofit/>
          </a:bodyPr>
          <a:lstStyle/>
          <a:p>
            <a:pPr marL="12700">
              <a:lnSpc>
                <a:spcPts val="1700"/>
              </a:lnSpc>
            </a:pPr>
            <a:r>
              <a:rPr sz="1600" spc="54" dirty="0" smtClean="0">
                <a:latin typeface="Times New Roman"/>
                <a:cs typeface="Times New Roman"/>
              </a:rPr>
              <a:t>lain.</a:t>
            </a:r>
            <a:endParaRPr sz="1600">
              <a:latin typeface="Times New Roman"/>
              <a:cs typeface="Times New Roman"/>
            </a:endParaRPr>
          </a:p>
        </p:txBody>
      </p:sp>
      <p:sp>
        <p:nvSpPr>
          <p:cNvPr id="13" name="object 13"/>
          <p:cNvSpPr txBox="1"/>
          <p:nvPr/>
        </p:nvSpPr>
        <p:spPr>
          <a:xfrm>
            <a:off x="569912" y="773112"/>
            <a:ext cx="2209800" cy="803200"/>
          </a:xfrm>
          <a:prstGeom prst="rect">
            <a:avLst/>
          </a:prstGeom>
        </p:spPr>
        <p:txBody>
          <a:bodyPr wrap="square" lIns="0" tIns="0" rIns="0" bIns="0" rtlCol="0">
            <a:noAutofit/>
          </a:bodyPr>
          <a:lstStyle/>
          <a:p>
            <a:pPr>
              <a:lnSpc>
                <a:spcPts val="1000"/>
              </a:lnSpc>
            </a:pPr>
            <a:endParaRPr sz="1000"/>
          </a:p>
          <a:p>
            <a:pPr marL="690713">
              <a:lnSpc>
                <a:spcPct val="95825"/>
              </a:lnSpc>
              <a:spcBef>
                <a:spcPts val="1244"/>
              </a:spcBef>
            </a:pPr>
            <a:r>
              <a:rPr sz="1600" b="1" spc="126" dirty="0" smtClean="0">
                <a:solidFill>
                  <a:srgbClr val="FFFFFF"/>
                </a:solidFill>
                <a:latin typeface="Times New Roman"/>
                <a:cs typeface="Times New Roman"/>
              </a:rPr>
              <a:t>Dimensi</a:t>
            </a:r>
            <a:endParaRPr sz="1600">
              <a:latin typeface="Times New Roman"/>
              <a:cs typeface="Times New Roman"/>
            </a:endParaRPr>
          </a:p>
        </p:txBody>
      </p:sp>
      <p:sp>
        <p:nvSpPr>
          <p:cNvPr id="12" name="object 12"/>
          <p:cNvSpPr txBox="1"/>
          <p:nvPr/>
        </p:nvSpPr>
        <p:spPr>
          <a:xfrm>
            <a:off x="2779712" y="773112"/>
            <a:ext cx="2211374" cy="803200"/>
          </a:xfrm>
          <a:prstGeom prst="rect">
            <a:avLst/>
          </a:prstGeom>
        </p:spPr>
        <p:txBody>
          <a:bodyPr wrap="square" lIns="0" tIns="10725" rIns="0" bIns="0" rtlCol="0">
            <a:noAutofit/>
          </a:bodyPr>
          <a:lstStyle/>
          <a:p>
            <a:pPr>
              <a:lnSpc>
                <a:spcPts val="1200"/>
              </a:lnSpc>
            </a:pPr>
            <a:endParaRPr sz="1200"/>
          </a:p>
          <a:p>
            <a:pPr marL="751992" marR="752449" algn="ctr">
              <a:lnSpc>
                <a:spcPct val="95825"/>
              </a:lnSpc>
            </a:pPr>
            <a:r>
              <a:rPr sz="1600" b="1" spc="132" dirty="0" smtClean="0">
                <a:solidFill>
                  <a:srgbClr val="FFFFFF"/>
                </a:solidFill>
                <a:latin typeface="Times New Roman"/>
                <a:cs typeface="Times New Roman"/>
              </a:rPr>
              <a:t>Belum</a:t>
            </a:r>
            <a:endParaRPr sz="1600">
              <a:latin typeface="Times New Roman"/>
              <a:cs typeface="Times New Roman"/>
            </a:endParaRPr>
          </a:p>
        </p:txBody>
      </p:sp>
      <p:sp>
        <p:nvSpPr>
          <p:cNvPr id="11" name="object 11"/>
          <p:cNvSpPr txBox="1"/>
          <p:nvPr/>
        </p:nvSpPr>
        <p:spPr>
          <a:xfrm>
            <a:off x="4991087" y="773112"/>
            <a:ext cx="4421174" cy="803200"/>
          </a:xfrm>
          <a:prstGeom prst="rect">
            <a:avLst/>
          </a:prstGeom>
        </p:spPr>
        <p:txBody>
          <a:bodyPr wrap="square" lIns="0" tIns="0" rIns="0" bIns="0" rtlCol="0">
            <a:noAutofit/>
          </a:bodyPr>
          <a:lstStyle/>
          <a:p>
            <a:pPr>
              <a:lnSpc>
                <a:spcPts val="1000"/>
              </a:lnSpc>
            </a:pPr>
            <a:endParaRPr sz="1000"/>
          </a:p>
          <a:p>
            <a:pPr marL="145738">
              <a:lnSpc>
                <a:spcPct val="95825"/>
              </a:lnSpc>
              <a:spcBef>
                <a:spcPts val="1244"/>
              </a:spcBef>
            </a:pPr>
            <a:r>
              <a:rPr sz="1600" b="1" spc="0" dirty="0" smtClean="0">
                <a:solidFill>
                  <a:srgbClr val="FFFFFF"/>
                </a:solidFill>
                <a:latin typeface="Times New Roman"/>
                <a:cs typeface="Times New Roman"/>
              </a:rPr>
              <a:t>Mulai </a:t>
            </a:r>
            <a:r>
              <a:rPr sz="1600" b="1" spc="23" dirty="0" smtClean="0">
                <a:solidFill>
                  <a:srgbClr val="FFFFFF"/>
                </a:solidFill>
                <a:latin typeface="Times New Roman"/>
                <a:cs typeface="Times New Roman"/>
              </a:rPr>
              <a:t> </a:t>
            </a:r>
            <a:r>
              <a:rPr sz="1600" b="1" spc="148" dirty="0" smtClean="0">
                <a:solidFill>
                  <a:srgbClr val="FFFFFF"/>
                </a:solidFill>
                <a:latin typeface="Times New Roman"/>
                <a:cs typeface="Times New Roman"/>
              </a:rPr>
              <a:t>Berkembang</a:t>
            </a:r>
            <a:r>
              <a:rPr sz="1600" b="1" spc="66" dirty="0" smtClean="0">
                <a:solidFill>
                  <a:srgbClr val="FFFFFF"/>
                </a:solidFill>
                <a:latin typeface="Times New Roman"/>
                <a:cs typeface="Times New Roman"/>
              </a:rPr>
              <a:t>              </a:t>
            </a:r>
            <a:r>
              <a:rPr sz="1600" b="1" spc="172" dirty="0" smtClean="0">
                <a:solidFill>
                  <a:srgbClr val="FFFFFF"/>
                </a:solidFill>
                <a:latin typeface="Times New Roman"/>
                <a:cs typeface="Times New Roman"/>
              </a:rPr>
              <a:t> </a:t>
            </a:r>
            <a:r>
              <a:rPr sz="1600" b="1" spc="122" dirty="0" smtClean="0">
                <a:solidFill>
                  <a:srgbClr val="FFFFFF"/>
                </a:solidFill>
                <a:latin typeface="Times New Roman"/>
                <a:cs typeface="Times New Roman"/>
              </a:rPr>
              <a:t>Sesuai</a:t>
            </a:r>
            <a:endParaRPr sz="1600">
              <a:latin typeface="Times New Roman"/>
              <a:cs typeface="Times New Roman"/>
            </a:endParaRPr>
          </a:p>
        </p:txBody>
      </p:sp>
      <p:sp>
        <p:nvSpPr>
          <p:cNvPr id="10" name="object 10"/>
          <p:cNvSpPr txBox="1"/>
          <p:nvPr/>
        </p:nvSpPr>
        <p:spPr>
          <a:xfrm>
            <a:off x="9412262" y="773112"/>
            <a:ext cx="2209800" cy="803200"/>
          </a:xfrm>
          <a:prstGeom prst="rect">
            <a:avLst/>
          </a:prstGeom>
        </p:spPr>
        <p:txBody>
          <a:bodyPr wrap="square" lIns="0" tIns="10725" rIns="0" bIns="0" rtlCol="0">
            <a:noAutofit/>
          </a:bodyPr>
          <a:lstStyle/>
          <a:p>
            <a:pPr>
              <a:lnSpc>
                <a:spcPts val="1200"/>
              </a:lnSpc>
            </a:pPr>
            <a:endParaRPr sz="1200"/>
          </a:p>
          <a:p>
            <a:pPr marL="720932" marR="721177" algn="ctr">
              <a:lnSpc>
                <a:spcPct val="95825"/>
              </a:lnSpc>
            </a:pPr>
            <a:r>
              <a:rPr sz="1600" b="1" spc="116" dirty="0" smtClean="0">
                <a:solidFill>
                  <a:srgbClr val="FFFFFF"/>
                </a:solidFill>
                <a:latin typeface="Times New Roman"/>
                <a:cs typeface="Times New Roman"/>
              </a:rPr>
              <a:t>Sangat</a:t>
            </a:r>
            <a:endParaRPr sz="1600">
              <a:latin typeface="Times New Roman"/>
              <a:cs typeface="Times New Roman"/>
            </a:endParaRPr>
          </a:p>
        </p:txBody>
      </p:sp>
      <p:sp>
        <p:nvSpPr>
          <p:cNvPr id="9" name="object 9"/>
          <p:cNvSpPr txBox="1"/>
          <p:nvPr/>
        </p:nvSpPr>
        <p:spPr>
          <a:xfrm>
            <a:off x="569912" y="1576312"/>
            <a:ext cx="2209800" cy="26361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2779712" y="1576312"/>
            <a:ext cx="2211374" cy="2636100"/>
          </a:xfrm>
          <a:prstGeom prst="rect">
            <a:avLst/>
          </a:prstGeom>
        </p:spPr>
        <p:txBody>
          <a:bodyPr wrap="square" lIns="0" tIns="1555" rIns="0" bIns="0" rtlCol="0">
            <a:noAutofit/>
          </a:bodyPr>
          <a:lstStyle/>
          <a:p>
            <a:pPr>
              <a:lnSpc>
                <a:spcPts val="700"/>
              </a:lnSpc>
            </a:pPr>
            <a:endParaRPr sz="700"/>
          </a:p>
          <a:p>
            <a:pPr marL="161924" marR="311788">
              <a:lnSpc>
                <a:spcPct val="100041"/>
              </a:lnSpc>
              <a:spcBef>
                <a:spcPts val="2000"/>
              </a:spcBef>
            </a:pPr>
            <a:r>
              <a:rPr sz="1600" spc="113" dirty="0" smtClean="0">
                <a:latin typeface="Times New Roman"/>
                <a:cs typeface="Times New Roman"/>
              </a:rPr>
              <a:t>mempunyai </a:t>
            </a:r>
            <a:r>
              <a:rPr sz="1600" b="1" spc="113" dirty="0" smtClean="0">
                <a:latin typeface="Times New Roman"/>
                <a:cs typeface="Times New Roman"/>
              </a:rPr>
              <a:t>satu ide  </a:t>
            </a:r>
            <a:r>
              <a:rPr sz="1600" spc="113" dirty="0" smtClean="0">
                <a:latin typeface="Times New Roman"/>
                <a:cs typeface="Times New Roman"/>
              </a:rPr>
              <a:t>yang  dapat memberikan sumbangan pemikiran kepada orang lain</a:t>
            </a:r>
            <a:endParaRPr sz="1600">
              <a:latin typeface="Times New Roman"/>
              <a:cs typeface="Times New Roman"/>
            </a:endParaRPr>
          </a:p>
        </p:txBody>
      </p:sp>
      <p:sp>
        <p:nvSpPr>
          <p:cNvPr id="7" name="object 7"/>
          <p:cNvSpPr txBox="1"/>
          <p:nvPr/>
        </p:nvSpPr>
        <p:spPr>
          <a:xfrm>
            <a:off x="4991087" y="1576312"/>
            <a:ext cx="4421174" cy="2636100"/>
          </a:xfrm>
          <a:prstGeom prst="rect">
            <a:avLst/>
          </a:prstGeom>
        </p:spPr>
        <p:txBody>
          <a:bodyPr wrap="square" lIns="0" tIns="1555" rIns="0" bIns="0" rtlCol="0">
            <a:noAutofit/>
          </a:bodyPr>
          <a:lstStyle/>
          <a:p>
            <a:pPr>
              <a:lnSpc>
                <a:spcPts val="700"/>
              </a:lnSpc>
            </a:pPr>
            <a:endParaRPr sz="700"/>
          </a:p>
          <a:p>
            <a:pPr marL="161925" marR="465406">
              <a:lnSpc>
                <a:spcPct val="100041"/>
              </a:lnSpc>
              <a:spcBef>
                <a:spcPts val="2000"/>
              </a:spcBef>
            </a:pPr>
            <a:r>
              <a:rPr sz="1600" spc="141" dirty="0" smtClean="0">
                <a:latin typeface="Times New Roman"/>
                <a:cs typeface="Times New Roman"/>
              </a:rPr>
              <a:t>mempunyai</a:t>
            </a:r>
            <a:r>
              <a:rPr sz="1600" spc="66" dirty="0" smtClean="0">
                <a:latin typeface="Times New Roman"/>
                <a:cs typeface="Times New Roman"/>
              </a:rPr>
              <a:t>                 </a:t>
            </a:r>
            <a:r>
              <a:rPr sz="1600" spc="153" dirty="0" smtClean="0">
                <a:latin typeface="Times New Roman"/>
                <a:cs typeface="Times New Roman"/>
              </a:rPr>
              <a:t> </a:t>
            </a:r>
            <a:r>
              <a:rPr sz="1600" spc="141" dirty="0" smtClean="0">
                <a:latin typeface="Times New Roman"/>
                <a:cs typeface="Times New Roman"/>
              </a:rPr>
              <a:t>mempunyai</a:t>
            </a:r>
            <a:r>
              <a:rPr sz="1600" spc="67" dirty="0" smtClean="0">
                <a:latin typeface="Times New Roman"/>
                <a:cs typeface="Times New Roman"/>
              </a:rPr>
              <a:t> </a:t>
            </a:r>
            <a:r>
              <a:rPr sz="1600" b="1" spc="142" dirty="0" smtClean="0">
                <a:latin typeface="Times New Roman"/>
                <a:cs typeface="Times New Roman"/>
              </a:rPr>
              <a:t>beberapa</a:t>
            </a:r>
            <a:r>
              <a:rPr sz="1600" b="1" spc="14" dirty="0" smtClean="0">
                <a:latin typeface="Times New Roman"/>
                <a:cs typeface="Times New Roman"/>
              </a:rPr>
              <a:t> </a:t>
            </a:r>
            <a:r>
              <a:rPr sz="1600" b="1" spc="0" dirty="0" smtClean="0">
                <a:latin typeface="Times New Roman"/>
                <a:cs typeface="Times New Roman"/>
              </a:rPr>
              <a:t>ide                 </a:t>
            </a:r>
            <a:r>
              <a:rPr sz="1600" b="1" spc="147" dirty="0" smtClean="0">
                <a:latin typeface="Times New Roman"/>
                <a:cs typeface="Times New Roman"/>
              </a:rPr>
              <a:t> </a:t>
            </a:r>
            <a:r>
              <a:rPr sz="1600" b="1" spc="134" dirty="0" smtClean="0">
                <a:latin typeface="Times New Roman"/>
                <a:cs typeface="Times New Roman"/>
              </a:rPr>
              <a:t>banyak</a:t>
            </a:r>
            <a:r>
              <a:rPr sz="1600" b="1" spc="14" dirty="0" smtClean="0">
                <a:latin typeface="Times New Roman"/>
                <a:cs typeface="Times New Roman"/>
              </a:rPr>
              <a:t> </a:t>
            </a:r>
            <a:r>
              <a:rPr sz="1600" b="1" spc="0" dirty="0" smtClean="0">
                <a:latin typeface="Times New Roman"/>
                <a:cs typeface="Times New Roman"/>
              </a:rPr>
              <a:t>ide </a:t>
            </a:r>
            <a:r>
              <a:rPr sz="1600" b="1" spc="2" dirty="0" smtClean="0">
                <a:latin typeface="Times New Roman"/>
                <a:cs typeface="Times New Roman"/>
              </a:rPr>
              <a:t> </a:t>
            </a:r>
            <a:r>
              <a:rPr sz="1600" b="1" spc="145" dirty="0" smtClean="0">
                <a:latin typeface="Times New Roman"/>
                <a:cs typeface="Times New Roman"/>
              </a:rPr>
              <a:t>dan</a:t>
            </a:r>
            <a:r>
              <a:rPr sz="1600" b="1" spc="67" dirty="0" smtClean="0">
                <a:latin typeface="Times New Roman"/>
                <a:cs typeface="Times New Roman"/>
              </a:rPr>
              <a:t> </a:t>
            </a:r>
            <a:r>
              <a:rPr sz="1600" spc="137" dirty="0" smtClean="0">
                <a:latin typeface="Times New Roman"/>
                <a:cs typeface="Times New Roman"/>
              </a:rPr>
              <a:t>dapat</a:t>
            </a:r>
            <a:r>
              <a:rPr sz="1600" spc="153" dirty="0" smtClean="0">
                <a:latin typeface="Times New Roman"/>
                <a:cs typeface="Times New Roman"/>
              </a:rPr>
              <a:t> </a:t>
            </a:r>
            <a:r>
              <a:rPr sz="1600" spc="158" dirty="0" smtClean="0">
                <a:latin typeface="Times New Roman"/>
                <a:cs typeface="Times New Roman"/>
              </a:rPr>
              <a:t>memberikan</a:t>
            </a:r>
            <a:r>
              <a:rPr sz="1600" spc="79" dirty="0" smtClean="0">
                <a:latin typeface="Times New Roman"/>
                <a:cs typeface="Times New Roman"/>
              </a:rPr>
              <a:t>     </a:t>
            </a:r>
            <a:r>
              <a:rPr sz="1600" spc="225" dirty="0" smtClean="0">
                <a:latin typeface="Times New Roman"/>
                <a:cs typeface="Times New Roman"/>
              </a:rPr>
              <a:t> </a:t>
            </a:r>
            <a:r>
              <a:rPr sz="1600" b="1" spc="136" dirty="0" smtClean="0">
                <a:latin typeface="Times New Roman"/>
                <a:cs typeface="Times New Roman"/>
              </a:rPr>
              <a:t>bisa</a:t>
            </a:r>
            <a:endParaRPr sz="1600">
              <a:latin typeface="Times New Roman"/>
              <a:cs typeface="Times New Roman"/>
            </a:endParaRPr>
          </a:p>
          <a:p>
            <a:pPr marL="161925">
              <a:lnSpc>
                <a:spcPct val="95825"/>
              </a:lnSpc>
            </a:pPr>
            <a:r>
              <a:rPr sz="1600" spc="152" dirty="0" smtClean="0">
                <a:latin typeface="Times New Roman"/>
                <a:cs typeface="Times New Roman"/>
              </a:rPr>
              <a:t>sumbangan</a:t>
            </a:r>
            <a:r>
              <a:rPr sz="1600" spc="75" dirty="0" smtClean="0">
                <a:latin typeface="Times New Roman"/>
                <a:cs typeface="Times New Roman"/>
              </a:rPr>
              <a:t>                 </a:t>
            </a:r>
            <a:r>
              <a:rPr sz="1600" spc="175" dirty="0" smtClean="0">
                <a:latin typeface="Times New Roman"/>
                <a:cs typeface="Times New Roman"/>
              </a:rPr>
              <a:t> </a:t>
            </a:r>
            <a:r>
              <a:rPr sz="1600" b="1" spc="170" dirty="0" smtClean="0">
                <a:latin typeface="Times New Roman"/>
                <a:cs typeface="Times New Roman"/>
              </a:rPr>
              <a:t>mengembangkan</a:t>
            </a:r>
            <a:endParaRPr sz="1600">
              <a:latin typeface="Times New Roman"/>
              <a:cs typeface="Times New Roman"/>
            </a:endParaRPr>
          </a:p>
          <a:p>
            <a:pPr marL="161925" marR="349176">
              <a:lnSpc>
                <a:spcPct val="100041"/>
              </a:lnSpc>
              <a:spcBef>
                <a:spcPts val="80"/>
              </a:spcBef>
            </a:pPr>
            <a:r>
              <a:rPr sz="1600" spc="128" dirty="0" smtClean="0">
                <a:latin typeface="Times New Roman"/>
                <a:cs typeface="Times New Roman"/>
              </a:rPr>
              <a:t>pemikiran</a:t>
            </a:r>
            <a:r>
              <a:rPr sz="1600" spc="-114" dirty="0" smtClean="0">
                <a:latin typeface="Times New Roman"/>
                <a:cs typeface="Times New Roman"/>
              </a:rPr>
              <a:t> </a:t>
            </a:r>
            <a:r>
              <a:rPr sz="1600" spc="134" dirty="0" smtClean="0">
                <a:latin typeface="Times New Roman"/>
                <a:cs typeface="Times New Roman"/>
              </a:rPr>
              <a:t>kepada</a:t>
            </a:r>
            <a:r>
              <a:rPr sz="1600" spc="70" dirty="0" smtClean="0">
                <a:latin typeface="Times New Roman"/>
                <a:cs typeface="Times New Roman"/>
              </a:rPr>
              <a:t>       </a:t>
            </a:r>
            <a:r>
              <a:rPr sz="1600" spc="381" dirty="0" smtClean="0">
                <a:latin typeface="Times New Roman"/>
                <a:cs typeface="Times New Roman"/>
              </a:rPr>
              <a:t> </a:t>
            </a:r>
            <a:r>
              <a:rPr sz="1600" b="1" spc="127" dirty="0" smtClean="0">
                <a:latin typeface="Times New Roman"/>
                <a:cs typeface="Times New Roman"/>
              </a:rPr>
              <a:t>satu</a:t>
            </a:r>
            <a:r>
              <a:rPr sz="1600" b="1" spc="157" dirty="0" smtClean="0">
                <a:latin typeface="Times New Roman"/>
                <a:cs typeface="Times New Roman"/>
              </a:rPr>
              <a:t> </a:t>
            </a:r>
            <a:r>
              <a:rPr sz="1600" b="1" spc="0" dirty="0" smtClean="0">
                <a:latin typeface="Times New Roman"/>
                <a:cs typeface="Times New Roman"/>
              </a:rPr>
              <a:t>ide </a:t>
            </a:r>
            <a:r>
              <a:rPr sz="1600" b="1" spc="7" dirty="0" smtClean="0">
                <a:latin typeface="Times New Roman"/>
                <a:cs typeface="Times New Roman"/>
              </a:rPr>
              <a:t> </a:t>
            </a:r>
            <a:r>
              <a:rPr sz="1600" spc="176" dirty="0" smtClean="0">
                <a:latin typeface="Times New Roman"/>
                <a:cs typeface="Times New Roman"/>
              </a:rPr>
              <a:t>dan</a:t>
            </a:r>
            <a:r>
              <a:rPr sz="1600" spc="91" dirty="0" smtClean="0">
                <a:latin typeface="Times New Roman"/>
                <a:cs typeface="Times New Roman"/>
              </a:rPr>
              <a:t> </a:t>
            </a:r>
            <a:r>
              <a:rPr sz="1600" spc="137" dirty="0" smtClean="0">
                <a:latin typeface="Times New Roman"/>
                <a:cs typeface="Times New Roman"/>
              </a:rPr>
              <a:t>orang</a:t>
            </a:r>
            <a:r>
              <a:rPr sz="1600" spc="14" dirty="0" smtClean="0">
                <a:latin typeface="Times New Roman"/>
                <a:cs typeface="Times New Roman"/>
              </a:rPr>
              <a:t> </a:t>
            </a:r>
            <a:r>
              <a:rPr sz="1600" spc="0" dirty="0" smtClean="0">
                <a:latin typeface="Times New Roman"/>
                <a:cs typeface="Times New Roman"/>
              </a:rPr>
              <a:t>lain                        </a:t>
            </a:r>
            <a:r>
              <a:rPr sz="1600" spc="223" dirty="0" smtClean="0">
                <a:latin typeface="Times New Roman"/>
                <a:cs typeface="Times New Roman"/>
              </a:rPr>
              <a:t> </a:t>
            </a:r>
            <a:r>
              <a:rPr sz="1600" spc="123" dirty="0" smtClean="0">
                <a:latin typeface="Times New Roman"/>
                <a:cs typeface="Times New Roman"/>
              </a:rPr>
              <a:t>melakukan</a:t>
            </a:r>
            <a:r>
              <a:rPr sz="1600" spc="14" dirty="0" smtClean="0">
                <a:latin typeface="Times New Roman"/>
                <a:cs typeface="Times New Roman"/>
              </a:rPr>
              <a:t> </a:t>
            </a:r>
            <a:r>
              <a:rPr sz="1600" spc="166" dirty="0" smtClean="0">
                <a:latin typeface="Times New Roman"/>
                <a:cs typeface="Times New Roman"/>
              </a:rPr>
              <a:t>usaha</a:t>
            </a:r>
            <a:endParaRPr sz="1600">
              <a:latin typeface="Times New Roman"/>
              <a:cs typeface="Times New Roman"/>
            </a:endParaRPr>
          </a:p>
          <a:p>
            <a:pPr marL="2371725" marR="447728">
              <a:lnSpc>
                <a:spcPct val="100041"/>
              </a:lnSpc>
            </a:pPr>
            <a:r>
              <a:rPr sz="1600" spc="129" dirty="0" smtClean="0">
                <a:latin typeface="Times New Roman"/>
                <a:cs typeface="Times New Roman"/>
              </a:rPr>
              <a:t>untuk mewujudkannya</a:t>
            </a:r>
            <a:endParaRPr sz="1600">
              <a:latin typeface="Times New Roman"/>
              <a:cs typeface="Times New Roman"/>
            </a:endParaRPr>
          </a:p>
        </p:txBody>
      </p:sp>
      <p:sp>
        <p:nvSpPr>
          <p:cNvPr id="6" name="object 6"/>
          <p:cNvSpPr txBox="1"/>
          <p:nvPr/>
        </p:nvSpPr>
        <p:spPr>
          <a:xfrm>
            <a:off x="9412262" y="1576312"/>
            <a:ext cx="2209800" cy="2636100"/>
          </a:xfrm>
          <a:prstGeom prst="rect">
            <a:avLst/>
          </a:prstGeom>
        </p:spPr>
        <p:txBody>
          <a:bodyPr wrap="square" lIns="0" tIns="1555" rIns="0" bIns="0" rtlCol="0">
            <a:noAutofit/>
          </a:bodyPr>
          <a:lstStyle/>
          <a:p>
            <a:pPr>
              <a:lnSpc>
                <a:spcPts val="700"/>
              </a:lnSpc>
            </a:pPr>
            <a:endParaRPr sz="700"/>
          </a:p>
          <a:p>
            <a:pPr marL="161925" marR="266727">
              <a:lnSpc>
                <a:spcPct val="100041"/>
              </a:lnSpc>
              <a:spcBef>
                <a:spcPts val="2000"/>
              </a:spcBef>
            </a:pPr>
            <a:r>
              <a:rPr sz="1600" spc="158" dirty="0" smtClean="0">
                <a:latin typeface="Times New Roman"/>
                <a:cs typeface="Times New Roman"/>
              </a:rPr>
              <a:t>mengembangkan</a:t>
            </a:r>
            <a:r>
              <a:rPr sz="1600" spc="75" dirty="0" smtClean="0">
                <a:latin typeface="Times New Roman"/>
                <a:cs typeface="Times New Roman"/>
              </a:rPr>
              <a:t> </a:t>
            </a:r>
            <a:r>
              <a:rPr sz="1600" b="1" spc="0" dirty="0" smtClean="0">
                <a:latin typeface="Times New Roman"/>
                <a:cs typeface="Times New Roman"/>
              </a:rPr>
              <a:t>ide </a:t>
            </a:r>
            <a:r>
              <a:rPr sz="1600" b="1" spc="2" dirty="0" smtClean="0">
                <a:latin typeface="Times New Roman"/>
                <a:cs typeface="Times New Roman"/>
              </a:rPr>
              <a:t> </a:t>
            </a:r>
            <a:r>
              <a:rPr sz="1600" b="1" spc="147" dirty="0" smtClean="0">
                <a:latin typeface="Times New Roman"/>
                <a:cs typeface="Times New Roman"/>
              </a:rPr>
              <a:t>yang</a:t>
            </a:r>
            <a:r>
              <a:rPr sz="1600" b="1" spc="-50" dirty="0" smtClean="0">
                <a:latin typeface="Times New Roman"/>
                <a:cs typeface="Times New Roman"/>
              </a:rPr>
              <a:t> </a:t>
            </a:r>
            <a:r>
              <a:rPr sz="1600" b="1" spc="142" dirty="0" smtClean="0">
                <a:latin typeface="Times New Roman"/>
                <a:cs typeface="Times New Roman"/>
              </a:rPr>
              <a:t>berbeda</a:t>
            </a:r>
            <a:r>
              <a:rPr sz="1600" b="1" spc="71" dirty="0" smtClean="0">
                <a:latin typeface="Times New Roman"/>
                <a:cs typeface="Times New Roman"/>
              </a:rPr>
              <a:t> </a:t>
            </a:r>
            <a:r>
              <a:rPr sz="1600" spc="122" dirty="0" smtClean="0">
                <a:latin typeface="Times New Roman"/>
                <a:cs typeface="Times New Roman"/>
              </a:rPr>
              <a:t>sebagai</a:t>
            </a:r>
            <a:r>
              <a:rPr sz="1600" spc="14" dirty="0" smtClean="0">
                <a:latin typeface="Times New Roman"/>
                <a:cs typeface="Times New Roman"/>
              </a:rPr>
              <a:t> </a:t>
            </a:r>
            <a:r>
              <a:rPr sz="1600" spc="157" dirty="0" smtClean="0">
                <a:latin typeface="Times New Roman"/>
                <a:cs typeface="Times New Roman"/>
              </a:rPr>
              <a:t>terobosan</a:t>
            </a:r>
            <a:r>
              <a:rPr sz="1600" spc="91" dirty="0" smtClean="0">
                <a:latin typeface="Times New Roman"/>
                <a:cs typeface="Times New Roman"/>
              </a:rPr>
              <a:t> </a:t>
            </a:r>
            <a:r>
              <a:rPr sz="1600" spc="176" dirty="0" smtClean="0">
                <a:latin typeface="Times New Roman"/>
                <a:cs typeface="Times New Roman"/>
              </a:rPr>
              <a:t>dan</a:t>
            </a:r>
            <a:r>
              <a:rPr sz="1600" spc="91" dirty="0" smtClean="0">
                <a:latin typeface="Times New Roman"/>
                <a:cs typeface="Times New Roman"/>
              </a:rPr>
              <a:t> </a:t>
            </a:r>
            <a:r>
              <a:rPr sz="1600" spc="129" dirty="0" smtClean="0">
                <a:latin typeface="Times New Roman"/>
                <a:cs typeface="Times New Roman"/>
              </a:rPr>
              <a:t>mewujudkannya</a:t>
            </a:r>
            <a:r>
              <a:rPr sz="1600" spc="63" dirty="0" smtClean="0">
                <a:latin typeface="Times New Roman"/>
                <a:cs typeface="Times New Roman"/>
              </a:rPr>
              <a:t> </a:t>
            </a:r>
            <a:r>
              <a:rPr sz="1600" spc="125" dirty="0" smtClean="0">
                <a:latin typeface="Times New Roman"/>
                <a:cs typeface="Times New Roman"/>
              </a:rPr>
              <a:t>menjadi</a:t>
            </a:r>
            <a:r>
              <a:rPr sz="1600" spc="14" dirty="0" smtClean="0">
                <a:latin typeface="Times New Roman"/>
                <a:cs typeface="Times New Roman"/>
              </a:rPr>
              <a:t> </a:t>
            </a:r>
            <a:r>
              <a:rPr sz="1600" spc="108" dirty="0" smtClean="0">
                <a:latin typeface="Times New Roman"/>
                <a:cs typeface="Times New Roman"/>
              </a:rPr>
              <a:t>nyata.</a:t>
            </a:r>
            <a:endParaRPr sz="1600">
              <a:latin typeface="Times New Roman"/>
              <a:cs typeface="Times New Roman"/>
            </a:endParaRPr>
          </a:p>
        </p:txBody>
      </p:sp>
      <p:sp>
        <p:nvSpPr>
          <p:cNvPr id="5" name="object 5"/>
          <p:cNvSpPr txBox="1"/>
          <p:nvPr/>
        </p:nvSpPr>
        <p:spPr>
          <a:xfrm>
            <a:off x="569912" y="4212412"/>
            <a:ext cx="2209800" cy="2645587"/>
          </a:xfrm>
          <a:prstGeom prst="rect">
            <a:avLst/>
          </a:prstGeom>
        </p:spPr>
        <p:txBody>
          <a:bodyPr wrap="square" lIns="0" tIns="4730" rIns="0" bIns="0" rtlCol="0">
            <a:noAutofit/>
          </a:bodyPr>
          <a:lstStyle/>
          <a:p>
            <a:pPr>
              <a:lnSpc>
                <a:spcPts val="750"/>
              </a:lnSpc>
            </a:pPr>
            <a:endParaRPr sz="750"/>
          </a:p>
          <a:p>
            <a:pPr marL="161925">
              <a:lnSpc>
                <a:spcPct val="95825"/>
              </a:lnSpc>
              <a:spcBef>
                <a:spcPts val="2000"/>
              </a:spcBef>
            </a:pPr>
            <a:r>
              <a:rPr sz="1600" spc="71" dirty="0" smtClean="0">
                <a:latin typeface="Times New Roman"/>
                <a:cs typeface="Times New Roman"/>
              </a:rPr>
              <a:t>Global</a:t>
            </a:r>
            <a:endParaRPr sz="1600">
              <a:latin typeface="Times New Roman"/>
              <a:cs typeface="Times New Roman"/>
            </a:endParaRPr>
          </a:p>
        </p:txBody>
      </p:sp>
      <p:sp>
        <p:nvSpPr>
          <p:cNvPr id="4" name="object 4"/>
          <p:cNvSpPr txBox="1"/>
          <p:nvPr/>
        </p:nvSpPr>
        <p:spPr>
          <a:xfrm>
            <a:off x="2779712" y="4212412"/>
            <a:ext cx="2211374" cy="2645587"/>
          </a:xfrm>
          <a:prstGeom prst="rect">
            <a:avLst/>
          </a:prstGeom>
        </p:spPr>
        <p:txBody>
          <a:bodyPr wrap="square" lIns="0" tIns="4730" rIns="0" bIns="0" rtlCol="0">
            <a:noAutofit/>
          </a:bodyPr>
          <a:lstStyle/>
          <a:p>
            <a:pPr>
              <a:lnSpc>
                <a:spcPts val="750"/>
              </a:lnSpc>
            </a:pPr>
            <a:endParaRPr sz="750"/>
          </a:p>
          <a:p>
            <a:pPr marL="161924" marR="348670">
              <a:lnSpc>
                <a:spcPct val="100041"/>
              </a:lnSpc>
              <a:spcBef>
                <a:spcPts val="2000"/>
              </a:spcBef>
            </a:pPr>
            <a:r>
              <a:rPr sz="1600" spc="120" dirty="0" smtClean="0">
                <a:latin typeface="Times New Roman"/>
                <a:cs typeface="Times New Roman"/>
              </a:rPr>
              <a:t>bisa  </a:t>
            </a:r>
            <a:r>
              <a:rPr sz="1600" b="1" spc="120" dirty="0" smtClean="0">
                <a:latin typeface="Times New Roman"/>
                <a:cs typeface="Times New Roman"/>
              </a:rPr>
              <a:t>menerima perbedaan pendapat sepenuhnya </a:t>
            </a:r>
            <a:r>
              <a:rPr sz="1600" spc="120" dirty="0" smtClean="0">
                <a:latin typeface="Times New Roman"/>
                <a:cs typeface="Times New Roman"/>
              </a:rPr>
              <a:t>dari orang lain.</a:t>
            </a:r>
            <a:endParaRPr sz="1600">
              <a:latin typeface="Times New Roman"/>
              <a:cs typeface="Times New Roman"/>
            </a:endParaRPr>
          </a:p>
        </p:txBody>
      </p:sp>
      <p:sp>
        <p:nvSpPr>
          <p:cNvPr id="3" name="object 3"/>
          <p:cNvSpPr txBox="1"/>
          <p:nvPr/>
        </p:nvSpPr>
        <p:spPr>
          <a:xfrm>
            <a:off x="4991087" y="4212412"/>
            <a:ext cx="4421174" cy="2645587"/>
          </a:xfrm>
          <a:prstGeom prst="rect">
            <a:avLst/>
          </a:prstGeom>
        </p:spPr>
        <p:txBody>
          <a:bodyPr wrap="square" lIns="0" tIns="4730" rIns="0" bIns="0" rtlCol="0">
            <a:noAutofit/>
          </a:bodyPr>
          <a:lstStyle/>
          <a:p>
            <a:pPr>
              <a:lnSpc>
                <a:spcPts val="750"/>
              </a:lnSpc>
            </a:pPr>
            <a:endParaRPr sz="750"/>
          </a:p>
          <a:p>
            <a:pPr marL="161925" marR="624918">
              <a:lnSpc>
                <a:spcPct val="100041"/>
              </a:lnSpc>
              <a:spcBef>
                <a:spcPts val="2000"/>
              </a:spcBef>
            </a:pPr>
            <a:r>
              <a:rPr sz="1600" spc="155" dirty="0" smtClean="0">
                <a:latin typeface="Times New Roman"/>
                <a:cs typeface="Times New Roman"/>
              </a:rPr>
              <a:t>menyebutkan</a:t>
            </a:r>
            <a:r>
              <a:rPr sz="1600" spc="-61" dirty="0" smtClean="0">
                <a:latin typeface="Times New Roman"/>
                <a:cs typeface="Times New Roman"/>
              </a:rPr>
              <a:t> </a:t>
            </a:r>
            <a:r>
              <a:rPr sz="1600" b="1" spc="141" dirty="0" smtClean="0">
                <a:latin typeface="Times New Roman"/>
                <a:cs typeface="Times New Roman"/>
              </a:rPr>
              <a:t>satu</a:t>
            </a:r>
            <a:r>
              <a:rPr sz="1600" b="1" spc="79" dirty="0" smtClean="0">
                <a:latin typeface="Times New Roman"/>
                <a:cs typeface="Times New Roman"/>
              </a:rPr>
              <a:t>     </a:t>
            </a:r>
            <a:r>
              <a:rPr sz="1600" b="1" spc="460" dirty="0" smtClean="0">
                <a:latin typeface="Times New Roman"/>
                <a:cs typeface="Times New Roman"/>
              </a:rPr>
              <a:t> </a:t>
            </a:r>
            <a:r>
              <a:rPr sz="1600" spc="158" dirty="0" smtClean="0">
                <a:latin typeface="Times New Roman"/>
                <a:cs typeface="Times New Roman"/>
              </a:rPr>
              <a:t>menerima</a:t>
            </a:r>
            <a:r>
              <a:rPr sz="1600" spc="14" dirty="0" smtClean="0">
                <a:latin typeface="Times New Roman"/>
                <a:cs typeface="Times New Roman"/>
              </a:rPr>
              <a:t> </a:t>
            </a:r>
            <a:r>
              <a:rPr sz="1600" spc="176" dirty="0" smtClean="0">
                <a:latin typeface="Times New Roman"/>
                <a:cs typeface="Times New Roman"/>
              </a:rPr>
              <a:t>dan</a:t>
            </a:r>
            <a:r>
              <a:rPr sz="1600" spc="91" dirty="0" smtClean="0">
                <a:latin typeface="Times New Roman"/>
                <a:cs typeface="Times New Roman"/>
              </a:rPr>
              <a:t> </a:t>
            </a:r>
            <a:r>
              <a:rPr sz="1600" b="1" spc="147" dirty="0" smtClean="0">
                <a:latin typeface="Times New Roman"/>
                <a:cs typeface="Times New Roman"/>
              </a:rPr>
              <a:t>pemikiran/penda</a:t>
            </a:r>
            <a:r>
              <a:rPr sz="1600" b="1" spc="75" dirty="0" smtClean="0">
                <a:latin typeface="Times New Roman"/>
                <a:cs typeface="Times New Roman"/>
              </a:rPr>
              <a:t>      </a:t>
            </a:r>
            <a:r>
              <a:rPr sz="1600" b="1" spc="146" dirty="0" smtClean="0">
                <a:latin typeface="Times New Roman"/>
                <a:cs typeface="Times New Roman"/>
              </a:rPr>
              <a:t> </a:t>
            </a:r>
            <a:r>
              <a:rPr sz="1600" spc="147" dirty="0" smtClean="0">
                <a:latin typeface="Times New Roman"/>
                <a:cs typeface="Times New Roman"/>
              </a:rPr>
              <a:t>menyebutkan</a:t>
            </a:r>
            <a:r>
              <a:rPr sz="1600" spc="75" dirty="0" smtClean="0">
                <a:latin typeface="Times New Roman"/>
                <a:cs typeface="Times New Roman"/>
              </a:rPr>
              <a:t> </a:t>
            </a:r>
            <a:r>
              <a:rPr sz="1600" b="1" spc="0" dirty="0" smtClean="0">
                <a:latin typeface="Times New Roman"/>
                <a:cs typeface="Times New Roman"/>
              </a:rPr>
              <a:t>pat </a:t>
            </a:r>
            <a:r>
              <a:rPr sz="1600" b="1" spc="59" dirty="0" smtClean="0">
                <a:latin typeface="Times New Roman"/>
                <a:cs typeface="Times New Roman"/>
              </a:rPr>
              <a:t> </a:t>
            </a:r>
            <a:r>
              <a:rPr sz="1600" b="1" spc="147" dirty="0" smtClean="0">
                <a:latin typeface="Times New Roman"/>
                <a:cs typeface="Times New Roman"/>
              </a:rPr>
              <a:t>yang</a:t>
            </a:r>
            <a:r>
              <a:rPr sz="1600" b="1" spc="-50" dirty="0" smtClean="0">
                <a:latin typeface="Times New Roman"/>
                <a:cs typeface="Times New Roman"/>
              </a:rPr>
              <a:t> </a:t>
            </a:r>
            <a:r>
              <a:rPr sz="1600" b="1" spc="142" dirty="0" smtClean="0">
                <a:latin typeface="Times New Roman"/>
                <a:cs typeface="Times New Roman"/>
              </a:rPr>
              <a:t>berbeda</a:t>
            </a:r>
            <a:r>
              <a:rPr sz="1600" b="1" spc="70" dirty="0" smtClean="0">
                <a:latin typeface="Times New Roman"/>
                <a:cs typeface="Times New Roman"/>
              </a:rPr>
              <a:t>      </a:t>
            </a:r>
            <a:r>
              <a:rPr sz="1600" b="1" spc="223" dirty="0" smtClean="0">
                <a:latin typeface="Times New Roman"/>
                <a:cs typeface="Times New Roman"/>
              </a:rPr>
              <a:t> </a:t>
            </a:r>
            <a:r>
              <a:rPr sz="1600" b="1" spc="142" dirty="0" smtClean="0">
                <a:latin typeface="Times New Roman"/>
                <a:cs typeface="Times New Roman"/>
              </a:rPr>
              <a:t>beberapa</a:t>
            </a:r>
            <a:endParaRPr sz="1600">
              <a:latin typeface="Times New Roman"/>
              <a:cs typeface="Times New Roman"/>
            </a:endParaRPr>
          </a:p>
          <a:p>
            <a:pPr marL="161925" marR="243512" algn="just">
              <a:lnSpc>
                <a:spcPct val="100041"/>
              </a:lnSpc>
            </a:pPr>
            <a:r>
              <a:rPr sz="1600" spc="129" dirty="0" smtClean="0">
                <a:latin typeface="Times New Roman"/>
                <a:cs typeface="Times New Roman"/>
              </a:rPr>
              <a:t>sebagai</a:t>
            </a:r>
            <a:r>
              <a:rPr sz="1600" spc="-32" dirty="0" smtClean="0">
                <a:latin typeface="Times New Roman"/>
                <a:cs typeface="Times New Roman"/>
              </a:rPr>
              <a:t> </a:t>
            </a:r>
            <a:r>
              <a:rPr sz="1600" spc="131" dirty="0" smtClean="0">
                <a:latin typeface="Times New Roman"/>
                <a:cs typeface="Times New Roman"/>
              </a:rPr>
              <a:t>respons</a:t>
            </a:r>
            <a:r>
              <a:rPr sz="1600" spc="75" dirty="0" smtClean="0">
                <a:latin typeface="Times New Roman"/>
                <a:cs typeface="Times New Roman"/>
              </a:rPr>
              <a:t>          </a:t>
            </a:r>
            <a:r>
              <a:rPr sz="1600" spc="296" dirty="0" smtClean="0">
                <a:latin typeface="Times New Roman"/>
                <a:cs typeface="Times New Roman"/>
              </a:rPr>
              <a:t> </a:t>
            </a:r>
            <a:r>
              <a:rPr sz="1600" b="1" spc="147" dirty="0" smtClean="0">
                <a:latin typeface="Times New Roman"/>
                <a:cs typeface="Times New Roman"/>
              </a:rPr>
              <a:t>pemikiran/penda</a:t>
            </a:r>
            <a:r>
              <a:rPr sz="1600" b="1" spc="75" dirty="0" smtClean="0">
                <a:latin typeface="Times New Roman"/>
                <a:cs typeface="Times New Roman"/>
              </a:rPr>
              <a:t> </a:t>
            </a:r>
            <a:r>
              <a:rPr sz="1600" spc="136" dirty="0" smtClean="0">
                <a:latin typeface="Times New Roman"/>
                <a:cs typeface="Times New Roman"/>
              </a:rPr>
              <a:t>terhadap</a:t>
            </a:r>
            <a:r>
              <a:rPr sz="1600" spc="234" dirty="0" smtClean="0">
                <a:latin typeface="Times New Roman"/>
                <a:cs typeface="Times New Roman"/>
              </a:rPr>
              <a:t> </a:t>
            </a:r>
            <a:r>
              <a:rPr sz="1600" spc="143" dirty="0" smtClean="0">
                <a:latin typeface="Times New Roman"/>
                <a:cs typeface="Times New Roman"/>
              </a:rPr>
              <a:t>pemikiran</a:t>
            </a:r>
            <a:r>
              <a:rPr sz="1600" spc="79" dirty="0" smtClean="0">
                <a:latin typeface="Times New Roman"/>
                <a:cs typeface="Times New Roman"/>
              </a:rPr>
              <a:t>   </a:t>
            </a:r>
            <a:r>
              <a:rPr sz="1600" spc="530" dirty="0" smtClean="0">
                <a:latin typeface="Times New Roman"/>
                <a:cs typeface="Times New Roman"/>
              </a:rPr>
              <a:t> </a:t>
            </a:r>
            <a:r>
              <a:rPr sz="1600" b="1" spc="0" dirty="0" smtClean="0">
                <a:latin typeface="Times New Roman"/>
                <a:cs typeface="Times New Roman"/>
              </a:rPr>
              <a:t>pat </a:t>
            </a:r>
            <a:r>
              <a:rPr sz="1600" b="1" spc="59" dirty="0" smtClean="0">
                <a:latin typeface="Times New Roman"/>
                <a:cs typeface="Times New Roman"/>
              </a:rPr>
              <a:t> </a:t>
            </a:r>
            <a:r>
              <a:rPr sz="1600" b="1" spc="147" dirty="0" smtClean="0">
                <a:latin typeface="Times New Roman"/>
                <a:cs typeface="Times New Roman"/>
              </a:rPr>
              <a:t>yang</a:t>
            </a:r>
            <a:r>
              <a:rPr sz="1600" b="1" spc="-50" dirty="0" smtClean="0">
                <a:latin typeface="Times New Roman"/>
                <a:cs typeface="Times New Roman"/>
              </a:rPr>
              <a:t> </a:t>
            </a:r>
            <a:r>
              <a:rPr sz="1600" b="1" spc="142" dirty="0" smtClean="0">
                <a:latin typeface="Times New Roman"/>
                <a:cs typeface="Times New Roman"/>
              </a:rPr>
              <a:t>berbeda</a:t>
            </a:r>
            <a:r>
              <a:rPr sz="1600" b="1" spc="71" dirty="0" smtClean="0">
                <a:latin typeface="Times New Roman"/>
                <a:cs typeface="Times New Roman"/>
              </a:rPr>
              <a:t> </a:t>
            </a:r>
            <a:r>
              <a:rPr sz="1600" spc="137" dirty="0" smtClean="0">
                <a:latin typeface="Times New Roman"/>
                <a:cs typeface="Times New Roman"/>
              </a:rPr>
              <a:t>orang</a:t>
            </a:r>
            <a:r>
              <a:rPr sz="1600" spc="14" dirty="0" smtClean="0">
                <a:latin typeface="Times New Roman"/>
                <a:cs typeface="Times New Roman"/>
              </a:rPr>
              <a:t> </a:t>
            </a:r>
            <a:r>
              <a:rPr sz="1600" spc="0" dirty="0" smtClean="0">
                <a:latin typeface="Times New Roman"/>
                <a:cs typeface="Times New Roman"/>
              </a:rPr>
              <a:t>lain.                       </a:t>
            </a:r>
            <a:r>
              <a:rPr sz="1600" spc="219" dirty="0" smtClean="0">
                <a:latin typeface="Times New Roman"/>
                <a:cs typeface="Times New Roman"/>
              </a:rPr>
              <a:t> </a:t>
            </a:r>
            <a:r>
              <a:rPr sz="1600" spc="122" dirty="0" smtClean="0">
                <a:latin typeface="Times New Roman"/>
                <a:cs typeface="Times New Roman"/>
              </a:rPr>
              <a:t>sebagai</a:t>
            </a:r>
            <a:r>
              <a:rPr sz="1600" spc="14" dirty="0" smtClean="0">
                <a:latin typeface="Times New Roman"/>
                <a:cs typeface="Times New Roman"/>
              </a:rPr>
              <a:t> </a:t>
            </a:r>
            <a:r>
              <a:rPr sz="1600" spc="152" dirty="0" smtClean="0">
                <a:latin typeface="Times New Roman"/>
                <a:cs typeface="Times New Roman"/>
              </a:rPr>
              <a:t>respons</a:t>
            </a:r>
            <a:endParaRPr sz="1600">
              <a:latin typeface="Times New Roman"/>
              <a:cs typeface="Times New Roman"/>
            </a:endParaRPr>
          </a:p>
          <a:p>
            <a:pPr marL="2371725" marR="138661">
              <a:lnSpc>
                <a:spcPct val="100041"/>
              </a:lnSpc>
            </a:pPr>
            <a:r>
              <a:rPr sz="1600" spc="126" dirty="0" smtClean="0">
                <a:latin typeface="Times New Roman"/>
                <a:cs typeface="Times New Roman"/>
              </a:rPr>
              <a:t>terhadap pemikiran orang lain.</a:t>
            </a:r>
            <a:endParaRPr sz="1600">
              <a:latin typeface="Times New Roman"/>
              <a:cs typeface="Times New Roman"/>
            </a:endParaRPr>
          </a:p>
        </p:txBody>
      </p:sp>
      <p:sp>
        <p:nvSpPr>
          <p:cNvPr id="2" name="object 2"/>
          <p:cNvSpPr txBox="1"/>
          <p:nvPr/>
        </p:nvSpPr>
        <p:spPr>
          <a:xfrm>
            <a:off x="9412262" y="4212412"/>
            <a:ext cx="2209800" cy="2645587"/>
          </a:xfrm>
          <a:prstGeom prst="rect">
            <a:avLst/>
          </a:prstGeom>
        </p:spPr>
        <p:txBody>
          <a:bodyPr wrap="square" lIns="0" tIns="4730" rIns="0" bIns="0" rtlCol="0">
            <a:noAutofit/>
          </a:bodyPr>
          <a:lstStyle/>
          <a:p>
            <a:pPr>
              <a:lnSpc>
                <a:spcPts val="750"/>
              </a:lnSpc>
            </a:pPr>
            <a:endParaRPr sz="750"/>
          </a:p>
          <a:p>
            <a:pPr marL="161925" marR="161470">
              <a:lnSpc>
                <a:spcPct val="100041"/>
              </a:lnSpc>
              <a:spcBef>
                <a:spcPts val="2000"/>
              </a:spcBef>
            </a:pPr>
            <a:r>
              <a:rPr sz="1600" spc="158" dirty="0" smtClean="0">
                <a:latin typeface="Times New Roman"/>
                <a:cs typeface="Times New Roman"/>
              </a:rPr>
              <a:t>menerima</a:t>
            </a:r>
            <a:r>
              <a:rPr sz="1600" spc="79" dirty="0" smtClean="0">
                <a:latin typeface="Times New Roman"/>
                <a:cs typeface="Times New Roman"/>
              </a:rPr>
              <a:t> </a:t>
            </a:r>
            <a:r>
              <a:rPr sz="1600" spc="166" dirty="0" smtClean="0">
                <a:latin typeface="Times New Roman"/>
                <a:cs typeface="Times New Roman"/>
              </a:rPr>
              <a:t>perbedaan</a:t>
            </a:r>
            <a:r>
              <a:rPr sz="1600" spc="91" dirty="0" smtClean="0">
                <a:latin typeface="Times New Roman"/>
                <a:cs typeface="Times New Roman"/>
              </a:rPr>
              <a:t> </a:t>
            </a:r>
            <a:r>
              <a:rPr sz="1600" spc="164" dirty="0" smtClean="0">
                <a:latin typeface="Times New Roman"/>
                <a:cs typeface="Times New Roman"/>
              </a:rPr>
              <a:t>pendapat</a:t>
            </a:r>
            <a:r>
              <a:rPr sz="1600" spc="72" dirty="0" smtClean="0">
                <a:latin typeface="Times New Roman"/>
                <a:cs typeface="Times New Roman"/>
              </a:rPr>
              <a:t> </a:t>
            </a:r>
            <a:r>
              <a:rPr sz="1600" spc="176" dirty="0" smtClean="0">
                <a:latin typeface="Times New Roman"/>
                <a:cs typeface="Times New Roman"/>
              </a:rPr>
              <a:t>dan</a:t>
            </a:r>
            <a:r>
              <a:rPr sz="1600" spc="91" dirty="0" smtClean="0">
                <a:latin typeface="Times New Roman"/>
                <a:cs typeface="Times New Roman"/>
              </a:rPr>
              <a:t> </a:t>
            </a:r>
            <a:r>
              <a:rPr sz="1600" b="1" spc="147" dirty="0" smtClean="0">
                <a:latin typeface="Times New Roman"/>
                <a:cs typeface="Times New Roman"/>
              </a:rPr>
              <a:t>menjelaskan</a:t>
            </a:r>
            <a:r>
              <a:rPr sz="1600" b="1" spc="75" dirty="0" smtClean="0">
                <a:latin typeface="Times New Roman"/>
                <a:cs typeface="Times New Roman"/>
              </a:rPr>
              <a:t> </a:t>
            </a:r>
            <a:r>
              <a:rPr sz="1600" b="1" spc="117" dirty="0" smtClean="0">
                <a:latin typeface="Times New Roman"/>
                <a:cs typeface="Times New Roman"/>
              </a:rPr>
              <a:t>pemikiran</a:t>
            </a:r>
            <a:r>
              <a:rPr sz="1600" b="1" spc="14" dirty="0" smtClean="0">
                <a:latin typeface="Times New Roman"/>
                <a:cs typeface="Times New Roman"/>
              </a:rPr>
              <a:t> </a:t>
            </a:r>
            <a:r>
              <a:rPr sz="1600" b="1" spc="156" dirty="0" smtClean="0">
                <a:latin typeface="Times New Roman"/>
                <a:cs typeface="Times New Roman"/>
              </a:rPr>
              <a:t>dengan</a:t>
            </a:r>
            <a:r>
              <a:rPr sz="1600" b="1" spc="75" dirty="0" smtClean="0">
                <a:latin typeface="Times New Roman"/>
                <a:cs typeface="Times New Roman"/>
              </a:rPr>
              <a:t> </a:t>
            </a:r>
            <a:r>
              <a:rPr sz="1600" b="1" spc="119" dirty="0" smtClean="0">
                <a:latin typeface="Times New Roman"/>
                <a:cs typeface="Times New Roman"/>
              </a:rPr>
              <a:t>detail</a:t>
            </a:r>
            <a:r>
              <a:rPr sz="1600" b="1" spc="58" dirty="0" smtClean="0">
                <a:latin typeface="Times New Roman"/>
                <a:cs typeface="Times New Roman"/>
              </a:rPr>
              <a:t> </a:t>
            </a:r>
            <a:r>
              <a:rPr sz="1600" spc="129" dirty="0" smtClean="0">
                <a:latin typeface="Times New Roman"/>
                <a:cs typeface="Times New Roman"/>
              </a:rPr>
              <a:t>sebagai</a:t>
            </a:r>
            <a:r>
              <a:rPr sz="1600" spc="75" dirty="0" smtClean="0">
                <a:latin typeface="Times New Roman"/>
                <a:cs typeface="Times New Roman"/>
              </a:rPr>
              <a:t> </a:t>
            </a:r>
            <a:r>
              <a:rPr sz="1600" spc="166" dirty="0" smtClean="0">
                <a:latin typeface="Times New Roman"/>
                <a:cs typeface="Times New Roman"/>
              </a:rPr>
              <a:t>respons</a:t>
            </a:r>
            <a:r>
              <a:rPr sz="1600" spc="-82" dirty="0" smtClean="0">
                <a:latin typeface="Times New Roman"/>
                <a:cs typeface="Times New Roman"/>
              </a:rPr>
              <a:t> </a:t>
            </a:r>
            <a:r>
              <a:rPr sz="1600" spc="164" dirty="0" smtClean="0">
                <a:latin typeface="Times New Roman"/>
                <a:cs typeface="Times New Roman"/>
              </a:rPr>
              <a:t>terhadap</a:t>
            </a:r>
            <a:r>
              <a:rPr sz="1600" spc="95" dirty="0" smtClean="0">
                <a:latin typeface="Times New Roman"/>
                <a:cs typeface="Times New Roman"/>
              </a:rPr>
              <a:t> </a:t>
            </a:r>
            <a:r>
              <a:rPr sz="1600" spc="114" dirty="0" smtClean="0">
                <a:latin typeface="Times New Roman"/>
                <a:cs typeface="Times New Roman"/>
              </a:rPr>
              <a:t>pemikiran</a:t>
            </a:r>
            <a:r>
              <a:rPr sz="1600" spc="14" dirty="0" smtClean="0">
                <a:latin typeface="Times New Roman"/>
                <a:cs typeface="Times New Roman"/>
              </a:rPr>
              <a:t> </a:t>
            </a:r>
            <a:r>
              <a:rPr sz="1600" spc="137" dirty="0" smtClean="0">
                <a:latin typeface="Times New Roman"/>
                <a:cs typeface="Times New Roman"/>
              </a:rPr>
              <a:t>orang</a:t>
            </a:r>
            <a:endParaRPr sz="160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3" name="object 33"/>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1" name="object 31"/>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0" name="object 30"/>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3" name="object 13"/>
          <p:cNvSpPr/>
          <p:nvPr/>
        </p:nvSpPr>
        <p:spPr>
          <a:xfrm>
            <a:off x="706437" y="1016952"/>
            <a:ext cx="709600" cy="434645"/>
          </a:xfrm>
          <a:custGeom>
            <a:avLst/>
            <a:gdLst/>
            <a:ahLst/>
            <a:cxnLst/>
            <a:rect l="l" t="t" r="r" b="b"/>
            <a:pathLst>
              <a:path w="709600" h="434645">
                <a:moveTo>
                  <a:pt x="0" y="0"/>
                </a:moveTo>
                <a:lnTo>
                  <a:pt x="709600" y="0"/>
                </a:lnTo>
                <a:lnTo>
                  <a:pt x="709600" y="434645"/>
                </a:lnTo>
                <a:lnTo>
                  <a:pt x="0" y="434645"/>
                </a:lnTo>
                <a:lnTo>
                  <a:pt x="0" y="0"/>
                </a:lnTo>
                <a:close/>
              </a:path>
            </a:pathLst>
          </a:custGeom>
          <a:solidFill>
            <a:srgbClr val="E74C22"/>
          </a:solidFill>
        </p:spPr>
        <p:txBody>
          <a:bodyPr wrap="square" lIns="0" tIns="0" rIns="0" bIns="0" rtlCol="0">
            <a:noAutofit/>
          </a:bodyPr>
          <a:lstStyle/>
          <a:p>
            <a:endParaRPr/>
          </a:p>
        </p:txBody>
      </p:sp>
      <p:sp>
        <p:nvSpPr>
          <p:cNvPr id="14" name="object 14"/>
          <p:cNvSpPr/>
          <p:nvPr/>
        </p:nvSpPr>
        <p:spPr>
          <a:xfrm>
            <a:off x="1416037" y="1016952"/>
            <a:ext cx="5802299" cy="434645"/>
          </a:xfrm>
          <a:custGeom>
            <a:avLst/>
            <a:gdLst/>
            <a:ahLst/>
            <a:cxnLst/>
            <a:rect l="l" t="t" r="r" b="b"/>
            <a:pathLst>
              <a:path w="5802299" h="434645">
                <a:moveTo>
                  <a:pt x="0" y="0"/>
                </a:moveTo>
                <a:lnTo>
                  <a:pt x="5802299" y="0"/>
                </a:lnTo>
                <a:lnTo>
                  <a:pt x="5802299" y="434645"/>
                </a:lnTo>
                <a:lnTo>
                  <a:pt x="0" y="434645"/>
                </a:lnTo>
                <a:lnTo>
                  <a:pt x="0" y="0"/>
                </a:lnTo>
                <a:close/>
              </a:path>
            </a:pathLst>
          </a:custGeom>
          <a:solidFill>
            <a:srgbClr val="E74C22"/>
          </a:solidFill>
        </p:spPr>
        <p:txBody>
          <a:bodyPr wrap="square" lIns="0" tIns="0" rIns="0" bIns="0" rtlCol="0">
            <a:noAutofit/>
          </a:bodyPr>
          <a:lstStyle/>
          <a:p>
            <a:endParaRPr/>
          </a:p>
        </p:txBody>
      </p:sp>
      <p:sp>
        <p:nvSpPr>
          <p:cNvPr id="15" name="object 15"/>
          <p:cNvSpPr/>
          <p:nvPr/>
        </p:nvSpPr>
        <p:spPr>
          <a:xfrm>
            <a:off x="7218336" y="1016952"/>
            <a:ext cx="4541825" cy="434645"/>
          </a:xfrm>
          <a:custGeom>
            <a:avLst/>
            <a:gdLst/>
            <a:ahLst/>
            <a:cxnLst/>
            <a:rect l="l" t="t" r="r" b="b"/>
            <a:pathLst>
              <a:path w="4541825" h="434645">
                <a:moveTo>
                  <a:pt x="0" y="0"/>
                </a:moveTo>
                <a:lnTo>
                  <a:pt x="4541825" y="0"/>
                </a:lnTo>
                <a:lnTo>
                  <a:pt x="4541825" y="434645"/>
                </a:lnTo>
                <a:lnTo>
                  <a:pt x="0" y="434645"/>
                </a:lnTo>
                <a:lnTo>
                  <a:pt x="0" y="0"/>
                </a:lnTo>
                <a:close/>
              </a:path>
            </a:pathLst>
          </a:custGeom>
          <a:solidFill>
            <a:srgbClr val="E74C22"/>
          </a:solidFill>
        </p:spPr>
        <p:txBody>
          <a:bodyPr wrap="square" lIns="0" tIns="0" rIns="0" bIns="0" rtlCol="0">
            <a:noAutofit/>
          </a:bodyPr>
          <a:lstStyle/>
          <a:p>
            <a:endParaRPr/>
          </a:p>
        </p:txBody>
      </p:sp>
      <p:sp>
        <p:nvSpPr>
          <p:cNvPr id="16" name="object 16"/>
          <p:cNvSpPr/>
          <p:nvPr/>
        </p:nvSpPr>
        <p:spPr>
          <a:xfrm>
            <a:off x="706437" y="1450962"/>
            <a:ext cx="709600" cy="1240975"/>
          </a:xfrm>
          <a:custGeom>
            <a:avLst/>
            <a:gdLst/>
            <a:ahLst/>
            <a:cxnLst/>
            <a:rect l="l" t="t" r="r" b="b"/>
            <a:pathLst>
              <a:path w="709600" h="1240975">
                <a:moveTo>
                  <a:pt x="0" y="0"/>
                </a:moveTo>
                <a:lnTo>
                  <a:pt x="709600" y="0"/>
                </a:lnTo>
                <a:lnTo>
                  <a:pt x="709600" y="1240975"/>
                </a:lnTo>
                <a:lnTo>
                  <a:pt x="0" y="1240975"/>
                </a:lnTo>
                <a:lnTo>
                  <a:pt x="0" y="0"/>
                </a:lnTo>
                <a:close/>
              </a:path>
            </a:pathLst>
          </a:custGeom>
          <a:solidFill>
            <a:srgbClr val="F6D0CC"/>
          </a:solidFill>
        </p:spPr>
        <p:txBody>
          <a:bodyPr wrap="square" lIns="0" tIns="0" rIns="0" bIns="0" rtlCol="0">
            <a:noAutofit/>
          </a:bodyPr>
          <a:lstStyle/>
          <a:p>
            <a:endParaRPr/>
          </a:p>
        </p:txBody>
      </p:sp>
      <p:sp>
        <p:nvSpPr>
          <p:cNvPr id="17" name="object 17"/>
          <p:cNvSpPr/>
          <p:nvPr/>
        </p:nvSpPr>
        <p:spPr>
          <a:xfrm>
            <a:off x="1416037" y="1450962"/>
            <a:ext cx="5802299" cy="1240975"/>
          </a:xfrm>
          <a:custGeom>
            <a:avLst/>
            <a:gdLst/>
            <a:ahLst/>
            <a:cxnLst/>
            <a:rect l="l" t="t" r="r" b="b"/>
            <a:pathLst>
              <a:path w="5802299" h="1240975">
                <a:moveTo>
                  <a:pt x="0" y="0"/>
                </a:moveTo>
                <a:lnTo>
                  <a:pt x="5802299" y="0"/>
                </a:lnTo>
                <a:lnTo>
                  <a:pt x="5802299" y="1240975"/>
                </a:lnTo>
                <a:lnTo>
                  <a:pt x="0" y="1240975"/>
                </a:lnTo>
                <a:lnTo>
                  <a:pt x="0" y="0"/>
                </a:lnTo>
                <a:close/>
              </a:path>
            </a:pathLst>
          </a:custGeom>
          <a:solidFill>
            <a:srgbClr val="F6D0CC"/>
          </a:solidFill>
        </p:spPr>
        <p:txBody>
          <a:bodyPr wrap="square" lIns="0" tIns="0" rIns="0" bIns="0" rtlCol="0">
            <a:noAutofit/>
          </a:bodyPr>
          <a:lstStyle/>
          <a:p>
            <a:endParaRPr/>
          </a:p>
        </p:txBody>
      </p:sp>
      <p:sp>
        <p:nvSpPr>
          <p:cNvPr id="18" name="object 18"/>
          <p:cNvSpPr/>
          <p:nvPr/>
        </p:nvSpPr>
        <p:spPr>
          <a:xfrm>
            <a:off x="7218336" y="1450962"/>
            <a:ext cx="4541825" cy="1240975"/>
          </a:xfrm>
          <a:custGeom>
            <a:avLst/>
            <a:gdLst/>
            <a:ahLst/>
            <a:cxnLst/>
            <a:rect l="l" t="t" r="r" b="b"/>
            <a:pathLst>
              <a:path w="4541825" h="1240975">
                <a:moveTo>
                  <a:pt x="0" y="0"/>
                </a:moveTo>
                <a:lnTo>
                  <a:pt x="4541825" y="0"/>
                </a:lnTo>
                <a:lnTo>
                  <a:pt x="4541825" y="1240975"/>
                </a:lnTo>
                <a:lnTo>
                  <a:pt x="0" y="1240975"/>
                </a:lnTo>
                <a:lnTo>
                  <a:pt x="0" y="0"/>
                </a:lnTo>
                <a:close/>
              </a:path>
            </a:pathLst>
          </a:custGeom>
          <a:solidFill>
            <a:srgbClr val="F6D0CC"/>
          </a:solidFill>
        </p:spPr>
        <p:txBody>
          <a:bodyPr wrap="square" lIns="0" tIns="0" rIns="0" bIns="0" rtlCol="0">
            <a:noAutofit/>
          </a:bodyPr>
          <a:lstStyle/>
          <a:p>
            <a:endParaRPr/>
          </a:p>
        </p:txBody>
      </p:sp>
      <p:sp>
        <p:nvSpPr>
          <p:cNvPr id="19" name="object 19"/>
          <p:cNvSpPr/>
          <p:nvPr/>
        </p:nvSpPr>
        <p:spPr>
          <a:xfrm>
            <a:off x="706437" y="2691937"/>
            <a:ext cx="709600" cy="1240974"/>
          </a:xfrm>
          <a:custGeom>
            <a:avLst/>
            <a:gdLst/>
            <a:ahLst/>
            <a:cxnLst/>
            <a:rect l="l" t="t" r="r" b="b"/>
            <a:pathLst>
              <a:path w="709600" h="1240974">
                <a:moveTo>
                  <a:pt x="0" y="0"/>
                </a:moveTo>
                <a:lnTo>
                  <a:pt x="709600" y="0"/>
                </a:lnTo>
                <a:lnTo>
                  <a:pt x="709600" y="1240974"/>
                </a:lnTo>
                <a:lnTo>
                  <a:pt x="0" y="1240974"/>
                </a:lnTo>
                <a:lnTo>
                  <a:pt x="0" y="0"/>
                </a:lnTo>
                <a:close/>
              </a:path>
            </a:pathLst>
          </a:custGeom>
          <a:solidFill>
            <a:srgbClr val="FAE9E7"/>
          </a:solidFill>
        </p:spPr>
        <p:txBody>
          <a:bodyPr wrap="square" lIns="0" tIns="0" rIns="0" bIns="0" rtlCol="0">
            <a:noAutofit/>
          </a:bodyPr>
          <a:lstStyle/>
          <a:p>
            <a:endParaRPr/>
          </a:p>
        </p:txBody>
      </p:sp>
      <p:sp>
        <p:nvSpPr>
          <p:cNvPr id="20" name="object 20"/>
          <p:cNvSpPr/>
          <p:nvPr/>
        </p:nvSpPr>
        <p:spPr>
          <a:xfrm>
            <a:off x="1416037" y="2691937"/>
            <a:ext cx="5802299" cy="1240974"/>
          </a:xfrm>
          <a:custGeom>
            <a:avLst/>
            <a:gdLst/>
            <a:ahLst/>
            <a:cxnLst/>
            <a:rect l="l" t="t" r="r" b="b"/>
            <a:pathLst>
              <a:path w="5802299" h="1240974">
                <a:moveTo>
                  <a:pt x="0" y="0"/>
                </a:moveTo>
                <a:lnTo>
                  <a:pt x="5802299" y="0"/>
                </a:lnTo>
                <a:lnTo>
                  <a:pt x="5802299" y="1240974"/>
                </a:lnTo>
                <a:lnTo>
                  <a:pt x="0" y="1240974"/>
                </a:lnTo>
                <a:lnTo>
                  <a:pt x="0" y="0"/>
                </a:lnTo>
                <a:close/>
              </a:path>
            </a:pathLst>
          </a:custGeom>
          <a:solidFill>
            <a:srgbClr val="FAE9E7"/>
          </a:solidFill>
        </p:spPr>
        <p:txBody>
          <a:bodyPr wrap="square" lIns="0" tIns="0" rIns="0" bIns="0" rtlCol="0">
            <a:noAutofit/>
          </a:bodyPr>
          <a:lstStyle/>
          <a:p>
            <a:endParaRPr/>
          </a:p>
        </p:txBody>
      </p:sp>
      <p:sp>
        <p:nvSpPr>
          <p:cNvPr id="21" name="object 21"/>
          <p:cNvSpPr/>
          <p:nvPr/>
        </p:nvSpPr>
        <p:spPr>
          <a:xfrm>
            <a:off x="7218336" y="2691937"/>
            <a:ext cx="4541825" cy="1240974"/>
          </a:xfrm>
          <a:custGeom>
            <a:avLst/>
            <a:gdLst/>
            <a:ahLst/>
            <a:cxnLst/>
            <a:rect l="l" t="t" r="r" b="b"/>
            <a:pathLst>
              <a:path w="4541825" h="1240974">
                <a:moveTo>
                  <a:pt x="0" y="0"/>
                </a:moveTo>
                <a:lnTo>
                  <a:pt x="4541825" y="0"/>
                </a:lnTo>
                <a:lnTo>
                  <a:pt x="4541825" y="1240974"/>
                </a:lnTo>
                <a:lnTo>
                  <a:pt x="0" y="1240974"/>
                </a:lnTo>
                <a:lnTo>
                  <a:pt x="0" y="0"/>
                </a:lnTo>
                <a:close/>
              </a:path>
            </a:pathLst>
          </a:custGeom>
          <a:solidFill>
            <a:srgbClr val="FAE9E7"/>
          </a:solidFill>
        </p:spPr>
        <p:txBody>
          <a:bodyPr wrap="square" lIns="0" tIns="0" rIns="0" bIns="0" rtlCol="0">
            <a:noAutofit/>
          </a:bodyPr>
          <a:lstStyle/>
          <a:p>
            <a:endParaRPr/>
          </a:p>
        </p:txBody>
      </p:sp>
      <p:sp>
        <p:nvSpPr>
          <p:cNvPr id="22" name="object 22"/>
          <p:cNvSpPr/>
          <p:nvPr/>
        </p:nvSpPr>
        <p:spPr>
          <a:xfrm>
            <a:off x="706437" y="3932912"/>
            <a:ext cx="709600" cy="951425"/>
          </a:xfrm>
          <a:custGeom>
            <a:avLst/>
            <a:gdLst/>
            <a:ahLst/>
            <a:cxnLst/>
            <a:rect l="l" t="t" r="r" b="b"/>
            <a:pathLst>
              <a:path w="709600" h="951425">
                <a:moveTo>
                  <a:pt x="0" y="0"/>
                </a:moveTo>
                <a:lnTo>
                  <a:pt x="709600" y="0"/>
                </a:lnTo>
                <a:lnTo>
                  <a:pt x="709600" y="951425"/>
                </a:lnTo>
                <a:lnTo>
                  <a:pt x="0" y="951425"/>
                </a:lnTo>
                <a:lnTo>
                  <a:pt x="0" y="0"/>
                </a:lnTo>
                <a:close/>
              </a:path>
            </a:pathLst>
          </a:custGeom>
          <a:solidFill>
            <a:srgbClr val="F6D0CC"/>
          </a:solidFill>
        </p:spPr>
        <p:txBody>
          <a:bodyPr wrap="square" lIns="0" tIns="0" rIns="0" bIns="0" rtlCol="0">
            <a:noAutofit/>
          </a:bodyPr>
          <a:lstStyle/>
          <a:p>
            <a:endParaRPr/>
          </a:p>
        </p:txBody>
      </p:sp>
      <p:sp>
        <p:nvSpPr>
          <p:cNvPr id="23" name="object 23"/>
          <p:cNvSpPr/>
          <p:nvPr/>
        </p:nvSpPr>
        <p:spPr>
          <a:xfrm>
            <a:off x="1416037" y="3932912"/>
            <a:ext cx="5802299" cy="951425"/>
          </a:xfrm>
          <a:custGeom>
            <a:avLst/>
            <a:gdLst/>
            <a:ahLst/>
            <a:cxnLst/>
            <a:rect l="l" t="t" r="r" b="b"/>
            <a:pathLst>
              <a:path w="5802299" h="951425">
                <a:moveTo>
                  <a:pt x="0" y="0"/>
                </a:moveTo>
                <a:lnTo>
                  <a:pt x="5802299" y="0"/>
                </a:lnTo>
                <a:lnTo>
                  <a:pt x="5802299" y="951425"/>
                </a:lnTo>
                <a:lnTo>
                  <a:pt x="0" y="951425"/>
                </a:lnTo>
                <a:lnTo>
                  <a:pt x="0" y="0"/>
                </a:lnTo>
                <a:close/>
              </a:path>
            </a:pathLst>
          </a:custGeom>
          <a:solidFill>
            <a:srgbClr val="F6D0CC"/>
          </a:solidFill>
        </p:spPr>
        <p:txBody>
          <a:bodyPr wrap="square" lIns="0" tIns="0" rIns="0" bIns="0" rtlCol="0">
            <a:noAutofit/>
          </a:bodyPr>
          <a:lstStyle/>
          <a:p>
            <a:endParaRPr/>
          </a:p>
        </p:txBody>
      </p:sp>
      <p:sp>
        <p:nvSpPr>
          <p:cNvPr id="24" name="object 24"/>
          <p:cNvSpPr/>
          <p:nvPr/>
        </p:nvSpPr>
        <p:spPr>
          <a:xfrm>
            <a:off x="7218336" y="3932912"/>
            <a:ext cx="4541825" cy="951425"/>
          </a:xfrm>
          <a:custGeom>
            <a:avLst/>
            <a:gdLst/>
            <a:ahLst/>
            <a:cxnLst/>
            <a:rect l="l" t="t" r="r" b="b"/>
            <a:pathLst>
              <a:path w="4541825" h="951425">
                <a:moveTo>
                  <a:pt x="0" y="0"/>
                </a:moveTo>
                <a:lnTo>
                  <a:pt x="4541825" y="0"/>
                </a:lnTo>
                <a:lnTo>
                  <a:pt x="4541825" y="951425"/>
                </a:lnTo>
                <a:lnTo>
                  <a:pt x="0" y="951425"/>
                </a:lnTo>
                <a:lnTo>
                  <a:pt x="0" y="0"/>
                </a:lnTo>
                <a:close/>
              </a:path>
            </a:pathLst>
          </a:custGeom>
          <a:solidFill>
            <a:srgbClr val="F6D0CC"/>
          </a:solidFill>
        </p:spPr>
        <p:txBody>
          <a:bodyPr wrap="square" lIns="0" tIns="0" rIns="0" bIns="0" rtlCol="0">
            <a:noAutofit/>
          </a:bodyPr>
          <a:lstStyle/>
          <a:p>
            <a:endParaRPr/>
          </a:p>
        </p:txBody>
      </p:sp>
      <p:sp>
        <p:nvSpPr>
          <p:cNvPr id="25" name="object 25"/>
          <p:cNvSpPr/>
          <p:nvPr/>
        </p:nvSpPr>
        <p:spPr>
          <a:xfrm>
            <a:off x="706437" y="4884337"/>
            <a:ext cx="709600" cy="951425"/>
          </a:xfrm>
          <a:custGeom>
            <a:avLst/>
            <a:gdLst/>
            <a:ahLst/>
            <a:cxnLst/>
            <a:rect l="l" t="t" r="r" b="b"/>
            <a:pathLst>
              <a:path w="709600" h="951425">
                <a:moveTo>
                  <a:pt x="0" y="0"/>
                </a:moveTo>
                <a:lnTo>
                  <a:pt x="709600" y="0"/>
                </a:lnTo>
                <a:lnTo>
                  <a:pt x="709600" y="951425"/>
                </a:lnTo>
                <a:lnTo>
                  <a:pt x="0" y="951425"/>
                </a:lnTo>
                <a:lnTo>
                  <a:pt x="0" y="0"/>
                </a:lnTo>
                <a:close/>
              </a:path>
            </a:pathLst>
          </a:custGeom>
          <a:solidFill>
            <a:srgbClr val="FAE9E7"/>
          </a:solidFill>
        </p:spPr>
        <p:txBody>
          <a:bodyPr wrap="square" lIns="0" tIns="0" rIns="0" bIns="0" rtlCol="0">
            <a:noAutofit/>
          </a:bodyPr>
          <a:lstStyle/>
          <a:p>
            <a:endParaRPr/>
          </a:p>
        </p:txBody>
      </p:sp>
      <p:sp>
        <p:nvSpPr>
          <p:cNvPr id="26" name="object 26"/>
          <p:cNvSpPr/>
          <p:nvPr/>
        </p:nvSpPr>
        <p:spPr>
          <a:xfrm>
            <a:off x="1416037" y="4884337"/>
            <a:ext cx="5802299" cy="951425"/>
          </a:xfrm>
          <a:custGeom>
            <a:avLst/>
            <a:gdLst/>
            <a:ahLst/>
            <a:cxnLst/>
            <a:rect l="l" t="t" r="r" b="b"/>
            <a:pathLst>
              <a:path w="5802299" h="951425">
                <a:moveTo>
                  <a:pt x="0" y="0"/>
                </a:moveTo>
                <a:lnTo>
                  <a:pt x="5802299" y="0"/>
                </a:lnTo>
                <a:lnTo>
                  <a:pt x="5802299" y="951425"/>
                </a:lnTo>
                <a:lnTo>
                  <a:pt x="0" y="951425"/>
                </a:lnTo>
                <a:lnTo>
                  <a:pt x="0" y="0"/>
                </a:lnTo>
                <a:close/>
              </a:path>
            </a:pathLst>
          </a:custGeom>
          <a:solidFill>
            <a:srgbClr val="FAE9E7"/>
          </a:solidFill>
        </p:spPr>
        <p:txBody>
          <a:bodyPr wrap="square" lIns="0" tIns="0" rIns="0" bIns="0" rtlCol="0">
            <a:noAutofit/>
          </a:bodyPr>
          <a:lstStyle/>
          <a:p>
            <a:endParaRPr/>
          </a:p>
        </p:txBody>
      </p:sp>
      <p:sp>
        <p:nvSpPr>
          <p:cNvPr id="27" name="object 27"/>
          <p:cNvSpPr/>
          <p:nvPr/>
        </p:nvSpPr>
        <p:spPr>
          <a:xfrm>
            <a:off x="7218336" y="4884337"/>
            <a:ext cx="4541825" cy="951425"/>
          </a:xfrm>
          <a:custGeom>
            <a:avLst/>
            <a:gdLst/>
            <a:ahLst/>
            <a:cxnLst/>
            <a:rect l="l" t="t" r="r" b="b"/>
            <a:pathLst>
              <a:path w="4541825" h="951425">
                <a:moveTo>
                  <a:pt x="0" y="0"/>
                </a:moveTo>
                <a:lnTo>
                  <a:pt x="4541825" y="0"/>
                </a:lnTo>
                <a:lnTo>
                  <a:pt x="4541825" y="951425"/>
                </a:lnTo>
                <a:lnTo>
                  <a:pt x="0" y="951425"/>
                </a:lnTo>
                <a:lnTo>
                  <a:pt x="0" y="0"/>
                </a:lnTo>
                <a:close/>
              </a:path>
            </a:pathLst>
          </a:custGeom>
          <a:solidFill>
            <a:srgbClr val="FAE9E7"/>
          </a:solidFill>
        </p:spPr>
        <p:txBody>
          <a:bodyPr wrap="square" lIns="0" tIns="0" rIns="0" bIns="0" rtlCol="0">
            <a:noAutofit/>
          </a:bodyPr>
          <a:lstStyle/>
          <a:p>
            <a:endParaRPr/>
          </a:p>
        </p:txBody>
      </p:sp>
      <p:sp>
        <p:nvSpPr>
          <p:cNvPr id="28" name="object 28"/>
          <p:cNvSpPr/>
          <p:nvPr/>
        </p:nvSpPr>
        <p:spPr>
          <a:xfrm>
            <a:off x="700087" y="1450962"/>
            <a:ext cx="11066425" cy="0"/>
          </a:xfrm>
          <a:custGeom>
            <a:avLst/>
            <a:gdLst/>
            <a:ahLst/>
            <a:cxnLst/>
            <a:rect l="l" t="t" r="r" b="b"/>
            <a:pathLst>
              <a:path w="11066425">
                <a:moveTo>
                  <a:pt x="0" y="0"/>
                </a:moveTo>
                <a:lnTo>
                  <a:pt x="11066425" y="0"/>
                </a:lnTo>
              </a:path>
            </a:pathLst>
          </a:custGeom>
          <a:ln w="38100">
            <a:solidFill>
              <a:srgbClr val="FFFFFF"/>
            </a:solidFill>
          </a:ln>
        </p:spPr>
        <p:txBody>
          <a:bodyPr wrap="square" lIns="0" tIns="0" rIns="0" bIns="0" rtlCol="0">
            <a:noAutofit/>
          </a:bodyPr>
          <a:lstStyle/>
          <a:p>
            <a:endParaRPr/>
          </a:p>
        </p:txBody>
      </p:sp>
      <p:sp>
        <p:nvSpPr>
          <p:cNvPr id="29" name="object 29"/>
          <p:cNvSpPr/>
          <p:nvPr/>
        </p:nvSpPr>
        <p:spPr>
          <a:xfrm>
            <a:off x="0" y="442912"/>
            <a:ext cx="12192000" cy="574675"/>
          </a:xfrm>
          <a:custGeom>
            <a:avLst/>
            <a:gdLst/>
            <a:ahLst/>
            <a:cxnLst/>
            <a:rect l="l" t="t" r="r" b="b"/>
            <a:pathLst>
              <a:path w="12192000" h="574675">
                <a:moveTo>
                  <a:pt x="12192000" y="0"/>
                </a:moveTo>
                <a:lnTo>
                  <a:pt x="0" y="0"/>
                </a:lnTo>
                <a:lnTo>
                  <a:pt x="0" y="574675"/>
                </a:lnTo>
                <a:lnTo>
                  <a:pt x="12192000" y="574675"/>
                </a:lnTo>
                <a:lnTo>
                  <a:pt x="12192000" y="0"/>
                </a:lnTo>
                <a:close/>
              </a:path>
            </a:pathLst>
          </a:custGeom>
          <a:solidFill>
            <a:srgbClr val="000000">
              <a:alpha val="0"/>
            </a:srgbClr>
          </a:solidFill>
        </p:spPr>
        <p:txBody>
          <a:bodyPr wrap="square" lIns="0" tIns="0" rIns="0" bIns="0" rtlCol="0">
            <a:noAutofit/>
          </a:bodyPr>
          <a:lstStyle/>
          <a:p>
            <a:endParaRPr/>
          </a:p>
        </p:txBody>
      </p:sp>
      <p:sp>
        <p:nvSpPr>
          <p:cNvPr id="12" name="object 12"/>
          <p:cNvSpPr txBox="1"/>
          <p:nvPr/>
        </p:nvSpPr>
        <p:spPr>
          <a:xfrm>
            <a:off x="2525637" y="335076"/>
            <a:ext cx="7191642" cy="355600"/>
          </a:xfrm>
          <a:prstGeom prst="rect">
            <a:avLst/>
          </a:prstGeom>
        </p:spPr>
        <p:txBody>
          <a:bodyPr wrap="square" lIns="0" tIns="16573" rIns="0" bIns="0" rtlCol="0">
            <a:noAutofit/>
          </a:bodyPr>
          <a:lstStyle/>
          <a:p>
            <a:pPr marL="12700">
              <a:lnSpc>
                <a:spcPts val="2610"/>
              </a:lnSpc>
            </a:pPr>
            <a:r>
              <a:rPr sz="2600" spc="-448" dirty="0" smtClean="0">
                <a:solidFill>
                  <a:srgbClr val="404040"/>
                </a:solidFill>
                <a:latin typeface="Times New Roman"/>
                <a:cs typeface="Times New Roman"/>
              </a:rPr>
              <a:t>LEMBAR KERJA REFLEKSI </a:t>
            </a:r>
            <a:r>
              <a:rPr sz="2600" spc="-448" dirty="0" smtClean="0">
                <a:solidFill>
                  <a:srgbClr val="933E00"/>
                </a:solidFill>
                <a:latin typeface="Times New Roman"/>
                <a:cs typeface="Times New Roman"/>
              </a:rPr>
              <a:t>KEMAMPUAN Kolaborasi dalam Dunia Kerja</a:t>
            </a:r>
            <a:endParaRPr sz="2600">
              <a:latin typeface="Times New Roman"/>
              <a:cs typeface="Times New Roman"/>
            </a:endParaRPr>
          </a:p>
        </p:txBody>
      </p:sp>
      <p:sp>
        <p:nvSpPr>
          <p:cNvPr id="11" name="object 11"/>
          <p:cNvSpPr txBox="1"/>
          <p:nvPr/>
        </p:nvSpPr>
        <p:spPr>
          <a:xfrm>
            <a:off x="947878" y="1518621"/>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1.</a:t>
            </a:r>
            <a:endParaRPr sz="1900">
              <a:latin typeface="Times New Roman"/>
              <a:cs typeface="Times New Roman"/>
            </a:endParaRPr>
          </a:p>
        </p:txBody>
      </p:sp>
      <p:sp>
        <p:nvSpPr>
          <p:cNvPr id="10" name="object 10"/>
          <p:cNvSpPr txBox="1"/>
          <p:nvPr/>
        </p:nvSpPr>
        <p:spPr>
          <a:xfrm>
            <a:off x="1517637" y="1518621"/>
            <a:ext cx="1667687" cy="266700"/>
          </a:xfrm>
          <a:prstGeom prst="rect">
            <a:avLst/>
          </a:prstGeom>
        </p:spPr>
        <p:txBody>
          <a:bodyPr wrap="square" lIns="0" tIns="12700" rIns="0" bIns="0" rtlCol="0">
            <a:noAutofit/>
          </a:bodyPr>
          <a:lstStyle/>
          <a:p>
            <a:pPr marL="12700">
              <a:lnSpc>
                <a:spcPts val="2000"/>
              </a:lnSpc>
            </a:pPr>
            <a:r>
              <a:rPr sz="1900" spc="167" dirty="0" smtClean="0">
                <a:latin typeface="Times New Roman"/>
                <a:cs typeface="Times New Roman"/>
              </a:rPr>
              <a:t>Menurut anda</a:t>
            </a:r>
            <a:endParaRPr sz="1900">
              <a:latin typeface="Times New Roman"/>
              <a:cs typeface="Times New Roman"/>
            </a:endParaRPr>
          </a:p>
        </p:txBody>
      </p:sp>
      <p:sp>
        <p:nvSpPr>
          <p:cNvPr id="9" name="object 9"/>
          <p:cNvSpPr txBox="1"/>
          <p:nvPr/>
        </p:nvSpPr>
        <p:spPr>
          <a:xfrm>
            <a:off x="3311220" y="1518621"/>
            <a:ext cx="2944164" cy="266700"/>
          </a:xfrm>
          <a:prstGeom prst="rect">
            <a:avLst/>
          </a:prstGeom>
        </p:spPr>
        <p:txBody>
          <a:bodyPr wrap="square" lIns="0" tIns="12700" rIns="0" bIns="0" rtlCol="0">
            <a:noAutofit/>
          </a:bodyPr>
          <a:lstStyle/>
          <a:p>
            <a:pPr marL="12700">
              <a:lnSpc>
                <a:spcPts val="2000"/>
              </a:lnSpc>
            </a:pPr>
            <a:r>
              <a:rPr sz="1900" spc="142" dirty="0" smtClean="0">
                <a:latin typeface="Times New Roman"/>
                <a:cs typeface="Times New Roman"/>
              </a:rPr>
              <a:t>apakah informasi tentang</a:t>
            </a:r>
            <a:endParaRPr sz="1900">
              <a:latin typeface="Times New Roman"/>
              <a:cs typeface="Times New Roman"/>
            </a:endParaRPr>
          </a:p>
        </p:txBody>
      </p:sp>
      <p:sp>
        <p:nvSpPr>
          <p:cNvPr id="8" name="object 8"/>
          <p:cNvSpPr txBox="1"/>
          <p:nvPr/>
        </p:nvSpPr>
        <p:spPr>
          <a:xfrm>
            <a:off x="1517637" y="1808181"/>
            <a:ext cx="5614390" cy="845820"/>
          </a:xfrm>
          <a:prstGeom prst="rect">
            <a:avLst/>
          </a:prstGeom>
        </p:spPr>
        <p:txBody>
          <a:bodyPr wrap="square" lIns="0" tIns="12700" rIns="0" bIns="0" rtlCol="0">
            <a:noAutofit/>
          </a:bodyPr>
          <a:lstStyle/>
          <a:p>
            <a:pPr marL="12700">
              <a:lnSpc>
                <a:spcPts val="2000"/>
              </a:lnSpc>
            </a:pPr>
            <a:r>
              <a:rPr sz="1900" spc="117" dirty="0" smtClean="0">
                <a:latin typeface="Times New Roman"/>
                <a:cs typeface="Times New Roman"/>
              </a:rPr>
              <a:t>jabatan dan struktur organisasi yang  ada di dunia</a:t>
            </a:r>
            <a:endParaRPr sz="1900">
              <a:latin typeface="Times New Roman"/>
              <a:cs typeface="Times New Roman"/>
            </a:endParaRPr>
          </a:p>
          <a:p>
            <a:pPr marL="12700" marR="342198">
              <a:lnSpc>
                <a:spcPct val="100041"/>
              </a:lnSpc>
            </a:pPr>
            <a:r>
              <a:rPr sz="1900" spc="96" dirty="0" smtClean="0">
                <a:latin typeface="Times New Roman"/>
                <a:cs typeface="Times New Roman"/>
              </a:rPr>
              <a:t>kerja  ,  dapat menunjang persiapan kerja  anda setelah lulus  SMK.</a:t>
            </a:r>
            <a:endParaRPr sz="1900">
              <a:latin typeface="Times New Roman"/>
              <a:cs typeface="Times New Roman"/>
            </a:endParaRPr>
          </a:p>
        </p:txBody>
      </p:sp>
      <p:sp>
        <p:nvSpPr>
          <p:cNvPr id="7" name="object 7"/>
          <p:cNvSpPr txBox="1"/>
          <p:nvPr/>
        </p:nvSpPr>
        <p:spPr>
          <a:xfrm>
            <a:off x="947878" y="2759596"/>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2.</a:t>
            </a:r>
            <a:endParaRPr sz="1900">
              <a:latin typeface="Times New Roman"/>
              <a:cs typeface="Times New Roman"/>
            </a:endParaRPr>
          </a:p>
        </p:txBody>
      </p:sp>
      <p:sp>
        <p:nvSpPr>
          <p:cNvPr id="6" name="object 6"/>
          <p:cNvSpPr txBox="1"/>
          <p:nvPr/>
        </p:nvSpPr>
        <p:spPr>
          <a:xfrm>
            <a:off x="1517637" y="2759596"/>
            <a:ext cx="5594958" cy="1135380"/>
          </a:xfrm>
          <a:prstGeom prst="rect">
            <a:avLst/>
          </a:prstGeom>
        </p:spPr>
        <p:txBody>
          <a:bodyPr wrap="square" lIns="0" tIns="13335" rIns="0" bIns="0" rtlCol="0">
            <a:noAutofit/>
          </a:bodyPr>
          <a:lstStyle/>
          <a:p>
            <a:pPr marL="12700">
              <a:lnSpc>
                <a:spcPts val="2100"/>
              </a:lnSpc>
            </a:pPr>
            <a:r>
              <a:rPr sz="1900" spc="142" dirty="0" smtClean="0">
                <a:latin typeface="Times New Roman"/>
                <a:cs typeface="Times New Roman"/>
              </a:rPr>
              <a:t>Menurut anda apa </a:t>
            </a:r>
            <a:r>
              <a:rPr sz="1900" spc="0" dirty="0" smtClean="0">
                <a:latin typeface="Calibri"/>
                <a:cs typeface="Calibri"/>
              </a:rPr>
              <a:t>makna </a:t>
            </a:r>
            <a:r>
              <a:rPr sz="1900" spc="142" dirty="0" smtClean="0">
                <a:latin typeface="Times New Roman"/>
                <a:cs typeface="Times New Roman"/>
              </a:rPr>
              <a:t>kolaborasi jabatan yang</a:t>
            </a:r>
            <a:endParaRPr sz="1900">
              <a:latin typeface="Times New Roman"/>
              <a:cs typeface="Times New Roman"/>
            </a:endParaRPr>
          </a:p>
          <a:p>
            <a:pPr marL="12700" marR="37457">
              <a:lnSpc>
                <a:spcPts val="2180"/>
              </a:lnSpc>
              <a:spcBef>
                <a:spcPts val="4"/>
              </a:spcBef>
            </a:pPr>
            <a:r>
              <a:rPr sz="1900" spc="129" dirty="0" smtClean="0">
                <a:latin typeface="Times New Roman"/>
                <a:cs typeface="Times New Roman"/>
              </a:rPr>
              <a:t>ada di dunia kerja  dan seberapa jauh dapat</a:t>
            </a:r>
            <a:endParaRPr sz="1900">
              <a:latin typeface="Times New Roman"/>
              <a:cs typeface="Times New Roman"/>
            </a:endParaRPr>
          </a:p>
          <a:p>
            <a:pPr marL="12700" marR="494330">
              <a:lnSpc>
                <a:spcPct val="100041"/>
              </a:lnSpc>
            </a:pPr>
            <a:r>
              <a:rPr sz="1900" spc="117" dirty="0" smtClean="0">
                <a:latin typeface="Times New Roman"/>
                <a:cs typeface="Times New Roman"/>
              </a:rPr>
              <a:t>mempengaruhi keberhasilan pekerjaan anda setelah lulus  SMK ?</a:t>
            </a:r>
            <a:endParaRPr sz="1900">
              <a:latin typeface="Times New Roman"/>
              <a:cs typeface="Times New Roman"/>
            </a:endParaRPr>
          </a:p>
        </p:txBody>
      </p:sp>
      <p:sp>
        <p:nvSpPr>
          <p:cNvPr id="5" name="object 5"/>
          <p:cNvSpPr txBox="1"/>
          <p:nvPr/>
        </p:nvSpPr>
        <p:spPr>
          <a:xfrm>
            <a:off x="947878" y="4000571"/>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3.</a:t>
            </a:r>
            <a:endParaRPr sz="1900">
              <a:latin typeface="Times New Roman"/>
              <a:cs typeface="Times New Roman"/>
            </a:endParaRPr>
          </a:p>
        </p:txBody>
      </p:sp>
      <p:sp>
        <p:nvSpPr>
          <p:cNvPr id="4" name="object 4"/>
          <p:cNvSpPr txBox="1"/>
          <p:nvPr/>
        </p:nvSpPr>
        <p:spPr>
          <a:xfrm>
            <a:off x="1517637" y="4000571"/>
            <a:ext cx="5123827" cy="845820"/>
          </a:xfrm>
          <a:prstGeom prst="rect">
            <a:avLst/>
          </a:prstGeom>
        </p:spPr>
        <p:txBody>
          <a:bodyPr wrap="square" lIns="0" tIns="12700" rIns="0" bIns="0" rtlCol="0">
            <a:noAutofit/>
          </a:bodyPr>
          <a:lstStyle/>
          <a:p>
            <a:pPr marL="12700">
              <a:lnSpc>
                <a:spcPts val="2000"/>
              </a:lnSpc>
            </a:pPr>
            <a:r>
              <a:rPr sz="1900" spc="141" dirty="0" smtClean="0">
                <a:latin typeface="Times New Roman"/>
                <a:cs typeface="Times New Roman"/>
              </a:rPr>
              <a:t>Menurut anda manfaat apa yang  sudah anda</a:t>
            </a:r>
            <a:endParaRPr sz="1900">
              <a:latin typeface="Times New Roman"/>
              <a:cs typeface="Times New Roman"/>
            </a:endParaRPr>
          </a:p>
          <a:p>
            <a:pPr marL="12700" marR="71701">
              <a:lnSpc>
                <a:spcPct val="100041"/>
              </a:lnSpc>
            </a:pPr>
            <a:r>
              <a:rPr sz="1900" spc="98" dirty="0" smtClean="0">
                <a:latin typeface="Times New Roman"/>
                <a:cs typeface="Times New Roman"/>
              </a:rPr>
              <a:t>dapatkan dari  teknik kolaborasi dalam dunia kerja  ?</a:t>
            </a:r>
            <a:endParaRPr sz="1900">
              <a:latin typeface="Times New Roman"/>
              <a:cs typeface="Times New Roman"/>
            </a:endParaRPr>
          </a:p>
        </p:txBody>
      </p:sp>
      <p:sp>
        <p:nvSpPr>
          <p:cNvPr id="3" name="object 3"/>
          <p:cNvSpPr txBox="1"/>
          <p:nvPr/>
        </p:nvSpPr>
        <p:spPr>
          <a:xfrm>
            <a:off x="947878" y="4951995"/>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4.</a:t>
            </a:r>
            <a:endParaRPr sz="1900">
              <a:latin typeface="Times New Roman"/>
              <a:cs typeface="Times New Roman"/>
            </a:endParaRPr>
          </a:p>
        </p:txBody>
      </p:sp>
      <p:sp>
        <p:nvSpPr>
          <p:cNvPr id="2" name="object 2"/>
          <p:cNvSpPr txBox="1"/>
          <p:nvPr/>
        </p:nvSpPr>
        <p:spPr>
          <a:xfrm>
            <a:off x="1517637" y="4951995"/>
            <a:ext cx="5115865" cy="845820"/>
          </a:xfrm>
          <a:prstGeom prst="rect">
            <a:avLst/>
          </a:prstGeom>
        </p:spPr>
        <p:txBody>
          <a:bodyPr wrap="square" lIns="0" tIns="12700" rIns="0" bIns="0" rtlCol="0">
            <a:noAutofit/>
          </a:bodyPr>
          <a:lstStyle/>
          <a:p>
            <a:pPr marL="12700">
              <a:lnSpc>
                <a:spcPts val="2000"/>
              </a:lnSpc>
            </a:pPr>
            <a:r>
              <a:rPr sz="1900" spc="142" dirty="0" smtClean="0">
                <a:latin typeface="Times New Roman"/>
                <a:cs typeface="Times New Roman"/>
              </a:rPr>
              <a:t>Menurut anda apa yang  dapat meningkatkan</a:t>
            </a:r>
            <a:endParaRPr sz="1900">
              <a:latin typeface="Times New Roman"/>
              <a:cs typeface="Times New Roman"/>
            </a:endParaRPr>
          </a:p>
          <a:p>
            <a:pPr marL="12700" marR="329409">
              <a:lnSpc>
                <a:spcPct val="100041"/>
              </a:lnSpc>
            </a:pPr>
            <a:r>
              <a:rPr sz="1900" spc="122" dirty="0" smtClean="0">
                <a:latin typeface="Times New Roman"/>
                <a:cs typeface="Times New Roman"/>
              </a:rPr>
              <a:t>cara berkolaborasi dalam dunia kerja  agar berhasil dalam pekerjaan anda?</a:t>
            </a:r>
            <a:endParaRPr sz="190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p:nvPr/>
        </p:nvSpPr>
        <p:spPr>
          <a:xfrm>
            <a:off x="0" y="0"/>
            <a:ext cx="12192000" cy="6858000"/>
          </a:xfrm>
          <a:custGeom>
            <a:avLst/>
            <a:gdLst/>
            <a:ahLst/>
            <a:cxnLst/>
            <a:rect l="l" t="t" r="r" b="b"/>
            <a:pathLst>
              <a:path w="12192000" h="6858000">
                <a:moveTo>
                  <a:pt x="12192000" y="0"/>
                </a:moveTo>
                <a:lnTo>
                  <a:pt x="61036" y="61036"/>
                </a:lnTo>
                <a:lnTo>
                  <a:pt x="12130964" y="61036"/>
                </a:lnTo>
                <a:lnTo>
                  <a:pt x="12130964" y="6796964"/>
                </a:lnTo>
                <a:lnTo>
                  <a:pt x="61036" y="6796964"/>
                </a:lnTo>
                <a:lnTo>
                  <a:pt x="61036" y="61036"/>
                </a:lnTo>
                <a:lnTo>
                  <a:pt x="0" y="0"/>
                </a:lnTo>
                <a:lnTo>
                  <a:pt x="0" y="6858000"/>
                </a:lnTo>
                <a:lnTo>
                  <a:pt x="12192000" y="6858000"/>
                </a:lnTo>
                <a:lnTo>
                  <a:pt x="12192000" y="0"/>
                </a:lnTo>
                <a:close/>
              </a:path>
              <a:path w="12192000" h="6858000">
                <a:moveTo>
                  <a:pt x="12192000" y="0"/>
                </a:moveTo>
                <a:lnTo>
                  <a:pt x="0" y="0"/>
                </a:lnTo>
                <a:lnTo>
                  <a:pt x="61036" y="61036"/>
                </a:lnTo>
                <a:lnTo>
                  <a:pt x="12192000" y="0"/>
                </a:lnTo>
                <a:close/>
              </a:path>
            </a:pathLst>
          </a:custGeom>
          <a:solidFill>
            <a:srgbClr val="262626"/>
          </a:solidFill>
        </p:spPr>
        <p:txBody>
          <a:bodyPr wrap="square" lIns="0" tIns="0" rIns="0" bIns="0" rtlCol="0">
            <a:noAutofit/>
          </a:bodyPr>
          <a:lstStyle/>
          <a:p>
            <a:endParaRPr/>
          </a:p>
        </p:txBody>
      </p:sp>
      <p:sp>
        <p:nvSpPr>
          <p:cNvPr id="23" name="object 23"/>
          <p:cNvSpPr/>
          <p:nvPr/>
        </p:nvSpPr>
        <p:spPr>
          <a:xfrm>
            <a:off x="2544762" y="61036"/>
            <a:ext cx="9586202" cy="6735928"/>
          </a:xfrm>
          <a:custGeom>
            <a:avLst/>
            <a:gdLst/>
            <a:ahLst/>
            <a:cxnLst/>
            <a:rect l="l" t="t" r="r" b="b"/>
            <a:pathLst>
              <a:path w="9586202" h="6735928">
                <a:moveTo>
                  <a:pt x="0" y="0"/>
                </a:moveTo>
                <a:lnTo>
                  <a:pt x="9586202" y="0"/>
                </a:lnTo>
                <a:lnTo>
                  <a:pt x="9586202" y="6735928"/>
                </a:lnTo>
                <a:lnTo>
                  <a:pt x="0" y="6735928"/>
                </a:lnTo>
                <a:lnTo>
                  <a:pt x="0" y="0"/>
                </a:lnTo>
                <a:close/>
              </a:path>
            </a:pathLst>
          </a:custGeom>
          <a:solidFill>
            <a:srgbClr val="262626"/>
          </a:solidFill>
        </p:spPr>
        <p:txBody>
          <a:bodyPr wrap="square" lIns="0" tIns="0" rIns="0" bIns="0" rtlCol="0">
            <a:noAutofit/>
          </a:bodyPr>
          <a:lstStyle/>
          <a:p>
            <a:endParaRPr/>
          </a:p>
        </p:txBody>
      </p:sp>
      <p:sp>
        <p:nvSpPr>
          <p:cNvPr id="24" name="object 24"/>
          <p:cNvSpPr/>
          <p:nvPr/>
        </p:nvSpPr>
        <p:spPr>
          <a:xfrm>
            <a:off x="0" y="0"/>
            <a:ext cx="2544762" cy="6858000"/>
          </a:xfrm>
          <a:custGeom>
            <a:avLst/>
            <a:gdLst/>
            <a:ahLst/>
            <a:cxnLst/>
            <a:rect l="l" t="t" r="r" b="b"/>
            <a:pathLst>
              <a:path w="2544762" h="6858000">
                <a:moveTo>
                  <a:pt x="2544762" y="0"/>
                </a:moveTo>
                <a:lnTo>
                  <a:pt x="0" y="0"/>
                </a:lnTo>
                <a:lnTo>
                  <a:pt x="0" y="6858000"/>
                </a:lnTo>
                <a:lnTo>
                  <a:pt x="2544762" y="6858000"/>
                </a:lnTo>
                <a:lnTo>
                  <a:pt x="2544762" y="0"/>
                </a:lnTo>
                <a:close/>
              </a:path>
            </a:pathLst>
          </a:custGeom>
          <a:solidFill>
            <a:srgbClr val="E74C22"/>
          </a:solidFill>
        </p:spPr>
        <p:txBody>
          <a:bodyPr wrap="square" lIns="0" tIns="0" rIns="0" bIns="0" rtlCol="0">
            <a:noAutofit/>
          </a:bodyPr>
          <a:lstStyle/>
          <a:p>
            <a:endParaRPr/>
          </a:p>
        </p:txBody>
      </p:sp>
      <p:sp>
        <p:nvSpPr>
          <p:cNvPr id="25" name="object 25"/>
          <p:cNvSpPr/>
          <p:nvPr/>
        </p:nvSpPr>
        <p:spPr>
          <a:xfrm>
            <a:off x="144462" y="2103437"/>
            <a:ext cx="2400300" cy="371475"/>
          </a:xfrm>
          <a:custGeom>
            <a:avLst/>
            <a:gdLst/>
            <a:ahLst/>
            <a:cxnLst/>
            <a:rect l="l" t="t" r="r" b="b"/>
            <a:pathLst>
              <a:path w="2400300" h="371475">
                <a:moveTo>
                  <a:pt x="0" y="0"/>
                </a:moveTo>
                <a:lnTo>
                  <a:pt x="2400300" y="0"/>
                </a:lnTo>
                <a:lnTo>
                  <a:pt x="2400300" y="371475"/>
                </a:lnTo>
                <a:lnTo>
                  <a:pt x="0" y="371475"/>
                </a:lnTo>
                <a:lnTo>
                  <a:pt x="0" y="0"/>
                </a:lnTo>
                <a:close/>
              </a:path>
            </a:pathLst>
          </a:custGeom>
          <a:solidFill>
            <a:srgbClr val="000000">
              <a:alpha val="0"/>
            </a:srgbClr>
          </a:solidFill>
        </p:spPr>
        <p:txBody>
          <a:bodyPr wrap="square" lIns="0" tIns="0" rIns="0" bIns="0" rtlCol="0">
            <a:noAutofit/>
          </a:bodyPr>
          <a:lstStyle/>
          <a:p>
            <a:endParaRPr/>
          </a:p>
        </p:txBody>
      </p:sp>
      <p:sp>
        <p:nvSpPr>
          <p:cNvPr id="26" name="object 26"/>
          <p:cNvSpPr/>
          <p:nvPr/>
        </p:nvSpPr>
        <p:spPr>
          <a:xfrm>
            <a:off x="0" y="236537"/>
            <a:ext cx="1506537" cy="842962"/>
          </a:xfrm>
          <a:custGeom>
            <a:avLst/>
            <a:gdLst/>
            <a:ahLst/>
            <a:cxnLst/>
            <a:rect l="l" t="t" r="r" b="b"/>
            <a:pathLst>
              <a:path w="1506537" h="842962">
                <a:moveTo>
                  <a:pt x="0" y="0"/>
                </a:moveTo>
                <a:lnTo>
                  <a:pt x="1007146" y="0"/>
                </a:lnTo>
                <a:lnTo>
                  <a:pt x="1506537" y="842962"/>
                </a:lnTo>
                <a:lnTo>
                  <a:pt x="0" y="842962"/>
                </a:lnTo>
                <a:lnTo>
                  <a:pt x="0" y="0"/>
                </a:lnTo>
                <a:close/>
              </a:path>
            </a:pathLst>
          </a:custGeom>
          <a:solidFill>
            <a:srgbClr val="FFFFFF"/>
          </a:solidFill>
        </p:spPr>
        <p:txBody>
          <a:bodyPr wrap="square" lIns="0" tIns="0" rIns="0" bIns="0" rtlCol="0">
            <a:noAutofit/>
          </a:bodyPr>
          <a:lstStyle/>
          <a:p>
            <a:endParaRPr/>
          </a:p>
        </p:txBody>
      </p:sp>
      <p:sp>
        <p:nvSpPr>
          <p:cNvPr id="27" name="object 27"/>
          <p:cNvSpPr/>
          <p:nvPr/>
        </p:nvSpPr>
        <p:spPr>
          <a:xfrm>
            <a:off x="1276350" y="0"/>
            <a:ext cx="1268412" cy="696912"/>
          </a:xfrm>
          <a:custGeom>
            <a:avLst/>
            <a:gdLst/>
            <a:ahLst/>
            <a:cxnLst/>
            <a:rect l="l" t="t" r="r" b="b"/>
            <a:pathLst>
              <a:path w="1268412" h="696912">
                <a:moveTo>
                  <a:pt x="1268412" y="696912"/>
                </a:moveTo>
                <a:lnTo>
                  <a:pt x="420456" y="696912"/>
                </a:lnTo>
                <a:lnTo>
                  <a:pt x="0" y="0"/>
                </a:lnTo>
                <a:lnTo>
                  <a:pt x="1268412" y="0"/>
                </a:lnTo>
                <a:lnTo>
                  <a:pt x="1268412" y="696912"/>
                </a:lnTo>
                <a:close/>
              </a:path>
            </a:pathLst>
          </a:custGeom>
          <a:solidFill>
            <a:srgbClr val="262626"/>
          </a:solidFill>
        </p:spPr>
        <p:txBody>
          <a:bodyPr wrap="square" lIns="0" tIns="0" rIns="0" bIns="0" rtlCol="0">
            <a:noAutofit/>
          </a:bodyPr>
          <a:lstStyle/>
          <a:p>
            <a:endParaRPr/>
          </a:p>
        </p:txBody>
      </p:sp>
      <p:sp>
        <p:nvSpPr>
          <p:cNvPr id="28" name="object 28"/>
          <p:cNvSpPr/>
          <p:nvPr/>
        </p:nvSpPr>
        <p:spPr>
          <a:xfrm>
            <a:off x="144462" y="1112837"/>
            <a:ext cx="2400300" cy="990600"/>
          </a:xfrm>
          <a:custGeom>
            <a:avLst/>
            <a:gdLst/>
            <a:ahLst/>
            <a:cxnLst/>
            <a:rect l="l" t="t" r="r" b="b"/>
            <a:pathLst>
              <a:path w="2400300" h="990600">
                <a:moveTo>
                  <a:pt x="0" y="0"/>
                </a:moveTo>
                <a:lnTo>
                  <a:pt x="2400300" y="0"/>
                </a:lnTo>
                <a:lnTo>
                  <a:pt x="2400300" y="990600"/>
                </a:lnTo>
                <a:lnTo>
                  <a:pt x="0" y="990600"/>
                </a:lnTo>
                <a:lnTo>
                  <a:pt x="0" y="0"/>
                </a:lnTo>
                <a:close/>
              </a:path>
            </a:pathLst>
          </a:custGeom>
          <a:solidFill>
            <a:srgbClr val="000000">
              <a:alpha val="0"/>
            </a:srgbClr>
          </a:solidFill>
        </p:spPr>
        <p:txBody>
          <a:bodyPr wrap="square" lIns="0" tIns="0" rIns="0" bIns="0" rtlCol="0">
            <a:noAutofit/>
          </a:bodyPr>
          <a:lstStyle/>
          <a:p>
            <a:endParaRPr/>
          </a:p>
        </p:txBody>
      </p:sp>
      <p:sp>
        <p:nvSpPr>
          <p:cNvPr id="29" name="object 29"/>
          <p:cNvSpPr/>
          <p:nvPr/>
        </p:nvSpPr>
        <p:spPr>
          <a:xfrm>
            <a:off x="0" y="165100"/>
            <a:ext cx="1008062" cy="1016000"/>
          </a:xfrm>
          <a:custGeom>
            <a:avLst/>
            <a:gdLst/>
            <a:ahLst/>
            <a:cxnLst/>
            <a:rect l="l" t="t" r="r" b="b"/>
            <a:pathLst>
              <a:path w="1008062" h="1016000">
                <a:moveTo>
                  <a:pt x="0" y="0"/>
                </a:moveTo>
                <a:lnTo>
                  <a:pt x="1008062" y="0"/>
                </a:lnTo>
                <a:lnTo>
                  <a:pt x="1008062" y="1016000"/>
                </a:lnTo>
                <a:lnTo>
                  <a:pt x="0" y="1016000"/>
                </a:lnTo>
                <a:lnTo>
                  <a:pt x="0" y="0"/>
                </a:lnTo>
                <a:close/>
              </a:path>
            </a:pathLst>
          </a:custGeom>
          <a:solidFill>
            <a:srgbClr val="000000">
              <a:alpha val="0"/>
            </a:srgbClr>
          </a:solidFill>
        </p:spPr>
        <p:txBody>
          <a:bodyPr wrap="square" lIns="0" tIns="0" rIns="0" bIns="0" rtlCol="0">
            <a:noAutofit/>
          </a:bodyPr>
          <a:lstStyle/>
          <a:p>
            <a:endParaRPr/>
          </a:p>
        </p:txBody>
      </p:sp>
      <p:sp>
        <p:nvSpPr>
          <p:cNvPr id="30" name="object 30"/>
          <p:cNvSpPr/>
          <p:nvPr/>
        </p:nvSpPr>
        <p:spPr>
          <a:xfrm>
            <a:off x="131762" y="2636042"/>
            <a:ext cx="2255837" cy="0"/>
          </a:xfrm>
          <a:custGeom>
            <a:avLst/>
            <a:gdLst/>
            <a:ahLst/>
            <a:cxnLst/>
            <a:rect l="l" t="t" r="r" b="b"/>
            <a:pathLst>
              <a:path w="2255837">
                <a:moveTo>
                  <a:pt x="0" y="0"/>
                </a:moveTo>
                <a:lnTo>
                  <a:pt x="2255837" y="0"/>
                </a:lnTo>
              </a:path>
            </a:pathLst>
          </a:custGeom>
          <a:ln w="380681">
            <a:solidFill>
              <a:srgbClr val="000000"/>
            </a:solidFill>
          </a:ln>
        </p:spPr>
        <p:txBody>
          <a:bodyPr wrap="square" lIns="0" tIns="0" rIns="0" bIns="0" rtlCol="0">
            <a:noAutofit/>
          </a:bodyPr>
          <a:lstStyle/>
          <a:p>
            <a:endParaRPr/>
          </a:p>
        </p:txBody>
      </p:sp>
      <p:sp>
        <p:nvSpPr>
          <p:cNvPr id="31" name="object 31"/>
          <p:cNvSpPr/>
          <p:nvPr/>
        </p:nvSpPr>
        <p:spPr>
          <a:xfrm>
            <a:off x="131762" y="2922587"/>
            <a:ext cx="2400300" cy="1241425"/>
          </a:xfrm>
          <a:custGeom>
            <a:avLst/>
            <a:gdLst/>
            <a:ahLst/>
            <a:cxnLst/>
            <a:rect l="l" t="t" r="r" b="b"/>
            <a:pathLst>
              <a:path w="2400300" h="1241425">
                <a:moveTo>
                  <a:pt x="0" y="0"/>
                </a:moveTo>
                <a:lnTo>
                  <a:pt x="2400300" y="0"/>
                </a:lnTo>
                <a:lnTo>
                  <a:pt x="2400300" y="1241425"/>
                </a:lnTo>
                <a:lnTo>
                  <a:pt x="0" y="1241425"/>
                </a:lnTo>
                <a:lnTo>
                  <a:pt x="0" y="0"/>
                </a:lnTo>
                <a:close/>
              </a:path>
            </a:pathLst>
          </a:custGeom>
          <a:solidFill>
            <a:srgbClr val="000000">
              <a:alpha val="0"/>
            </a:srgbClr>
          </a:solidFill>
        </p:spPr>
        <p:txBody>
          <a:bodyPr wrap="square" lIns="0" tIns="0" rIns="0" bIns="0" rtlCol="0">
            <a:noAutofit/>
          </a:bodyPr>
          <a:lstStyle/>
          <a:p>
            <a:endParaRPr/>
          </a:p>
        </p:txBody>
      </p:sp>
      <p:sp>
        <p:nvSpPr>
          <p:cNvPr id="32" name="object 32"/>
          <p:cNvSpPr/>
          <p:nvPr/>
        </p:nvSpPr>
        <p:spPr>
          <a:xfrm>
            <a:off x="2544234" y="268818"/>
            <a:ext cx="9503833" cy="5960541"/>
          </a:xfrm>
          <a:custGeom>
            <a:avLst/>
            <a:gdLst/>
            <a:ahLst/>
            <a:cxnLst/>
            <a:rect l="l" t="t" r="r" b="b"/>
            <a:pathLst>
              <a:path w="9503833" h="5960541">
                <a:moveTo>
                  <a:pt x="0" y="0"/>
                </a:moveTo>
                <a:lnTo>
                  <a:pt x="9503833" y="0"/>
                </a:lnTo>
                <a:lnTo>
                  <a:pt x="9503833" y="5960541"/>
                </a:lnTo>
                <a:lnTo>
                  <a:pt x="0" y="5960541"/>
                </a:lnTo>
                <a:lnTo>
                  <a:pt x="0" y="0"/>
                </a:lnTo>
                <a:close/>
              </a:path>
            </a:pathLst>
          </a:custGeom>
          <a:solidFill>
            <a:srgbClr val="000000">
              <a:alpha val="0"/>
            </a:srgbClr>
          </a:solidFill>
        </p:spPr>
        <p:txBody>
          <a:bodyPr wrap="square" lIns="0" tIns="0" rIns="0" bIns="0" rtlCol="0">
            <a:noAutofit/>
          </a:bodyPr>
          <a:lstStyle/>
          <a:p>
            <a:endParaRPr/>
          </a:p>
        </p:txBody>
      </p:sp>
      <p:sp>
        <p:nvSpPr>
          <p:cNvPr id="33" name="object 33"/>
          <p:cNvSpPr/>
          <p:nvPr/>
        </p:nvSpPr>
        <p:spPr>
          <a:xfrm>
            <a:off x="2629959" y="2202275"/>
            <a:ext cx="0" cy="311311"/>
          </a:xfrm>
          <a:custGeom>
            <a:avLst/>
            <a:gdLst/>
            <a:ahLst/>
            <a:cxnLst/>
            <a:rect l="l" t="t" r="r" b="b"/>
            <a:pathLst>
              <a:path h="311311">
                <a:moveTo>
                  <a:pt x="0" y="0"/>
                </a:moveTo>
                <a:lnTo>
                  <a:pt x="0" y="311311"/>
                </a:lnTo>
                <a:lnTo>
                  <a:pt x="0" y="0"/>
                </a:lnTo>
                <a:close/>
              </a:path>
            </a:pathLst>
          </a:custGeom>
          <a:solidFill>
            <a:srgbClr val="000000">
              <a:alpha val="0"/>
            </a:srgbClr>
          </a:solidFill>
        </p:spPr>
        <p:txBody>
          <a:bodyPr wrap="square" lIns="0" tIns="0" rIns="0" bIns="0" rtlCol="0">
            <a:noAutofit/>
          </a:bodyPr>
          <a:lstStyle/>
          <a:p>
            <a:endParaRPr/>
          </a:p>
        </p:txBody>
      </p:sp>
      <p:sp>
        <p:nvSpPr>
          <p:cNvPr id="34" name="object 34"/>
          <p:cNvSpPr/>
          <p:nvPr/>
        </p:nvSpPr>
        <p:spPr>
          <a:xfrm>
            <a:off x="2629959" y="3848196"/>
            <a:ext cx="0" cy="311311"/>
          </a:xfrm>
          <a:custGeom>
            <a:avLst/>
            <a:gdLst/>
            <a:ahLst/>
            <a:cxnLst/>
            <a:rect l="l" t="t" r="r" b="b"/>
            <a:pathLst>
              <a:path h="311311">
                <a:moveTo>
                  <a:pt x="0" y="0"/>
                </a:moveTo>
                <a:lnTo>
                  <a:pt x="0" y="311311"/>
                </a:lnTo>
                <a:lnTo>
                  <a:pt x="0" y="0"/>
                </a:lnTo>
                <a:close/>
              </a:path>
            </a:pathLst>
          </a:custGeom>
          <a:solidFill>
            <a:srgbClr val="000000">
              <a:alpha val="0"/>
            </a:srgbClr>
          </a:solidFill>
        </p:spPr>
        <p:txBody>
          <a:bodyPr wrap="square" lIns="0" tIns="0" rIns="0" bIns="0" rtlCol="0">
            <a:noAutofit/>
          </a:bodyPr>
          <a:lstStyle/>
          <a:p>
            <a:endParaRPr/>
          </a:p>
        </p:txBody>
      </p:sp>
      <p:sp>
        <p:nvSpPr>
          <p:cNvPr id="35" name="object 35"/>
          <p:cNvSpPr/>
          <p:nvPr/>
        </p:nvSpPr>
        <p:spPr>
          <a:xfrm>
            <a:off x="144462" y="4389437"/>
            <a:ext cx="2255837" cy="666750"/>
          </a:xfrm>
          <a:custGeom>
            <a:avLst/>
            <a:gdLst/>
            <a:ahLst/>
            <a:cxnLst/>
            <a:rect l="l" t="t" r="r" b="b"/>
            <a:pathLst>
              <a:path w="2255837" h="666750">
                <a:moveTo>
                  <a:pt x="0" y="0"/>
                </a:moveTo>
                <a:lnTo>
                  <a:pt x="2255837" y="0"/>
                </a:lnTo>
                <a:lnTo>
                  <a:pt x="2255837" y="666750"/>
                </a:lnTo>
                <a:lnTo>
                  <a:pt x="0" y="666750"/>
                </a:lnTo>
                <a:lnTo>
                  <a:pt x="0" y="0"/>
                </a:lnTo>
                <a:close/>
              </a:path>
            </a:pathLst>
          </a:custGeom>
          <a:solidFill>
            <a:srgbClr val="000000">
              <a:alpha val="0"/>
            </a:srgbClr>
          </a:solidFill>
        </p:spPr>
        <p:txBody>
          <a:bodyPr wrap="square" lIns="0" tIns="0" rIns="0" bIns="0" rtlCol="0">
            <a:noAutofit/>
          </a:bodyPr>
          <a:lstStyle/>
          <a:p>
            <a:endParaRPr/>
          </a:p>
        </p:txBody>
      </p:sp>
      <p:sp>
        <p:nvSpPr>
          <p:cNvPr id="36" name="object 36"/>
          <p:cNvSpPr/>
          <p:nvPr/>
        </p:nvSpPr>
        <p:spPr>
          <a:xfrm>
            <a:off x="158750" y="5160962"/>
            <a:ext cx="2255837" cy="1568449"/>
          </a:xfrm>
          <a:custGeom>
            <a:avLst/>
            <a:gdLst/>
            <a:ahLst/>
            <a:cxnLst/>
            <a:rect l="l" t="t" r="r" b="b"/>
            <a:pathLst>
              <a:path w="2255837" h="1568449">
                <a:moveTo>
                  <a:pt x="0" y="0"/>
                </a:moveTo>
                <a:lnTo>
                  <a:pt x="2255837" y="0"/>
                </a:lnTo>
                <a:lnTo>
                  <a:pt x="2255837" y="1568449"/>
                </a:lnTo>
                <a:lnTo>
                  <a:pt x="0" y="1568449"/>
                </a:lnTo>
                <a:lnTo>
                  <a:pt x="0" y="0"/>
                </a:lnTo>
                <a:close/>
              </a:path>
            </a:pathLst>
          </a:custGeom>
          <a:solidFill>
            <a:srgbClr val="000000">
              <a:alpha val="0"/>
            </a:srgbClr>
          </a:solidFill>
        </p:spPr>
        <p:txBody>
          <a:bodyPr wrap="square" lIns="0" tIns="0" rIns="0" bIns="0" rtlCol="0">
            <a:noAutofit/>
          </a:bodyPr>
          <a:lstStyle/>
          <a:p>
            <a:endParaRPr/>
          </a:p>
        </p:txBody>
      </p:sp>
      <p:sp>
        <p:nvSpPr>
          <p:cNvPr id="21" name="object 21"/>
          <p:cNvSpPr/>
          <p:nvPr/>
        </p:nvSpPr>
        <p:spPr>
          <a:xfrm>
            <a:off x="2544762" y="0"/>
            <a:ext cx="9647237" cy="6858000"/>
          </a:xfrm>
          <a:custGeom>
            <a:avLst/>
            <a:gdLst/>
            <a:ahLst/>
            <a:cxnLst/>
            <a:rect l="l" t="t" r="r" b="b"/>
            <a:pathLst>
              <a:path w="9647237" h="6858000">
                <a:moveTo>
                  <a:pt x="9647237" y="0"/>
                </a:moveTo>
                <a:lnTo>
                  <a:pt x="0" y="0"/>
                </a:lnTo>
                <a:lnTo>
                  <a:pt x="0" y="6858000"/>
                </a:lnTo>
                <a:lnTo>
                  <a:pt x="9647237" y="6858000"/>
                </a:lnTo>
                <a:lnTo>
                  <a:pt x="9647237" y="0"/>
                </a:lnTo>
                <a:close/>
              </a:path>
            </a:pathLst>
          </a:custGeom>
          <a:solidFill>
            <a:schemeClr val="bg1"/>
          </a:solidFill>
        </p:spPr>
        <p:txBody>
          <a:bodyPr wrap="square" lIns="0" tIns="0" rIns="0" bIns="0" rtlCol="0">
            <a:noAutofit/>
          </a:bodyPr>
          <a:lstStyle/>
          <a:p>
            <a:endParaRPr/>
          </a:p>
        </p:txBody>
      </p:sp>
      <p:sp>
        <p:nvSpPr>
          <p:cNvPr id="20" name="object 20"/>
          <p:cNvSpPr txBox="1"/>
          <p:nvPr/>
        </p:nvSpPr>
        <p:spPr>
          <a:xfrm>
            <a:off x="273483" y="323949"/>
            <a:ext cx="574802" cy="787400"/>
          </a:xfrm>
          <a:prstGeom prst="rect">
            <a:avLst/>
          </a:prstGeom>
        </p:spPr>
        <p:txBody>
          <a:bodyPr wrap="square" lIns="0" tIns="38766" rIns="0" bIns="0" rtlCol="0">
            <a:noAutofit/>
          </a:bodyPr>
          <a:lstStyle/>
          <a:p>
            <a:pPr marL="12700">
              <a:lnSpc>
                <a:spcPts val="6105"/>
              </a:lnSpc>
            </a:pPr>
            <a:r>
              <a:rPr sz="6000" b="1" spc="419" dirty="0" smtClean="0">
                <a:solidFill>
                  <a:srgbClr val="E74C22"/>
                </a:solidFill>
                <a:latin typeface="Times New Roman"/>
                <a:cs typeface="Times New Roman"/>
              </a:rPr>
              <a:t>6</a:t>
            </a:r>
            <a:endParaRPr sz="6000">
              <a:latin typeface="Times New Roman"/>
              <a:cs typeface="Times New Roman"/>
            </a:endParaRPr>
          </a:p>
        </p:txBody>
      </p:sp>
      <p:sp>
        <p:nvSpPr>
          <p:cNvPr id="19" name="object 19"/>
          <p:cNvSpPr txBox="1"/>
          <p:nvPr/>
        </p:nvSpPr>
        <p:spPr>
          <a:xfrm>
            <a:off x="2617259" y="334252"/>
            <a:ext cx="6493408" cy="528319"/>
          </a:xfrm>
          <a:prstGeom prst="rect">
            <a:avLst/>
          </a:prstGeom>
        </p:spPr>
        <p:txBody>
          <a:bodyPr wrap="square" lIns="0" tIns="12065" rIns="0" bIns="0" rtlCol="0">
            <a:noAutofit/>
          </a:bodyPr>
          <a:lstStyle/>
          <a:p>
            <a:pPr marL="12700" marR="34290">
              <a:lnSpc>
                <a:spcPts val="1900"/>
              </a:lnSpc>
            </a:pPr>
            <a:r>
              <a:rPr sz="1800" b="1" spc="84" dirty="0" smtClean="0">
                <a:latin typeface="Times New Roman"/>
                <a:cs typeface="Times New Roman"/>
              </a:rPr>
              <a:t>Tujuan</a:t>
            </a:r>
            <a:endParaRPr sz="1800">
              <a:latin typeface="Times New Roman"/>
              <a:cs typeface="Times New Roman"/>
            </a:endParaRPr>
          </a:p>
          <a:p>
            <a:pPr marL="12700">
              <a:lnSpc>
                <a:spcPct val="95825"/>
              </a:lnSpc>
            </a:pPr>
            <a:r>
              <a:rPr sz="1800" spc="114" dirty="0" smtClean="0">
                <a:latin typeface="Times New Roman"/>
                <a:cs typeface="Times New Roman"/>
              </a:rPr>
              <a:t>Peserta didik mampu meningkatkan Kreativitas dan Proaktif.</a:t>
            </a:r>
            <a:endParaRPr sz="1800">
              <a:latin typeface="Times New Roman"/>
              <a:cs typeface="Times New Roman"/>
            </a:endParaRPr>
          </a:p>
        </p:txBody>
      </p:sp>
      <p:sp>
        <p:nvSpPr>
          <p:cNvPr id="18" name="object 18"/>
          <p:cNvSpPr txBox="1"/>
          <p:nvPr/>
        </p:nvSpPr>
        <p:spPr>
          <a:xfrm>
            <a:off x="2617259" y="1157212"/>
            <a:ext cx="8386200" cy="1076959"/>
          </a:xfrm>
          <a:prstGeom prst="rect">
            <a:avLst/>
          </a:prstGeom>
        </p:spPr>
        <p:txBody>
          <a:bodyPr wrap="square" lIns="0" tIns="12065" rIns="0" bIns="0" rtlCol="0">
            <a:noAutofit/>
          </a:bodyPr>
          <a:lstStyle/>
          <a:p>
            <a:pPr marL="12700" marR="26730">
              <a:lnSpc>
                <a:spcPts val="1900"/>
              </a:lnSpc>
            </a:pPr>
            <a:r>
              <a:rPr sz="1800" b="1" spc="135" dirty="0" smtClean="0">
                <a:latin typeface="Times New Roman"/>
                <a:cs typeface="Times New Roman"/>
              </a:rPr>
              <a:t>Persiapan</a:t>
            </a:r>
            <a:endParaRPr sz="1800">
              <a:latin typeface="Times New Roman"/>
              <a:cs typeface="Times New Roman"/>
            </a:endParaRPr>
          </a:p>
          <a:p>
            <a:pPr marL="12700">
              <a:lnSpc>
                <a:spcPct val="100041"/>
              </a:lnSpc>
            </a:pPr>
            <a:r>
              <a:rPr sz="1800" dirty="0" smtClean="0">
                <a:latin typeface="Times New Roman"/>
                <a:cs typeface="Times New Roman"/>
              </a:rPr>
              <a:t>Guru </a:t>
            </a:r>
            <a:r>
              <a:rPr sz="1800" spc="82" dirty="0" smtClean="0">
                <a:latin typeface="Times New Roman"/>
                <a:cs typeface="Times New Roman"/>
              </a:rPr>
              <a:t> </a:t>
            </a:r>
            <a:r>
              <a:rPr sz="1800" spc="140" dirty="0" smtClean="0">
                <a:latin typeface="Times New Roman"/>
                <a:cs typeface="Times New Roman"/>
              </a:rPr>
              <a:t>membekali</a:t>
            </a:r>
            <a:r>
              <a:rPr sz="1800" spc="14" dirty="0" smtClean="0">
                <a:latin typeface="Times New Roman"/>
                <a:cs typeface="Times New Roman"/>
              </a:rPr>
              <a:t> </a:t>
            </a:r>
            <a:r>
              <a:rPr sz="1800" spc="0" dirty="0" smtClean="0">
                <a:latin typeface="Times New Roman"/>
                <a:cs typeface="Times New Roman"/>
              </a:rPr>
              <a:t>diri</a:t>
            </a:r>
            <a:r>
              <a:rPr sz="1800" spc="239" dirty="0" smtClean="0">
                <a:latin typeface="Times New Roman"/>
                <a:cs typeface="Times New Roman"/>
              </a:rPr>
              <a:t> </a:t>
            </a:r>
            <a:r>
              <a:rPr sz="1800" spc="172" dirty="0" smtClean="0">
                <a:latin typeface="Times New Roman"/>
                <a:cs typeface="Times New Roman"/>
              </a:rPr>
              <a:t>dengan</a:t>
            </a:r>
            <a:r>
              <a:rPr sz="1800" spc="66" dirty="0" smtClean="0">
                <a:latin typeface="Times New Roman"/>
                <a:cs typeface="Times New Roman"/>
              </a:rPr>
              <a:t> </a:t>
            </a:r>
            <a:r>
              <a:rPr sz="1800" spc="153" dirty="0" smtClean="0">
                <a:latin typeface="Times New Roman"/>
                <a:cs typeface="Times New Roman"/>
              </a:rPr>
              <a:t>berbagai</a:t>
            </a:r>
            <a:r>
              <a:rPr sz="1800" spc="-46" dirty="0" smtClean="0">
                <a:latin typeface="Times New Roman"/>
                <a:cs typeface="Times New Roman"/>
              </a:rPr>
              <a:t> </a:t>
            </a:r>
            <a:r>
              <a:rPr sz="1800" spc="164" dirty="0" smtClean="0">
                <a:latin typeface="Times New Roman"/>
                <a:cs typeface="Times New Roman"/>
              </a:rPr>
              <a:t>pengetahuan</a:t>
            </a:r>
            <a:r>
              <a:rPr sz="1800" spc="196" dirty="0" smtClean="0">
                <a:latin typeface="Times New Roman"/>
                <a:cs typeface="Times New Roman"/>
              </a:rPr>
              <a:t> </a:t>
            </a:r>
            <a:r>
              <a:rPr sz="1800" spc="150" dirty="0" smtClean="0">
                <a:latin typeface="Times New Roman"/>
                <a:cs typeface="Times New Roman"/>
              </a:rPr>
              <a:t>tentang</a:t>
            </a:r>
            <a:r>
              <a:rPr sz="1800" spc="120" dirty="0" smtClean="0">
                <a:latin typeface="Times New Roman"/>
                <a:cs typeface="Times New Roman"/>
              </a:rPr>
              <a:t> </a:t>
            </a:r>
            <a:r>
              <a:rPr sz="1800" spc="148" dirty="0" smtClean="0">
                <a:latin typeface="Times New Roman"/>
                <a:cs typeface="Times New Roman"/>
              </a:rPr>
              <a:t>cara</a:t>
            </a:r>
            <a:r>
              <a:rPr sz="1800" spc="14" dirty="0" smtClean="0">
                <a:latin typeface="Times New Roman"/>
                <a:cs typeface="Times New Roman"/>
              </a:rPr>
              <a:t> </a:t>
            </a:r>
            <a:r>
              <a:rPr sz="1800" spc="196" dirty="0" smtClean="0">
                <a:latin typeface="Times New Roman"/>
                <a:cs typeface="Times New Roman"/>
              </a:rPr>
              <a:t>membangun</a:t>
            </a:r>
            <a:r>
              <a:rPr sz="1800" spc="89" dirty="0" smtClean="0">
                <a:latin typeface="Times New Roman"/>
                <a:cs typeface="Times New Roman"/>
              </a:rPr>
              <a:t> </a:t>
            </a:r>
            <a:r>
              <a:rPr sz="1800" spc="155" dirty="0" smtClean="0">
                <a:latin typeface="Times New Roman"/>
                <a:cs typeface="Times New Roman"/>
              </a:rPr>
              <a:t>kreativitas</a:t>
            </a:r>
            <a:r>
              <a:rPr sz="1800" spc="-119" dirty="0" smtClean="0">
                <a:latin typeface="Times New Roman"/>
                <a:cs typeface="Times New Roman"/>
              </a:rPr>
              <a:t> </a:t>
            </a:r>
            <a:r>
              <a:rPr sz="1800" spc="198" dirty="0" smtClean="0">
                <a:latin typeface="Times New Roman"/>
                <a:cs typeface="Times New Roman"/>
              </a:rPr>
              <a:t>dan</a:t>
            </a:r>
            <a:endParaRPr sz="1800">
              <a:latin typeface="Times New Roman"/>
              <a:cs typeface="Times New Roman"/>
            </a:endParaRPr>
          </a:p>
          <a:p>
            <a:pPr marL="12700" marR="26730">
              <a:lnSpc>
                <a:spcPct val="95825"/>
              </a:lnSpc>
            </a:pPr>
            <a:r>
              <a:rPr sz="1800" spc="138" dirty="0" smtClean="0">
                <a:latin typeface="Times New Roman"/>
                <a:cs typeface="Times New Roman"/>
              </a:rPr>
              <a:t>Proaktif sesuai dengan tuntunan kecakapan dunia kerja.</a:t>
            </a:r>
            <a:endParaRPr sz="1800">
              <a:latin typeface="Times New Roman"/>
              <a:cs typeface="Times New Roman"/>
            </a:endParaRPr>
          </a:p>
        </p:txBody>
      </p:sp>
      <p:sp>
        <p:nvSpPr>
          <p:cNvPr id="17" name="object 17"/>
          <p:cNvSpPr txBox="1"/>
          <p:nvPr/>
        </p:nvSpPr>
        <p:spPr>
          <a:xfrm>
            <a:off x="217487" y="1184944"/>
            <a:ext cx="1741347" cy="292100"/>
          </a:xfrm>
          <a:prstGeom prst="rect">
            <a:avLst/>
          </a:prstGeom>
        </p:spPr>
        <p:txBody>
          <a:bodyPr wrap="square" lIns="0" tIns="13970" rIns="0" bIns="0" rtlCol="0">
            <a:noAutofit/>
          </a:bodyPr>
          <a:lstStyle/>
          <a:p>
            <a:pPr marL="12700">
              <a:lnSpc>
                <a:spcPts val="2200"/>
              </a:lnSpc>
            </a:pPr>
            <a:r>
              <a:rPr sz="2100" b="1" spc="189" dirty="0" smtClean="0">
                <a:solidFill>
                  <a:srgbClr val="FFFFFF"/>
                </a:solidFill>
                <a:latin typeface="Times New Roman"/>
                <a:cs typeface="Times New Roman"/>
              </a:rPr>
              <a:t>Membangun</a:t>
            </a:r>
            <a:endParaRPr sz="2100">
              <a:latin typeface="Times New Roman"/>
              <a:cs typeface="Times New Roman"/>
            </a:endParaRPr>
          </a:p>
        </p:txBody>
      </p:sp>
      <p:sp>
        <p:nvSpPr>
          <p:cNvPr id="16" name="object 16"/>
          <p:cNvSpPr txBox="1"/>
          <p:nvPr/>
        </p:nvSpPr>
        <p:spPr>
          <a:xfrm>
            <a:off x="217487" y="1504984"/>
            <a:ext cx="1521320" cy="612139"/>
          </a:xfrm>
          <a:prstGeom prst="rect">
            <a:avLst/>
          </a:prstGeom>
        </p:spPr>
        <p:txBody>
          <a:bodyPr wrap="square" lIns="0" tIns="13970" rIns="0" bIns="0" rtlCol="0">
            <a:noAutofit/>
          </a:bodyPr>
          <a:lstStyle/>
          <a:p>
            <a:pPr marL="12700">
              <a:lnSpc>
                <a:spcPts val="2200"/>
              </a:lnSpc>
            </a:pPr>
            <a:r>
              <a:rPr sz="2100" b="1" spc="126" dirty="0" smtClean="0">
                <a:solidFill>
                  <a:srgbClr val="FFFFFF"/>
                </a:solidFill>
                <a:latin typeface="Times New Roman"/>
                <a:cs typeface="Times New Roman"/>
              </a:rPr>
              <a:t>Kreativitas</a:t>
            </a:r>
            <a:endParaRPr sz="2100">
              <a:latin typeface="Times New Roman"/>
              <a:cs typeface="Times New Roman"/>
            </a:endParaRPr>
          </a:p>
          <a:p>
            <a:pPr marL="12700" marR="40005">
              <a:lnSpc>
                <a:spcPct val="95825"/>
              </a:lnSpc>
            </a:pPr>
            <a:r>
              <a:rPr sz="2100" b="1" spc="129" dirty="0" smtClean="0">
                <a:solidFill>
                  <a:srgbClr val="FFFFFF"/>
                </a:solidFill>
                <a:latin typeface="Times New Roman"/>
                <a:cs typeface="Times New Roman"/>
              </a:rPr>
              <a:t>Proaktif</a:t>
            </a:r>
            <a:endParaRPr sz="2100">
              <a:latin typeface="Times New Roman"/>
              <a:cs typeface="Times New Roman"/>
            </a:endParaRPr>
          </a:p>
        </p:txBody>
      </p:sp>
      <p:sp>
        <p:nvSpPr>
          <p:cNvPr id="15" name="object 15"/>
          <p:cNvSpPr txBox="1"/>
          <p:nvPr/>
        </p:nvSpPr>
        <p:spPr>
          <a:xfrm>
            <a:off x="1742477" y="1504984"/>
            <a:ext cx="570268" cy="292100"/>
          </a:xfrm>
          <a:prstGeom prst="rect">
            <a:avLst/>
          </a:prstGeom>
        </p:spPr>
        <p:txBody>
          <a:bodyPr wrap="square" lIns="0" tIns="13970" rIns="0" bIns="0" rtlCol="0">
            <a:noAutofit/>
          </a:bodyPr>
          <a:lstStyle/>
          <a:p>
            <a:pPr marL="12700">
              <a:lnSpc>
                <a:spcPts val="2200"/>
              </a:lnSpc>
            </a:pPr>
            <a:r>
              <a:rPr sz="2100" b="1" spc="190" dirty="0" smtClean="0">
                <a:solidFill>
                  <a:srgbClr val="FFFFFF"/>
                </a:solidFill>
                <a:latin typeface="Times New Roman"/>
                <a:cs typeface="Times New Roman"/>
              </a:rPr>
              <a:t>dan</a:t>
            </a:r>
            <a:endParaRPr sz="2100">
              <a:latin typeface="Times New Roman"/>
              <a:cs typeface="Times New Roman"/>
            </a:endParaRPr>
          </a:p>
        </p:txBody>
      </p:sp>
      <p:sp>
        <p:nvSpPr>
          <p:cNvPr id="14" name="object 14"/>
          <p:cNvSpPr txBox="1"/>
          <p:nvPr/>
        </p:nvSpPr>
        <p:spPr>
          <a:xfrm>
            <a:off x="204787" y="2511771"/>
            <a:ext cx="1507654" cy="254000"/>
          </a:xfrm>
          <a:prstGeom prst="rect">
            <a:avLst/>
          </a:prstGeom>
        </p:spPr>
        <p:txBody>
          <a:bodyPr wrap="square" lIns="0" tIns="12065" rIns="0" bIns="0" rtlCol="0">
            <a:noAutofit/>
          </a:bodyPr>
          <a:lstStyle/>
          <a:p>
            <a:pPr marL="12700">
              <a:lnSpc>
                <a:spcPts val="1900"/>
              </a:lnSpc>
            </a:pPr>
            <a:r>
              <a:rPr sz="1800" b="1" spc="59" dirty="0" smtClean="0">
                <a:solidFill>
                  <a:srgbClr val="FFFFFF"/>
                </a:solidFill>
                <a:latin typeface="Times New Roman"/>
                <a:cs typeface="Times New Roman"/>
              </a:rPr>
              <a:t>Durasi : 16 </a:t>
            </a:r>
            <a:r>
              <a:rPr sz="1800" spc="59" dirty="0" smtClean="0">
                <a:solidFill>
                  <a:srgbClr val="FFFFFF"/>
                </a:solidFill>
                <a:latin typeface="Times New Roman"/>
                <a:cs typeface="Times New Roman"/>
              </a:rPr>
              <a:t>JP</a:t>
            </a:r>
            <a:endParaRPr sz="1800">
              <a:latin typeface="Times New Roman"/>
              <a:cs typeface="Times New Roman"/>
            </a:endParaRPr>
          </a:p>
        </p:txBody>
      </p:sp>
      <p:sp>
        <p:nvSpPr>
          <p:cNvPr id="13" name="object 13"/>
          <p:cNvSpPr txBox="1"/>
          <p:nvPr/>
        </p:nvSpPr>
        <p:spPr>
          <a:xfrm>
            <a:off x="2617259" y="2528812"/>
            <a:ext cx="1515643" cy="254000"/>
          </a:xfrm>
          <a:prstGeom prst="rect">
            <a:avLst/>
          </a:prstGeom>
        </p:spPr>
        <p:txBody>
          <a:bodyPr wrap="square" lIns="0" tIns="12065" rIns="0" bIns="0" rtlCol="0">
            <a:noAutofit/>
          </a:bodyPr>
          <a:lstStyle/>
          <a:p>
            <a:pPr marL="12700">
              <a:lnSpc>
                <a:spcPts val="1900"/>
              </a:lnSpc>
            </a:pPr>
            <a:r>
              <a:rPr sz="1800" b="1" spc="157" dirty="0" smtClean="0">
                <a:latin typeface="Times New Roman"/>
                <a:cs typeface="Times New Roman"/>
              </a:rPr>
              <a:t>Pelaksanaan</a:t>
            </a:r>
            <a:endParaRPr sz="1800">
              <a:latin typeface="Times New Roman"/>
              <a:cs typeface="Times New Roman"/>
            </a:endParaRPr>
          </a:p>
        </p:txBody>
      </p:sp>
      <p:sp>
        <p:nvSpPr>
          <p:cNvPr id="12" name="object 12"/>
          <p:cNvSpPr txBox="1"/>
          <p:nvPr/>
        </p:nvSpPr>
        <p:spPr>
          <a:xfrm>
            <a:off x="2864903" y="2803132"/>
            <a:ext cx="7184923" cy="1076960"/>
          </a:xfrm>
          <a:prstGeom prst="rect">
            <a:avLst/>
          </a:prstGeom>
        </p:spPr>
        <p:txBody>
          <a:bodyPr wrap="square" lIns="0" tIns="12065" rIns="0" bIns="0" rtlCol="0">
            <a:noAutofit/>
          </a:bodyPr>
          <a:lstStyle/>
          <a:p>
            <a:pPr marL="12700" marR="34290">
              <a:lnSpc>
                <a:spcPts val="1900"/>
              </a:lnSpc>
            </a:pPr>
            <a:r>
              <a:rPr sz="1800" spc="120" dirty="0" smtClean="0">
                <a:latin typeface="Times New Roman"/>
                <a:cs typeface="Times New Roman"/>
              </a:rPr>
              <a:t>Peserta didik memahami pentingnya kreatif dan proaktif.</a:t>
            </a:r>
            <a:endParaRPr sz="1800">
              <a:latin typeface="Times New Roman"/>
              <a:cs typeface="Times New Roman"/>
            </a:endParaRPr>
          </a:p>
          <a:p>
            <a:pPr marL="12700" marR="762854">
              <a:lnSpc>
                <a:spcPct val="100041"/>
              </a:lnSpc>
            </a:pPr>
            <a:r>
              <a:rPr sz="1800" spc="102" dirty="0" smtClean="0">
                <a:latin typeface="Times New Roman"/>
                <a:cs typeface="Times New Roman"/>
              </a:rPr>
              <a:t>Peserta didik mengenali ciri-ciri berpikir kreatif dan proaktif. Peserta didik mendeskripsikan proses berpikir kreatif.</a:t>
            </a:r>
            <a:endParaRPr sz="1800">
              <a:latin typeface="Times New Roman"/>
              <a:cs typeface="Times New Roman"/>
            </a:endParaRPr>
          </a:p>
          <a:p>
            <a:pPr marL="12700">
              <a:lnSpc>
                <a:spcPct val="95825"/>
              </a:lnSpc>
            </a:pPr>
            <a:r>
              <a:rPr sz="1800" spc="135" dirty="0" smtClean="0">
                <a:latin typeface="Times New Roman"/>
                <a:cs typeface="Times New Roman"/>
              </a:rPr>
              <a:t>Peserta didik memahami teknik mengembangkan ide dan gagasan.</a:t>
            </a:r>
            <a:endParaRPr sz="1800">
              <a:latin typeface="Times New Roman"/>
              <a:cs typeface="Times New Roman"/>
            </a:endParaRPr>
          </a:p>
        </p:txBody>
      </p:sp>
      <p:sp>
        <p:nvSpPr>
          <p:cNvPr id="11" name="object 11"/>
          <p:cNvSpPr txBox="1"/>
          <p:nvPr/>
        </p:nvSpPr>
        <p:spPr>
          <a:xfrm>
            <a:off x="2557988" y="2811104"/>
            <a:ext cx="232968" cy="1076960"/>
          </a:xfrm>
          <a:prstGeom prst="rect">
            <a:avLst/>
          </a:prstGeom>
        </p:spPr>
        <p:txBody>
          <a:bodyPr wrap="square" lIns="0" tIns="12287" rIns="0" bIns="0" rtlCol="0">
            <a:noAutofit/>
          </a:bodyPr>
          <a:lstStyle/>
          <a:p>
            <a:pPr marL="12700">
              <a:lnSpc>
                <a:spcPts val="1935"/>
              </a:lnSpc>
            </a:pPr>
            <a:r>
              <a:rPr sz="1800" dirty="0" smtClean="0">
                <a:latin typeface="Calibri"/>
                <a:cs typeface="Calibri"/>
              </a:rPr>
              <a:t>1.</a:t>
            </a:r>
            <a:endParaRPr sz="1800">
              <a:latin typeface="Calibri"/>
              <a:cs typeface="Calibri"/>
            </a:endParaRPr>
          </a:p>
          <a:p>
            <a:pPr marL="12700">
              <a:lnSpc>
                <a:spcPts val="2160"/>
              </a:lnSpc>
              <a:spcBef>
                <a:spcPts val="11"/>
              </a:spcBef>
            </a:pPr>
            <a:r>
              <a:rPr sz="1800" dirty="0" smtClean="0">
                <a:latin typeface="Calibri"/>
                <a:cs typeface="Calibri"/>
              </a:rPr>
              <a:t>2.</a:t>
            </a:r>
            <a:endParaRPr sz="1800">
              <a:latin typeface="Calibri"/>
              <a:cs typeface="Calibri"/>
            </a:endParaRPr>
          </a:p>
          <a:p>
            <a:pPr marL="12700">
              <a:lnSpc>
                <a:spcPts val="2160"/>
              </a:lnSpc>
            </a:pPr>
            <a:r>
              <a:rPr sz="1800" dirty="0" smtClean="0">
                <a:latin typeface="Calibri"/>
                <a:cs typeface="Calibri"/>
              </a:rPr>
              <a:t>3.</a:t>
            </a:r>
            <a:endParaRPr sz="1800">
              <a:latin typeface="Calibri"/>
              <a:cs typeface="Calibri"/>
            </a:endParaRPr>
          </a:p>
          <a:p>
            <a:pPr marL="12700">
              <a:lnSpc>
                <a:spcPts val="2160"/>
              </a:lnSpc>
            </a:pPr>
            <a:r>
              <a:rPr sz="1800" dirty="0" smtClean="0">
                <a:latin typeface="Calibri"/>
                <a:cs typeface="Calibri"/>
              </a:rPr>
              <a:t>4.</a:t>
            </a:r>
            <a:endParaRPr sz="1800">
              <a:latin typeface="Calibri"/>
              <a:cs typeface="Calibri"/>
            </a:endParaRPr>
          </a:p>
        </p:txBody>
      </p:sp>
      <p:sp>
        <p:nvSpPr>
          <p:cNvPr id="10" name="object 10"/>
          <p:cNvSpPr txBox="1"/>
          <p:nvPr/>
        </p:nvSpPr>
        <p:spPr>
          <a:xfrm>
            <a:off x="204787" y="2988021"/>
            <a:ext cx="2159136" cy="1351280"/>
          </a:xfrm>
          <a:prstGeom prst="rect">
            <a:avLst/>
          </a:prstGeom>
        </p:spPr>
        <p:txBody>
          <a:bodyPr wrap="square" lIns="0" tIns="12065" rIns="0" bIns="0" rtlCol="0">
            <a:noAutofit/>
          </a:bodyPr>
          <a:lstStyle/>
          <a:p>
            <a:pPr marL="12700" marR="26730">
              <a:lnSpc>
                <a:spcPts val="1900"/>
              </a:lnSpc>
            </a:pPr>
            <a:r>
              <a:rPr sz="1800" b="1" spc="102" dirty="0" smtClean="0">
                <a:solidFill>
                  <a:srgbClr val="FFFFFF"/>
                </a:solidFill>
                <a:latin typeface="Times New Roman"/>
                <a:cs typeface="Times New Roman"/>
              </a:rPr>
              <a:t>Bahan :</a:t>
            </a:r>
            <a:endParaRPr sz="1800">
              <a:latin typeface="Times New Roman"/>
              <a:cs typeface="Times New Roman"/>
            </a:endParaRPr>
          </a:p>
          <a:p>
            <a:pPr marL="12700" marR="26730">
              <a:lnSpc>
                <a:spcPct val="95825"/>
              </a:lnSpc>
            </a:pPr>
            <a:r>
              <a:rPr sz="1800" spc="106" dirty="0" smtClean="0">
                <a:solidFill>
                  <a:srgbClr val="FFFFFF"/>
                </a:solidFill>
                <a:latin typeface="Times New Roman"/>
                <a:cs typeface="Times New Roman"/>
              </a:rPr>
              <a:t>Lembar Kerja</a:t>
            </a:r>
            <a:endParaRPr sz="1800">
              <a:latin typeface="Times New Roman"/>
              <a:cs typeface="Times New Roman"/>
            </a:endParaRPr>
          </a:p>
          <a:p>
            <a:pPr marL="12700">
              <a:lnSpc>
                <a:spcPct val="100041"/>
              </a:lnSpc>
              <a:spcBef>
                <a:spcPts val="90"/>
              </a:spcBef>
            </a:pPr>
            <a:r>
              <a:rPr sz="1800" dirty="0" smtClean="0">
                <a:solidFill>
                  <a:srgbClr val="FFFFFF"/>
                </a:solidFill>
                <a:latin typeface="Times New Roman"/>
                <a:cs typeface="Times New Roman"/>
              </a:rPr>
              <a:t>Teknik</a:t>
            </a:r>
            <a:r>
              <a:rPr sz="1800" spc="320" dirty="0" smtClean="0">
                <a:solidFill>
                  <a:srgbClr val="FFFFFF"/>
                </a:solidFill>
                <a:latin typeface="Times New Roman"/>
                <a:cs typeface="Times New Roman"/>
              </a:rPr>
              <a:t> </a:t>
            </a:r>
            <a:r>
              <a:rPr sz="1800" spc="170" dirty="0" smtClean="0">
                <a:solidFill>
                  <a:srgbClr val="FFFFFF"/>
                </a:solidFill>
                <a:latin typeface="Times New Roman"/>
                <a:cs typeface="Times New Roman"/>
              </a:rPr>
              <a:t>Membangun</a:t>
            </a:r>
            <a:r>
              <a:rPr sz="1800" spc="75" dirty="0" smtClean="0">
                <a:solidFill>
                  <a:srgbClr val="FFFFFF"/>
                </a:solidFill>
                <a:latin typeface="Times New Roman"/>
                <a:cs typeface="Times New Roman"/>
              </a:rPr>
              <a:t> </a:t>
            </a:r>
            <a:r>
              <a:rPr sz="1800" spc="77" dirty="0" smtClean="0">
                <a:solidFill>
                  <a:srgbClr val="FFFFFF"/>
                </a:solidFill>
                <a:latin typeface="Times New Roman"/>
                <a:cs typeface="Times New Roman"/>
              </a:rPr>
              <a:t>Kreativitas</a:t>
            </a:r>
            <a:r>
              <a:rPr sz="1800" spc="14" dirty="0" smtClean="0">
                <a:solidFill>
                  <a:srgbClr val="FFFFFF"/>
                </a:solidFill>
                <a:latin typeface="Times New Roman"/>
                <a:cs typeface="Times New Roman"/>
              </a:rPr>
              <a:t> </a:t>
            </a:r>
            <a:r>
              <a:rPr sz="1800" spc="198" dirty="0" smtClean="0">
                <a:solidFill>
                  <a:srgbClr val="FFFFFF"/>
                </a:solidFill>
                <a:latin typeface="Times New Roman"/>
                <a:cs typeface="Times New Roman"/>
              </a:rPr>
              <a:t>dan</a:t>
            </a:r>
            <a:r>
              <a:rPr sz="1800" spc="102" dirty="0" smtClean="0">
                <a:solidFill>
                  <a:srgbClr val="FFFFFF"/>
                </a:solidFill>
                <a:latin typeface="Times New Roman"/>
                <a:cs typeface="Times New Roman"/>
              </a:rPr>
              <a:t> </a:t>
            </a:r>
            <a:r>
              <a:rPr sz="1800" spc="85" dirty="0" smtClean="0">
                <a:solidFill>
                  <a:srgbClr val="FFFFFF"/>
                </a:solidFill>
                <a:latin typeface="Times New Roman"/>
                <a:cs typeface="Times New Roman"/>
              </a:rPr>
              <a:t>Proaktif</a:t>
            </a:r>
            <a:endParaRPr sz="1800">
              <a:latin typeface="Times New Roman"/>
              <a:cs typeface="Times New Roman"/>
            </a:endParaRPr>
          </a:p>
        </p:txBody>
      </p:sp>
      <p:sp>
        <p:nvSpPr>
          <p:cNvPr id="9" name="object 9"/>
          <p:cNvSpPr txBox="1"/>
          <p:nvPr/>
        </p:nvSpPr>
        <p:spPr>
          <a:xfrm>
            <a:off x="2557988" y="4174733"/>
            <a:ext cx="7395070" cy="810611"/>
          </a:xfrm>
          <a:prstGeom prst="rect">
            <a:avLst/>
          </a:prstGeom>
        </p:spPr>
        <p:txBody>
          <a:bodyPr wrap="square" lIns="0" tIns="12065" rIns="0" bIns="0" rtlCol="0">
            <a:noAutofit/>
          </a:bodyPr>
          <a:lstStyle/>
          <a:p>
            <a:pPr marL="71970" marR="34290">
              <a:lnSpc>
                <a:spcPts val="1900"/>
              </a:lnSpc>
            </a:pPr>
            <a:r>
              <a:rPr sz="1800" b="1" spc="102" dirty="0" smtClean="0">
                <a:latin typeface="Times New Roman"/>
                <a:cs typeface="Times New Roman"/>
              </a:rPr>
              <a:t>Tugas</a:t>
            </a:r>
            <a:endParaRPr sz="1800">
              <a:latin typeface="Times New Roman"/>
              <a:cs typeface="Times New Roman"/>
            </a:endParaRPr>
          </a:p>
          <a:p>
            <a:pPr marL="71970">
              <a:lnSpc>
                <a:spcPct val="95825"/>
              </a:lnSpc>
            </a:pPr>
            <a:r>
              <a:rPr sz="1800" spc="120" dirty="0" smtClean="0">
                <a:latin typeface="Times New Roman"/>
                <a:cs typeface="Times New Roman"/>
              </a:rPr>
              <a:t>Peserta didik atau kelompok dapat memilih salah satu tugas berikut:</a:t>
            </a:r>
            <a:endParaRPr sz="1800">
              <a:latin typeface="Times New Roman"/>
              <a:cs typeface="Times New Roman"/>
            </a:endParaRPr>
          </a:p>
          <a:p>
            <a:pPr marL="12700" marR="34290">
              <a:lnSpc>
                <a:spcPct val="101725"/>
              </a:lnSpc>
              <a:spcBef>
                <a:spcPts val="55"/>
              </a:spcBef>
            </a:pPr>
            <a:r>
              <a:rPr sz="1800" spc="59" dirty="0" smtClean="0">
                <a:latin typeface="Calibri"/>
                <a:cs typeface="Calibri"/>
              </a:rPr>
              <a:t>1.  </a:t>
            </a:r>
            <a:r>
              <a:rPr sz="1800" spc="72" dirty="0" smtClean="0">
                <a:latin typeface="Times New Roman"/>
                <a:cs typeface="Times New Roman"/>
              </a:rPr>
              <a:t>Menerapkan teknik berdiskusi yaitu  </a:t>
            </a:r>
            <a:r>
              <a:rPr sz="1800" i="1" spc="72" dirty="0" smtClean="0">
                <a:latin typeface="Times New Roman"/>
                <a:cs typeface="Times New Roman"/>
              </a:rPr>
              <a:t>Brainstorming, Brain Writing</a:t>
            </a:r>
            <a:r>
              <a:rPr sz="1800" spc="72" dirty="0" smtClean="0">
                <a:latin typeface="Times New Roman"/>
                <a:cs typeface="Times New Roman"/>
              </a:rPr>
              <a:t>.</a:t>
            </a:r>
            <a:endParaRPr sz="1800">
              <a:latin typeface="Times New Roman"/>
              <a:cs typeface="Times New Roman"/>
            </a:endParaRPr>
          </a:p>
        </p:txBody>
      </p:sp>
      <p:sp>
        <p:nvSpPr>
          <p:cNvPr id="8" name="object 8"/>
          <p:cNvSpPr txBox="1"/>
          <p:nvPr/>
        </p:nvSpPr>
        <p:spPr>
          <a:xfrm>
            <a:off x="217487" y="4454872"/>
            <a:ext cx="1483182" cy="528319"/>
          </a:xfrm>
          <a:prstGeom prst="rect">
            <a:avLst/>
          </a:prstGeom>
        </p:spPr>
        <p:txBody>
          <a:bodyPr wrap="square" lIns="0" tIns="12065" rIns="0" bIns="0" rtlCol="0">
            <a:noAutofit/>
          </a:bodyPr>
          <a:lstStyle/>
          <a:p>
            <a:pPr marL="12700">
              <a:lnSpc>
                <a:spcPts val="1900"/>
              </a:lnSpc>
            </a:pPr>
            <a:r>
              <a:rPr sz="1800" b="1" spc="76" dirty="0" smtClean="0">
                <a:solidFill>
                  <a:srgbClr val="FFFFFF"/>
                </a:solidFill>
                <a:latin typeface="Times New Roman"/>
                <a:cs typeface="Times New Roman"/>
              </a:rPr>
              <a:t>Peran Guru :</a:t>
            </a:r>
            <a:endParaRPr sz="1800">
              <a:latin typeface="Times New Roman"/>
              <a:cs typeface="Times New Roman"/>
            </a:endParaRPr>
          </a:p>
          <a:p>
            <a:pPr marL="12700" marR="34290">
              <a:lnSpc>
                <a:spcPct val="95825"/>
              </a:lnSpc>
            </a:pPr>
            <a:r>
              <a:rPr sz="1800" spc="85" dirty="0" smtClean="0">
                <a:solidFill>
                  <a:srgbClr val="FFFFFF"/>
                </a:solidFill>
                <a:latin typeface="Times New Roman"/>
                <a:cs typeface="Times New Roman"/>
              </a:rPr>
              <a:t>Fasilitator</a:t>
            </a:r>
            <a:endParaRPr sz="1800">
              <a:latin typeface="Times New Roman"/>
              <a:cs typeface="Times New Roman"/>
            </a:endParaRPr>
          </a:p>
        </p:txBody>
      </p:sp>
      <p:sp>
        <p:nvSpPr>
          <p:cNvPr id="7" name="object 7"/>
          <p:cNvSpPr txBox="1"/>
          <p:nvPr/>
        </p:nvSpPr>
        <p:spPr>
          <a:xfrm>
            <a:off x="2864903" y="4997694"/>
            <a:ext cx="8947997" cy="1351279"/>
          </a:xfrm>
          <a:prstGeom prst="rect">
            <a:avLst/>
          </a:prstGeom>
        </p:spPr>
        <p:txBody>
          <a:bodyPr wrap="square" lIns="0" tIns="12065" rIns="0" bIns="0" rtlCol="0">
            <a:noAutofit/>
          </a:bodyPr>
          <a:lstStyle/>
          <a:p>
            <a:pPr marL="12700" marR="39430">
              <a:lnSpc>
                <a:spcPts val="1900"/>
              </a:lnSpc>
            </a:pPr>
            <a:r>
              <a:rPr sz="1800" spc="96" dirty="0" smtClean="0">
                <a:latin typeface="Times New Roman"/>
                <a:cs typeface="Times New Roman"/>
              </a:rPr>
              <a:t>Menerapkan teknik </a:t>
            </a:r>
            <a:r>
              <a:rPr sz="1800" i="1" spc="96" dirty="0" smtClean="0">
                <a:latin typeface="Times New Roman"/>
                <a:cs typeface="Times New Roman"/>
              </a:rPr>
              <a:t>Synectic </a:t>
            </a:r>
            <a:r>
              <a:rPr sz="1800" spc="96" dirty="0" smtClean="0">
                <a:latin typeface="Times New Roman"/>
                <a:cs typeface="Times New Roman"/>
              </a:rPr>
              <a:t>dalam </a:t>
            </a:r>
            <a:r>
              <a:rPr sz="1800" i="1" spc="96" dirty="0" smtClean="0">
                <a:latin typeface="Times New Roman"/>
                <a:cs typeface="Times New Roman"/>
              </a:rPr>
              <a:t>problem solving.</a:t>
            </a:r>
            <a:endParaRPr sz="1800">
              <a:latin typeface="Times New Roman"/>
              <a:cs typeface="Times New Roman"/>
            </a:endParaRPr>
          </a:p>
          <a:p>
            <a:pPr marL="12700" marR="18599">
              <a:lnSpc>
                <a:spcPct val="95825"/>
              </a:lnSpc>
            </a:pPr>
            <a:r>
              <a:rPr sz="1800" spc="86" dirty="0" smtClean="0">
                <a:latin typeface="Times New Roman"/>
                <a:cs typeface="Times New Roman"/>
              </a:rPr>
              <a:t>Menemukan perilaku yang  disukai dan tidak  disukai di tempat kerja  melalui </a:t>
            </a:r>
            <a:r>
              <a:rPr sz="1800" i="1" spc="86" dirty="0" smtClean="0">
                <a:latin typeface="Times New Roman"/>
                <a:cs typeface="Times New Roman"/>
              </a:rPr>
              <a:t>Attitude</a:t>
            </a:r>
            <a:endParaRPr sz="1800">
              <a:latin typeface="Times New Roman"/>
              <a:cs typeface="Times New Roman"/>
            </a:endParaRPr>
          </a:p>
          <a:p>
            <a:pPr marL="12700" marR="39430">
              <a:lnSpc>
                <a:spcPct val="95825"/>
              </a:lnSpc>
              <a:spcBef>
                <a:spcPts val="90"/>
              </a:spcBef>
            </a:pPr>
            <a:r>
              <a:rPr sz="1800" i="1" spc="14" dirty="0" smtClean="0">
                <a:latin typeface="Times New Roman"/>
                <a:cs typeface="Times New Roman"/>
              </a:rPr>
              <a:t>Listing</a:t>
            </a:r>
            <a:r>
              <a:rPr sz="1800" spc="14" dirty="0" smtClean="0">
                <a:latin typeface="Times New Roman"/>
                <a:cs typeface="Times New Roman"/>
              </a:rPr>
              <a:t>.</a:t>
            </a:r>
            <a:endParaRPr sz="1800">
              <a:latin typeface="Times New Roman"/>
              <a:cs typeface="Times New Roman"/>
            </a:endParaRPr>
          </a:p>
          <a:p>
            <a:pPr marL="12700">
              <a:lnSpc>
                <a:spcPct val="95825"/>
              </a:lnSpc>
              <a:spcBef>
                <a:spcPts val="90"/>
              </a:spcBef>
            </a:pPr>
            <a:r>
              <a:rPr sz="1800" spc="102" dirty="0" smtClean="0">
                <a:latin typeface="Times New Roman"/>
                <a:cs typeface="Times New Roman"/>
              </a:rPr>
              <a:t>Menggabungkan objek yang  tidak  berkaitan untuk menghasilkan sesuatu yang  baru</a:t>
            </a:r>
            <a:endParaRPr sz="1800">
              <a:latin typeface="Times New Roman"/>
              <a:cs typeface="Times New Roman"/>
            </a:endParaRPr>
          </a:p>
          <a:p>
            <a:pPr marL="12700" marR="39430">
              <a:lnSpc>
                <a:spcPct val="95825"/>
              </a:lnSpc>
              <a:spcBef>
                <a:spcPts val="90"/>
              </a:spcBef>
            </a:pPr>
            <a:r>
              <a:rPr sz="1800" spc="29" dirty="0" smtClean="0">
                <a:latin typeface="Times New Roman"/>
                <a:cs typeface="Times New Roman"/>
              </a:rPr>
              <a:t>(</a:t>
            </a:r>
            <a:r>
              <a:rPr sz="1800" i="1" spc="29" dirty="0" smtClean="0">
                <a:latin typeface="Times New Roman"/>
                <a:cs typeface="Times New Roman"/>
              </a:rPr>
              <a:t>Forced Relationship</a:t>
            </a:r>
            <a:r>
              <a:rPr sz="1800" spc="29" dirty="0" smtClean="0">
                <a:latin typeface="Times New Roman"/>
                <a:cs typeface="Times New Roman"/>
              </a:rPr>
              <a:t>).</a:t>
            </a:r>
            <a:endParaRPr sz="1800">
              <a:latin typeface="Times New Roman"/>
              <a:cs typeface="Times New Roman"/>
            </a:endParaRPr>
          </a:p>
        </p:txBody>
      </p:sp>
      <p:sp>
        <p:nvSpPr>
          <p:cNvPr id="6" name="object 6"/>
          <p:cNvSpPr txBox="1"/>
          <p:nvPr/>
        </p:nvSpPr>
        <p:spPr>
          <a:xfrm>
            <a:off x="2557988" y="5005665"/>
            <a:ext cx="232968" cy="528319"/>
          </a:xfrm>
          <a:prstGeom prst="rect">
            <a:avLst/>
          </a:prstGeom>
        </p:spPr>
        <p:txBody>
          <a:bodyPr wrap="square" lIns="0" tIns="12287" rIns="0" bIns="0" rtlCol="0">
            <a:noAutofit/>
          </a:bodyPr>
          <a:lstStyle/>
          <a:p>
            <a:pPr marL="12700">
              <a:lnSpc>
                <a:spcPts val="1935"/>
              </a:lnSpc>
            </a:pPr>
            <a:r>
              <a:rPr sz="1800" dirty="0" smtClean="0">
                <a:latin typeface="Calibri"/>
                <a:cs typeface="Calibri"/>
              </a:rPr>
              <a:t>2.</a:t>
            </a:r>
            <a:endParaRPr sz="1800">
              <a:latin typeface="Calibri"/>
              <a:cs typeface="Calibri"/>
            </a:endParaRPr>
          </a:p>
          <a:p>
            <a:pPr marL="12700">
              <a:lnSpc>
                <a:spcPts val="2160"/>
              </a:lnSpc>
              <a:spcBef>
                <a:spcPts val="11"/>
              </a:spcBef>
            </a:pPr>
            <a:r>
              <a:rPr sz="1800" dirty="0" smtClean="0">
                <a:latin typeface="Calibri"/>
                <a:cs typeface="Calibri"/>
              </a:rPr>
              <a:t>3.</a:t>
            </a:r>
            <a:endParaRPr sz="1800">
              <a:latin typeface="Calibri"/>
              <a:cs typeface="Calibri"/>
            </a:endParaRPr>
          </a:p>
        </p:txBody>
      </p:sp>
      <p:sp>
        <p:nvSpPr>
          <p:cNvPr id="5" name="object 5"/>
          <p:cNvSpPr txBox="1"/>
          <p:nvPr/>
        </p:nvSpPr>
        <p:spPr>
          <a:xfrm>
            <a:off x="231775" y="5221948"/>
            <a:ext cx="1878377" cy="1691639"/>
          </a:xfrm>
          <a:prstGeom prst="rect">
            <a:avLst/>
          </a:prstGeom>
        </p:spPr>
        <p:txBody>
          <a:bodyPr wrap="square" lIns="0" tIns="10795" rIns="0" bIns="0" rtlCol="0">
            <a:noAutofit/>
          </a:bodyPr>
          <a:lstStyle/>
          <a:p>
            <a:pPr marL="12700" marR="22349">
              <a:lnSpc>
                <a:spcPts val="1700"/>
              </a:lnSpc>
            </a:pPr>
            <a:r>
              <a:rPr sz="1600" b="1" spc="110" dirty="0" smtClean="0">
                <a:solidFill>
                  <a:srgbClr val="FFFFFF"/>
                </a:solidFill>
                <a:latin typeface="Times New Roman"/>
                <a:cs typeface="Times New Roman"/>
              </a:rPr>
              <a:t>Dimensi Proﬁl</a:t>
            </a:r>
            <a:endParaRPr sz="1600">
              <a:latin typeface="Times New Roman"/>
              <a:cs typeface="Times New Roman"/>
            </a:endParaRPr>
          </a:p>
          <a:p>
            <a:pPr marL="12700">
              <a:lnSpc>
                <a:spcPct val="100041"/>
              </a:lnSpc>
            </a:pPr>
            <a:r>
              <a:rPr sz="1600" b="1" spc="98" dirty="0" smtClean="0">
                <a:solidFill>
                  <a:srgbClr val="FFFFFF"/>
                </a:solidFill>
                <a:latin typeface="Times New Roman"/>
                <a:cs typeface="Times New Roman"/>
              </a:rPr>
              <a:t>Pelajar</a:t>
            </a:r>
            <a:r>
              <a:rPr sz="1600" b="1" spc="-84" dirty="0" smtClean="0">
                <a:solidFill>
                  <a:srgbClr val="FFFFFF"/>
                </a:solidFill>
                <a:latin typeface="Times New Roman"/>
                <a:cs typeface="Times New Roman"/>
              </a:rPr>
              <a:t> </a:t>
            </a:r>
            <a:r>
              <a:rPr sz="1600" b="1" spc="100" dirty="0" smtClean="0">
                <a:solidFill>
                  <a:srgbClr val="FFFFFF"/>
                </a:solidFill>
                <a:latin typeface="Times New Roman"/>
                <a:cs typeface="Times New Roman"/>
              </a:rPr>
              <a:t>Pancasila</a:t>
            </a:r>
            <a:r>
              <a:rPr sz="1600" b="1" spc="144" dirty="0" smtClean="0">
                <a:solidFill>
                  <a:srgbClr val="FFFFFF"/>
                </a:solidFill>
                <a:latin typeface="Times New Roman"/>
                <a:cs typeface="Times New Roman"/>
              </a:rPr>
              <a:t> </a:t>
            </a:r>
            <a:r>
              <a:rPr sz="1600" b="1" spc="0" dirty="0" smtClean="0">
                <a:solidFill>
                  <a:srgbClr val="FFFFFF"/>
                </a:solidFill>
                <a:latin typeface="Times New Roman"/>
                <a:cs typeface="Times New Roman"/>
              </a:rPr>
              <a:t>: </a:t>
            </a:r>
            <a:r>
              <a:rPr sz="1600" spc="42" dirty="0" smtClean="0">
                <a:solidFill>
                  <a:srgbClr val="FFFFFF"/>
                </a:solidFill>
                <a:latin typeface="Times New Roman"/>
                <a:cs typeface="Times New Roman"/>
              </a:rPr>
              <a:t>Kreatif;</a:t>
            </a:r>
            <a:r>
              <a:rPr sz="1600" spc="27" dirty="0" smtClean="0">
                <a:solidFill>
                  <a:srgbClr val="FFFFFF"/>
                </a:solidFill>
                <a:latin typeface="Times New Roman"/>
                <a:cs typeface="Times New Roman"/>
              </a:rPr>
              <a:t> </a:t>
            </a:r>
            <a:r>
              <a:rPr sz="1600" spc="125" dirty="0" smtClean="0">
                <a:solidFill>
                  <a:srgbClr val="FFFFFF"/>
                </a:solidFill>
                <a:latin typeface="Times New Roman"/>
                <a:cs typeface="Times New Roman"/>
              </a:rPr>
              <a:t>Berkebhinekaan</a:t>
            </a:r>
            <a:r>
              <a:rPr sz="1600" spc="67" dirty="0" smtClean="0">
                <a:solidFill>
                  <a:srgbClr val="FFFFFF"/>
                </a:solidFill>
                <a:latin typeface="Times New Roman"/>
                <a:cs typeface="Times New Roman"/>
              </a:rPr>
              <a:t> </a:t>
            </a:r>
            <a:r>
              <a:rPr sz="1600" spc="0" dirty="0" smtClean="0">
                <a:solidFill>
                  <a:srgbClr val="FFFFFF"/>
                </a:solidFill>
                <a:latin typeface="Times New Roman"/>
                <a:cs typeface="Times New Roman"/>
              </a:rPr>
              <a:t>Global;</a:t>
            </a:r>
            <a:r>
              <a:rPr sz="1600" spc="398" dirty="0" smtClean="0">
                <a:solidFill>
                  <a:srgbClr val="FFFFFF"/>
                </a:solidFill>
                <a:latin typeface="Times New Roman"/>
                <a:cs typeface="Times New Roman"/>
              </a:rPr>
              <a:t> </a:t>
            </a:r>
            <a:r>
              <a:rPr sz="1600" spc="111" dirty="0" smtClean="0">
                <a:solidFill>
                  <a:srgbClr val="FFFFFF"/>
                </a:solidFill>
                <a:latin typeface="Times New Roman"/>
                <a:cs typeface="Times New Roman"/>
              </a:rPr>
              <a:t>Bergotong</a:t>
            </a:r>
            <a:r>
              <a:rPr sz="1600" spc="59" dirty="0" smtClean="0">
                <a:solidFill>
                  <a:srgbClr val="FFFFFF"/>
                </a:solidFill>
                <a:latin typeface="Times New Roman"/>
                <a:cs typeface="Times New Roman"/>
              </a:rPr>
              <a:t> </a:t>
            </a:r>
            <a:r>
              <a:rPr sz="1600" spc="0" dirty="0" smtClean="0">
                <a:solidFill>
                  <a:srgbClr val="FFFFFF"/>
                </a:solidFill>
                <a:latin typeface="Times New Roman"/>
                <a:cs typeface="Times New Roman"/>
              </a:rPr>
              <a:t>Royong;  </a:t>
            </a:r>
            <a:r>
              <a:rPr sz="1600" spc="70" dirty="0" smtClean="0">
                <a:solidFill>
                  <a:srgbClr val="FFFFFF"/>
                </a:solidFill>
                <a:latin typeface="Times New Roman"/>
                <a:cs typeface="Times New Roman"/>
              </a:rPr>
              <a:t> </a:t>
            </a:r>
            <a:r>
              <a:rPr sz="1600" spc="68" dirty="0" smtClean="0">
                <a:solidFill>
                  <a:srgbClr val="FFFFFF"/>
                </a:solidFill>
                <a:latin typeface="Times New Roman"/>
                <a:cs typeface="Times New Roman"/>
              </a:rPr>
              <a:t>Mandiri;</a:t>
            </a:r>
            <a:r>
              <a:rPr sz="1600" spc="39" dirty="0" smtClean="0">
                <a:solidFill>
                  <a:srgbClr val="FFFFFF"/>
                </a:solidFill>
                <a:latin typeface="Times New Roman"/>
                <a:cs typeface="Times New Roman"/>
              </a:rPr>
              <a:t> </a:t>
            </a:r>
            <a:r>
              <a:rPr sz="1600" spc="60" dirty="0" smtClean="0">
                <a:solidFill>
                  <a:srgbClr val="FFFFFF"/>
                </a:solidFill>
                <a:latin typeface="Times New Roman"/>
                <a:cs typeface="Times New Roman"/>
              </a:rPr>
              <a:t>Bernalar</a:t>
            </a:r>
            <a:r>
              <a:rPr sz="1600" spc="399" dirty="0" smtClean="0">
                <a:solidFill>
                  <a:srgbClr val="FFFFFF"/>
                </a:solidFill>
                <a:latin typeface="Times New Roman"/>
                <a:cs typeface="Times New Roman"/>
              </a:rPr>
              <a:t> </a:t>
            </a:r>
            <a:r>
              <a:rPr sz="1600" spc="50" dirty="0" smtClean="0">
                <a:solidFill>
                  <a:srgbClr val="FFFFFF"/>
                </a:solidFill>
                <a:latin typeface="Times New Roman"/>
                <a:cs typeface="Times New Roman"/>
              </a:rPr>
              <a:t>Kritis.</a:t>
            </a:r>
            <a:endParaRPr sz="1600">
              <a:latin typeface="Times New Roman"/>
              <a:cs typeface="Times New Roman"/>
            </a:endParaRPr>
          </a:p>
        </p:txBody>
      </p:sp>
      <p:sp>
        <p:nvSpPr>
          <p:cNvPr id="4" name="object 4"/>
          <p:cNvSpPr txBox="1"/>
          <p:nvPr/>
        </p:nvSpPr>
        <p:spPr>
          <a:xfrm>
            <a:off x="2557988" y="5828625"/>
            <a:ext cx="232968" cy="254000"/>
          </a:xfrm>
          <a:prstGeom prst="rect">
            <a:avLst/>
          </a:prstGeom>
        </p:spPr>
        <p:txBody>
          <a:bodyPr wrap="square" lIns="0" tIns="12287" rIns="0" bIns="0" rtlCol="0">
            <a:noAutofit/>
          </a:bodyPr>
          <a:lstStyle/>
          <a:p>
            <a:pPr marL="12700">
              <a:lnSpc>
                <a:spcPts val="1935"/>
              </a:lnSpc>
            </a:pPr>
            <a:r>
              <a:rPr sz="1800" dirty="0" smtClean="0">
                <a:latin typeface="Calibri"/>
                <a:cs typeface="Calibri"/>
              </a:rPr>
              <a:t>4.</a:t>
            </a:r>
            <a:endParaRPr sz="1800">
              <a:latin typeface="Calibri"/>
              <a:cs typeface="Calibri"/>
            </a:endParaRPr>
          </a:p>
        </p:txBody>
      </p:sp>
      <p:sp>
        <p:nvSpPr>
          <p:cNvPr id="3" name="object 3"/>
          <p:cNvSpPr txBox="1"/>
          <p:nvPr/>
        </p:nvSpPr>
        <p:spPr>
          <a:xfrm>
            <a:off x="2864903" y="6369294"/>
            <a:ext cx="8408162" cy="528319"/>
          </a:xfrm>
          <a:prstGeom prst="rect">
            <a:avLst/>
          </a:prstGeom>
        </p:spPr>
        <p:txBody>
          <a:bodyPr wrap="square" lIns="0" tIns="12065" rIns="0" bIns="0" rtlCol="0">
            <a:noAutofit/>
          </a:bodyPr>
          <a:lstStyle/>
          <a:p>
            <a:pPr marL="12700">
              <a:lnSpc>
                <a:spcPts val="1900"/>
              </a:lnSpc>
            </a:pPr>
            <a:r>
              <a:rPr sz="1800" spc="141" dirty="0" smtClean="0">
                <a:latin typeface="Times New Roman"/>
                <a:cs typeface="Times New Roman"/>
              </a:rPr>
              <a:t>Peserta didik membuat pertanyaan yang  mampu menimbulkan/memunculkan</a:t>
            </a:r>
            <a:endParaRPr sz="1800">
              <a:latin typeface="Times New Roman"/>
              <a:cs typeface="Times New Roman"/>
            </a:endParaRPr>
          </a:p>
          <a:p>
            <a:pPr marL="12700" marR="34290">
              <a:lnSpc>
                <a:spcPct val="95825"/>
              </a:lnSpc>
            </a:pPr>
            <a:r>
              <a:rPr sz="1800" spc="83" dirty="0" smtClean="0">
                <a:latin typeface="Times New Roman"/>
                <a:cs typeface="Times New Roman"/>
              </a:rPr>
              <a:t>ide-ide unik dan kreatif (</a:t>
            </a:r>
            <a:r>
              <a:rPr sz="1800" i="1" spc="83" dirty="0" smtClean="0">
                <a:latin typeface="Times New Roman"/>
                <a:cs typeface="Times New Roman"/>
              </a:rPr>
              <a:t>Scamper</a:t>
            </a:r>
            <a:r>
              <a:rPr sz="1800" spc="83" dirty="0" smtClean="0">
                <a:latin typeface="Times New Roman"/>
                <a:cs typeface="Times New Roman"/>
              </a:rPr>
              <a:t>).</a:t>
            </a:r>
            <a:endParaRPr sz="1800">
              <a:latin typeface="Times New Roman"/>
              <a:cs typeface="Times New Roman"/>
            </a:endParaRPr>
          </a:p>
        </p:txBody>
      </p:sp>
      <p:sp>
        <p:nvSpPr>
          <p:cNvPr id="2" name="object 2"/>
          <p:cNvSpPr txBox="1"/>
          <p:nvPr/>
        </p:nvSpPr>
        <p:spPr>
          <a:xfrm>
            <a:off x="2557988" y="6377265"/>
            <a:ext cx="232968" cy="254000"/>
          </a:xfrm>
          <a:prstGeom prst="rect">
            <a:avLst/>
          </a:prstGeom>
        </p:spPr>
        <p:txBody>
          <a:bodyPr wrap="square" lIns="0" tIns="12287" rIns="0" bIns="0" rtlCol="0">
            <a:noAutofit/>
          </a:bodyPr>
          <a:lstStyle/>
          <a:p>
            <a:pPr marL="12700">
              <a:lnSpc>
                <a:spcPts val="1935"/>
              </a:lnSpc>
            </a:pPr>
            <a:r>
              <a:rPr sz="1800" dirty="0" smtClean="0">
                <a:latin typeface="Calibri"/>
                <a:cs typeface="Calibri"/>
              </a:rPr>
              <a:t>5.</a:t>
            </a:r>
            <a:endParaRPr sz="18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3" name="object 33"/>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4" name="object 34"/>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5" name="object 35"/>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36" name="object 36"/>
          <p:cNvSpPr/>
          <p:nvPr/>
        </p:nvSpPr>
        <p:spPr>
          <a:xfrm>
            <a:off x="569912" y="773112"/>
            <a:ext cx="2209800" cy="857175"/>
          </a:xfrm>
          <a:custGeom>
            <a:avLst/>
            <a:gdLst/>
            <a:ahLst/>
            <a:cxnLst/>
            <a:rect l="l" t="t" r="r" b="b"/>
            <a:pathLst>
              <a:path w="2209800" h="857175">
                <a:moveTo>
                  <a:pt x="0" y="0"/>
                </a:moveTo>
                <a:lnTo>
                  <a:pt x="2209800" y="0"/>
                </a:lnTo>
                <a:lnTo>
                  <a:pt x="2209800" y="857175"/>
                </a:lnTo>
                <a:lnTo>
                  <a:pt x="0" y="857175"/>
                </a:lnTo>
                <a:lnTo>
                  <a:pt x="0" y="0"/>
                </a:lnTo>
                <a:close/>
              </a:path>
            </a:pathLst>
          </a:custGeom>
          <a:solidFill>
            <a:srgbClr val="E74C22"/>
          </a:solidFill>
        </p:spPr>
        <p:txBody>
          <a:bodyPr wrap="square" lIns="0" tIns="0" rIns="0" bIns="0" rtlCol="0">
            <a:noAutofit/>
          </a:bodyPr>
          <a:lstStyle/>
          <a:p>
            <a:endParaRPr/>
          </a:p>
        </p:txBody>
      </p:sp>
      <p:sp>
        <p:nvSpPr>
          <p:cNvPr id="37" name="object 37"/>
          <p:cNvSpPr/>
          <p:nvPr/>
        </p:nvSpPr>
        <p:spPr>
          <a:xfrm>
            <a:off x="2779712" y="773112"/>
            <a:ext cx="2211374" cy="857175"/>
          </a:xfrm>
          <a:custGeom>
            <a:avLst/>
            <a:gdLst/>
            <a:ahLst/>
            <a:cxnLst/>
            <a:rect l="l" t="t" r="r" b="b"/>
            <a:pathLst>
              <a:path w="2211374" h="857175">
                <a:moveTo>
                  <a:pt x="0" y="0"/>
                </a:moveTo>
                <a:lnTo>
                  <a:pt x="2211374" y="0"/>
                </a:lnTo>
                <a:lnTo>
                  <a:pt x="2211374" y="857175"/>
                </a:lnTo>
                <a:lnTo>
                  <a:pt x="0" y="857175"/>
                </a:lnTo>
                <a:lnTo>
                  <a:pt x="0" y="0"/>
                </a:lnTo>
                <a:close/>
              </a:path>
            </a:pathLst>
          </a:custGeom>
          <a:solidFill>
            <a:srgbClr val="E74C22"/>
          </a:solidFill>
        </p:spPr>
        <p:txBody>
          <a:bodyPr wrap="square" lIns="0" tIns="0" rIns="0" bIns="0" rtlCol="0">
            <a:noAutofit/>
          </a:bodyPr>
          <a:lstStyle/>
          <a:p>
            <a:endParaRPr/>
          </a:p>
        </p:txBody>
      </p:sp>
      <p:sp>
        <p:nvSpPr>
          <p:cNvPr id="38" name="object 38"/>
          <p:cNvSpPr/>
          <p:nvPr/>
        </p:nvSpPr>
        <p:spPr>
          <a:xfrm>
            <a:off x="4991087" y="773112"/>
            <a:ext cx="2209799" cy="857175"/>
          </a:xfrm>
          <a:custGeom>
            <a:avLst/>
            <a:gdLst/>
            <a:ahLst/>
            <a:cxnLst/>
            <a:rect l="l" t="t" r="r" b="b"/>
            <a:pathLst>
              <a:path w="2209799" h="857175">
                <a:moveTo>
                  <a:pt x="0" y="0"/>
                </a:moveTo>
                <a:lnTo>
                  <a:pt x="2209799" y="0"/>
                </a:lnTo>
                <a:lnTo>
                  <a:pt x="2209799" y="857175"/>
                </a:lnTo>
                <a:lnTo>
                  <a:pt x="0" y="857175"/>
                </a:lnTo>
                <a:lnTo>
                  <a:pt x="0" y="0"/>
                </a:lnTo>
                <a:close/>
              </a:path>
            </a:pathLst>
          </a:custGeom>
          <a:solidFill>
            <a:srgbClr val="E74C22"/>
          </a:solidFill>
        </p:spPr>
        <p:txBody>
          <a:bodyPr wrap="square" lIns="0" tIns="0" rIns="0" bIns="0" rtlCol="0">
            <a:noAutofit/>
          </a:bodyPr>
          <a:lstStyle/>
          <a:p>
            <a:endParaRPr/>
          </a:p>
        </p:txBody>
      </p:sp>
      <p:sp>
        <p:nvSpPr>
          <p:cNvPr id="39" name="object 39"/>
          <p:cNvSpPr/>
          <p:nvPr/>
        </p:nvSpPr>
        <p:spPr>
          <a:xfrm>
            <a:off x="7200886" y="773112"/>
            <a:ext cx="2211375" cy="857175"/>
          </a:xfrm>
          <a:custGeom>
            <a:avLst/>
            <a:gdLst/>
            <a:ahLst/>
            <a:cxnLst/>
            <a:rect l="l" t="t" r="r" b="b"/>
            <a:pathLst>
              <a:path w="2211375" h="857175">
                <a:moveTo>
                  <a:pt x="0" y="0"/>
                </a:moveTo>
                <a:lnTo>
                  <a:pt x="2211375" y="0"/>
                </a:lnTo>
                <a:lnTo>
                  <a:pt x="2211375" y="857175"/>
                </a:lnTo>
                <a:lnTo>
                  <a:pt x="0" y="857175"/>
                </a:lnTo>
                <a:lnTo>
                  <a:pt x="0" y="0"/>
                </a:lnTo>
                <a:close/>
              </a:path>
            </a:pathLst>
          </a:custGeom>
          <a:solidFill>
            <a:srgbClr val="E74C22"/>
          </a:solidFill>
        </p:spPr>
        <p:txBody>
          <a:bodyPr wrap="square" lIns="0" tIns="0" rIns="0" bIns="0" rtlCol="0">
            <a:noAutofit/>
          </a:bodyPr>
          <a:lstStyle/>
          <a:p>
            <a:endParaRPr/>
          </a:p>
        </p:txBody>
      </p:sp>
      <p:sp>
        <p:nvSpPr>
          <p:cNvPr id="40" name="object 40"/>
          <p:cNvSpPr/>
          <p:nvPr/>
        </p:nvSpPr>
        <p:spPr>
          <a:xfrm>
            <a:off x="9412262" y="773112"/>
            <a:ext cx="2209800" cy="857175"/>
          </a:xfrm>
          <a:custGeom>
            <a:avLst/>
            <a:gdLst/>
            <a:ahLst/>
            <a:cxnLst/>
            <a:rect l="l" t="t" r="r" b="b"/>
            <a:pathLst>
              <a:path w="2209800" h="857175">
                <a:moveTo>
                  <a:pt x="0" y="0"/>
                </a:moveTo>
                <a:lnTo>
                  <a:pt x="2209800" y="0"/>
                </a:lnTo>
                <a:lnTo>
                  <a:pt x="2209800" y="857175"/>
                </a:lnTo>
                <a:lnTo>
                  <a:pt x="0" y="857175"/>
                </a:lnTo>
                <a:lnTo>
                  <a:pt x="0" y="0"/>
                </a:lnTo>
                <a:close/>
              </a:path>
            </a:pathLst>
          </a:custGeom>
          <a:solidFill>
            <a:srgbClr val="E74C22"/>
          </a:solidFill>
        </p:spPr>
        <p:txBody>
          <a:bodyPr wrap="square" lIns="0" tIns="0" rIns="0" bIns="0" rtlCol="0">
            <a:noAutofit/>
          </a:bodyPr>
          <a:lstStyle/>
          <a:p>
            <a:endParaRPr/>
          </a:p>
        </p:txBody>
      </p:sp>
      <p:sp>
        <p:nvSpPr>
          <p:cNvPr id="41" name="object 41"/>
          <p:cNvSpPr/>
          <p:nvPr/>
        </p:nvSpPr>
        <p:spPr>
          <a:xfrm>
            <a:off x="569912" y="1630287"/>
            <a:ext cx="2209800" cy="2792775"/>
          </a:xfrm>
          <a:custGeom>
            <a:avLst/>
            <a:gdLst/>
            <a:ahLst/>
            <a:cxnLst/>
            <a:rect l="l" t="t" r="r" b="b"/>
            <a:pathLst>
              <a:path w="2209800" h="2792775">
                <a:moveTo>
                  <a:pt x="0" y="0"/>
                </a:moveTo>
                <a:lnTo>
                  <a:pt x="2209800" y="0"/>
                </a:lnTo>
                <a:lnTo>
                  <a:pt x="2209800" y="2792775"/>
                </a:lnTo>
                <a:lnTo>
                  <a:pt x="0" y="2792775"/>
                </a:lnTo>
                <a:lnTo>
                  <a:pt x="0" y="0"/>
                </a:lnTo>
                <a:close/>
              </a:path>
            </a:pathLst>
          </a:custGeom>
          <a:solidFill>
            <a:srgbClr val="F6D0CC"/>
          </a:solidFill>
        </p:spPr>
        <p:txBody>
          <a:bodyPr wrap="square" lIns="0" tIns="0" rIns="0" bIns="0" rtlCol="0">
            <a:noAutofit/>
          </a:bodyPr>
          <a:lstStyle/>
          <a:p>
            <a:endParaRPr/>
          </a:p>
        </p:txBody>
      </p:sp>
      <p:sp>
        <p:nvSpPr>
          <p:cNvPr id="42" name="object 42"/>
          <p:cNvSpPr/>
          <p:nvPr/>
        </p:nvSpPr>
        <p:spPr>
          <a:xfrm>
            <a:off x="2779712" y="1630287"/>
            <a:ext cx="2211374" cy="2792775"/>
          </a:xfrm>
          <a:custGeom>
            <a:avLst/>
            <a:gdLst/>
            <a:ahLst/>
            <a:cxnLst/>
            <a:rect l="l" t="t" r="r" b="b"/>
            <a:pathLst>
              <a:path w="2211374" h="2792775">
                <a:moveTo>
                  <a:pt x="0" y="0"/>
                </a:moveTo>
                <a:lnTo>
                  <a:pt x="2211374" y="0"/>
                </a:lnTo>
                <a:lnTo>
                  <a:pt x="2211374" y="2792775"/>
                </a:lnTo>
                <a:lnTo>
                  <a:pt x="0" y="2792775"/>
                </a:lnTo>
                <a:lnTo>
                  <a:pt x="0" y="0"/>
                </a:lnTo>
                <a:close/>
              </a:path>
            </a:pathLst>
          </a:custGeom>
          <a:solidFill>
            <a:srgbClr val="F6D0CC"/>
          </a:solidFill>
        </p:spPr>
        <p:txBody>
          <a:bodyPr wrap="square" lIns="0" tIns="0" rIns="0" bIns="0" rtlCol="0">
            <a:noAutofit/>
          </a:bodyPr>
          <a:lstStyle/>
          <a:p>
            <a:endParaRPr/>
          </a:p>
        </p:txBody>
      </p:sp>
      <p:sp>
        <p:nvSpPr>
          <p:cNvPr id="43" name="object 43"/>
          <p:cNvSpPr/>
          <p:nvPr/>
        </p:nvSpPr>
        <p:spPr>
          <a:xfrm>
            <a:off x="4991087" y="1630287"/>
            <a:ext cx="2209799" cy="2792775"/>
          </a:xfrm>
          <a:custGeom>
            <a:avLst/>
            <a:gdLst/>
            <a:ahLst/>
            <a:cxnLst/>
            <a:rect l="l" t="t" r="r" b="b"/>
            <a:pathLst>
              <a:path w="2209799" h="2792775">
                <a:moveTo>
                  <a:pt x="0" y="0"/>
                </a:moveTo>
                <a:lnTo>
                  <a:pt x="2209799" y="0"/>
                </a:lnTo>
                <a:lnTo>
                  <a:pt x="2209799" y="2792775"/>
                </a:lnTo>
                <a:lnTo>
                  <a:pt x="0" y="2792775"/>
                </a:lnTo>
                <a:lnTo>
                  <a:pt x="0" y="0"/>
                </a:lnTo>
                <a:close/>
              </a:path>
            </a:pathLst>
          </a:custGeom>
          <a:solidFill>
            <a:srgbClr val="F6D0CC"/>
          </a:solidFill>
        </p:spPr>
        <p:txBody>
          <a:bodyPr wrap="square" lIns="0" tIns="0" rIns="0" bIns="0" rtlCol="0">
            <a:noAutofit/>
          </a:bodyPr>
          <a:lstStyle/>
          <a:p>
            <a:endParaRPr/>
          </a:p>
        </p:txBody>
      </p:sp>
      <p:sp>
        <p:nvSpPr>
          <p:cNvPr id="44" name="object 44"/>
          <p:cNvSpPr/>
          <p:nvPr/>
        </p:nvSpPr>
        <p:spPr>
          <a:xfrm>
            <a:off x="7200886" y="1630287"/>
            <a:ext cx="2211375" cy="2792775"/>
          </a:xfrm>
          <a:custGeom>
            <a:avLst/>
            <a:gdLst/>
            <a:ahLst/>
            <a:cxnLst/>
            <a:rect l="l" t="t" r="r" b="b"/>
            <a:pathLst>
              <a:path w="2211375" h="2792775">
                <a:moveTo>
                  <a:pt x="0" y="0"/>
                </a:moveTo>
                <a:lnTo>
                  <a:pt x="2211375" y="0"/>
                </a:lnTo>
                <a:lnTo>
                  <a:pt x="2211375" y="2792775"/>
                </a:lnTo>
                <a:lnTo>
                  <a:pt x="0" y="2792775"/>
                </a:lnTo>
                <a:lnTo>
                  <a:pt x="0" y="0"/>
                </a:lnTo>
                <a:close/>
              </a:path>
            </a:pathLst>
          </a:custGeom>
          <a:solidFill>
            <a:srgbClr val="F6D0CC"/>
          </a:solidFill>
        </p:spPr>
        <p:txBody>
          <a:bodyPr wrap="square" lIns="0" tIns="0" rIns="0" bIns="0" rtlCol="0">
            <a:noAutofit/>
          </a:bodyPr>
          <a:lstStyle/>
          <a:p>
            <a:endParaRPr/>
          </a:p>
        </p:txBody>
      </p:sp>
      <p:sp>
        <p:nvSpPr>
          <p:cNvPr id="45" name="object 45"/>
          <p:cNvSpPr/>
          <p:nvPr/>
        </p:nvSpPr>
        <p:spPr>
          <a:xfrm>
            <a:off x="9412262" y="1630287"/>
            <a:ext cx="2209800" cy="2792775"/>
          </a:xfrm>
          <a:custGeom>
            <a:avLst/>
            <a:gdLst/>
            <a:ahLst/>
            <a:cxnLst/>
            <a:rect l="l" t="t" r="r" b="b"/>
            <a:pathLst>
              <a:path w="2209800" h="2792775">
                <a:moveTo>
                  <a:pt x="0" y="0"/>
                </a:moveTo>
                <a:lnTo>
                  <a:pt x="2209800" y="0"/>
                </a:lnTo>
                <a:lnTo>
                  <a:pt x="2209800" y="2792775"/>
                </a:lnTo>
                <a:lnTo>
                  <a:pt x="0" y="2792775"/>
                </a:lnTo>
                <a:lnTo>
                  <a:pt x="0" y="0"/>
                </a:lnTo>
                <a:close/>
              </a:path>
            </a:pathLst>
          </a:custGeom>
          <a:solidFill>
            <a:srgbClr val="F6D0CC"/>
          </a:solidFill>
        </p:spPr>
        <p:txBody>
          <a:bodyPr wrap="square" lIns="0" tIns="0" rIns="0" bIns="0" rtlCol="0">
            <a:noAutofit/>
          </a:bodyPr>
          <a:lstStyle/>
          <a:p>
            <a:endParaRPr/>
          </a:p>
        </p:txBody>
      </p:sp>
      <p:sp>
        <p:nvSpPr>
          <p:cNvPr id="46" name="object 46"/>
          <p:cNvSpPr/>
          <p:nvPr/>
        </p:nvSpPr>
        <p:spPr>
          <a:xfrm>
            <a:off x="569912" y="4423062"/>
            <a:ext cx="2209800" cy="3070474"/>
          </a:xfrm>
          <a:custGeom>
            <a:avLst/>
            <a:gdLst/>
            <a:ahLst/>
            <a:cxnLst/>
            <a:rect l="l" t="t" r="r" b="b"/>
            <a:pathLst>
              <a:path w="2209800" h="3070474">
                <a:moveTo>
                  <a:pt x="2209800" y="0"/>
                </a:moveTo>
                <a:lnTo>
                  <a:pt x="0" y="0"/>
                </a:lnTo>
                <a:lnTo>
                  <a:pt x="0" y="2434937"/>
                </a:lnTo>
                <a:lnTo>
                  <a:pt x="2209800" y="2434937"/>
                </a:lnTo>
                <a:lnTo>
                  <a:pt x="2209800" y="0"/>
                </a:lnTo>
                <a:close/>
              </a:path>
            </a:pathLst>
          </a:custGeom>
          <a:solidFill>
            <a:srgbClr val="FAE9E7"/>
          </a:solidFill>
        </p:spPr>
        <p:txBody>
          <a:bodyPr wrap="square" lIns="0" tIns="0" rIns="0" bIns="0" rtlCol="0">
            <a:noAutofit/>
          </a:bodyPr>
          <a:lstStyle/>
          <a:p>
            <a:endParaRPr/>
          </a:p>
        </p:txBody>
      </p:sp>
      <p:sp>
        <p:nvSpPr>
          <p:cNvPr id="47" name="object 47"/>
          <p:cNvSpPr/>
          <p:nvPr/>
        </p:nvSpPr>
        <p:spPr>
          <a:xfrm>
            <a:off x="2779712" y="4423062"/>
            <a:ext cx="2211374" cy="3070474"/>
          </a:xfrm>
          <a:custGeom>
            <a:avLst/>
            <a:gdLst/>
            <a:ahLst/>
            <a:cxnLst/>
            <a:rect l="l" t="t" r="r" b="b"/>
            <a:pathLst>
              <a:path w="2211374" h="3070474">
                <a:moveTo>
                  <a:pt x="2211374" y="0"/>
                </a:moveTo>
                <a:lnTo>
                  <a:pt x="0" y="0"/>
                </a:lnTo>
                <a:lnTo>
                  <a:pt x="0" y="2434937"/>
                </a:lnTo>
                <a:lnTo>
                  <a:pt x="2211374" y="2434937"/>
                </a:lnTo>
                <a:lnTo>
                  <a:pt x="2211374" y="0"/>
                </a:lnTo>
                <a:close/>
              </a:path>
            </a:pathLst>
          </a:custGeom>
          <a:solidFill>
            <a:srgbClr val="FAE9E7"/>
          </a:solidFill>
        </p:spPr>
        <p:txBody>
          <a:bodyPr wrap="square" lIns="0" tIns="0" rIns="0" bIns="0" rtlCol="0">
            <a:noAutofit/>
          </a:bodyPr>
          <a:lstStyle/>
          <a:p>
            <a:endParaRPr/>
          </a:p>
        </p:txBody>
      </p:sp>
      <p:sp>
        <p:nvSpPr>
          <p:cNvPr id="48" name="object 48"/>
          <p:cNvSpPr/>
          <p:nvPr/>
        </p:nvSpPr>
        <p:spPr>
          <a:xfrm>
            <a:off x="4991087" y="4423062"/>
            <a:ext cx="2209799" cy="3070474"/>
          </a:xfrm>
          <a:custGeom>
            <a:avLst/>
            <a:gdLst/>
            <a:ahLst/>
            <a:cxnLst/>
            <a:rect l="l" t="t" r="r" b="b"/>
            <a:pathLst>
              <a:path w="2209799" h="3070474">
                <a:moveTo>
                  <a:pt x="2209799" y="0"/>
                </a:moveTo>
                <a:lnTo>
                  <a:pt x="0" y="0"/>
                </a:lnTo>
                <a:lnTo>
                  <a:pt x="0" y="2434937"/>
                </a:lnTo>
                <a:lnTo>
                  <a:pt x="2209799" y="2434937"/>
                </a:lnTo>
                <a:lnTo>
                  <a:pt x="2209799" y="0"/>
                </a:lnTo>
                <a:close/>
              </a:path>
            </a:pathLst>
          </a:custGeom>
          <a:solidFill>
            <a:srgbClr val="FAE9E7"/>
          </a:solidFill>
        </p:spPr>
        <p:txBody>
          <a:bodyPr wrap="square" lIns="0" tIns="0" rIns="0" bIns="0" rtlCol="0">
            <a:noAutofit/>
          </a:bodyPr>
          <a:lstStyle/>
          <a:p>
            <a:endParaRPr/>
          </a:p>
        </p:txBody>
      </p:sp>
      <p:sp>
        <p:nvSpPr>
          <p:cNvPr id="49" name="object 49"/>
          <p:cNvSpPr/>
          <p:nvPr/>
        </p:nvSpPr>
        <p:spPr>
          <a:xfrm>
            <a:off x="7200886" y="4423062"/>
            <a:ext cx="2211375" cy="3070474"/>
          </a:xfrm>
          <a:custGeom>
            <a:avLst/>
            <a:gdLst/>
            <a:ahLst/>
            <a:cxnLst/>
            <a:rect l="l" t="t" r="r" b="b"/>
            <a:pathLst>
              <a:path w="2211375" h="3070474">
                <a:moveTo>
                  <a:pt x="2211375" y="0"/>
                </a:moveTo>
                <a:lnTo>
                  <a:pt x="0" y="0"/>
                </a:lnTo>
                <a:lnTo>
                  <a:pt x="0" y="2434937"/>
                </a:lnTo>
                <a:lnTo>
                  <a:pt x="2211375" y="2434937"/>
                </a:lnTo>
                <a:lnTo>
                  <a:pt x="2211375" y="0"/>
                </a:lnTo>
                <a:close/>
              </a:path>
            </a:pathLst>
          </a:custGeom>
          <a:solidFill>
            <a:srgbClr val="FAE9E7"/>
          </a:solidFill>
        </p:spPr>
        <p:txBody>
          <a:bodyPr wrap="square" lIns="0" tIns="0" rIns="0" bIns="0" rtlCol="0">
            <a:noAutofit/>
          </a:bodyPr>
          <a:lstStyle/>
          <a:p>
            <a:endParaRPr/>
          </a:p>
        </p:txBody>
      </p:sp>
      <p:sp>
        <p:nvSpPr>
          <p:cNvPr id="50" name="object 50"/>
          <p:cNvSpPr/>
          <p:nvPr/>
        </p:nvSpPr>
        <p:spPr>
          <a:xfrm>
            <a:off x="9412262" y="4423062"/>
            <a:ext cx="2209800" cy="3070474"/>
          </a:xfrm>
          <a:custGeom>
            <a:avLst/>
            <a:gdLst/>
            <a:ahLst/>
            <a:cxnLst/>
            <a:rect l="l" t="t" r="r" b="b"/>
            <a:pathLst>
              <a:path w="2209800" h="3070474">
                <a:moveTo>
                  <a:pt x="2209800" y="0"/>
                </a:moveTo>
                <a:lnTo>
                  <a:pt x="0" y="0"/>
                </a:lnTo>
                <a:lnTo>
                  <a:pt x="0" y="2434937"/>
                </a:lnTo>
                <a:lnTo>
                  <a:pt x="2209800" y="2434937"/>
                </a:lnTo>
                <a:lnTo>
                  <a:pt x="2209800" y="0"/>
                </a:lnTo>
                <a:close/>
              </a:path>
            </a:pathLst>
          </a:custGeom>
          <a:solidFill>
            <a:srgbClr val="FAE9E7"/>
          </a:solidFill>
        </p:spPr>
        <p:txBody>
          <a:bodyPr wrap="square" lIns="0" tIns="0" rIns="0" bIns="0" rtlCol="0">
            <a:noAutofit/>
          </a:bodyPr>
          <a:lstStyle/>
          <a:p>
            <a:endParaRPr/>
          </a:p>
        </p:txBody>
      </p:sp>
      <p:sp>
        <p:nvSpPr>
          <p:cNvPr id="51" name="object 51"/>
          <p:cNvSpPr/>
          <p:nvPr/>
        </p:nvSpPr>
        <p:spPr>
          <a:xfrm>
            <a:off x="569912" y="766762"/>
            <a:ext cx="0" cy="6733124"/>
          </a:xfrm>
          <a:custGeom>
            <a:avLst/>
            <a:gdLst/>
            <a:ahLst/>
            <a:cxnLst/>
            <a:rect l="l" t="t" r="r" b="b"/>
            <a:pathLst>
              <a:path h="67331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2" name="object 52"/>
          <p:cNvSpPr/>
          <p:nvPr/>
        </p:nvSpPr>
        <p:spPr>
          <a:xfrm>
            <a:off x="2779712" y="766762"/>
            <a:ext cx="0" cy="6733124"/>
          </a:xfrm>
          <a:custGeom>
            <a:avLst/>
            <a:gdLst/>
            <a:ahLst/>
            <a:cxnLst/>
            <a:rect l="l" t="t" r="r" b="b"/>
            <a:pathLst>
              <a:path h="67331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3" name="object 53"/>
          <p:cNvSpPr/>
          <p:nvPr/>
        </p:nvSpPr>
        <p:spPr>
          <a:xfrm>
            <a:off x="4991087" y="766762"/>
            <a:ext cx="0" cy="6733124"/>
          </a:xfrm>
          <a:custGeom>
            <a:avLst/>
            <a:gdLst/>
            <a:ahLst/>
            <a:cxnLst/>
            <a:rect l="l" t="t" r="r" b="b"/>
            <a:pathLst>
              <a:path h="67331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4" name="object 54"/>
          <p:cNvSpPr/>
          <p:nvPr/>
        </p:nvSpPr>
        <p:spPr>
          <a:xfrm>
            <a:off x="9412262" y="766762"/>
            <a:ext cx="0" cy="6733124"/>
          </a:xfrm>
          <a:custGeom>
            <a:avLst/>
            <a:gdLst/>
            <a:ahLst/>
            <a:cxnLst/>
            <a:rect l="l" t="t" r="r" b="b"/>
            <a:pathLst>
              <a:path h="67331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5" name="object 55"/>
          <p:cNvSpPr/>
          <p:nvPr/>
        </p:nvSpPr>
        <p:spPr>
          <a:xfrm>
            <a:off x="11622062" y="766762"/>
            <a:ext cx="0" cy="6733124"/>
          </a:xfrm>
          <a:custGeom>
            <a:avLst/>
            <a:gdLst/>
            <a:ahLst/>
            <a:cxnLst/>
            <a:rect l="l" t="t" r="r" b="b"/>
            <a:pathLst>
              <a:path h="67331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6" name="object 56"/>
          <p:cNvSpPr/>
          <p:nvPr/>
        </p:nvSpPr>
        <p:spPr>
          <a:xfrm>
            <a:off x="563562" y="1630287"/>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57" name="object 57"/>
          <p:cNvSpPr/>
          <p:nvPr/>
        </p:nvSpPr>
        <p:spPr>
          <a:xfrm>
            <a:off x="563562" y="4423062"/>
            <a:ext cx="11064850" cy="0"/>
          </a:xfrm>
          <a:custGeom>
            <a:avLst/>
            <a:gdLst/>
            <a:ahLst/>
            <a:cxnLst/>
            <a:rect l="l" t="t" r="r" b="b"/>
            <a:pathLst>
              <a:path w="11064850">
                <a:moveTo>
                  <a:pt x="0" y="0"/>
                </a:moveTo>
                <a:lnTo>
                  <a:pt x="11064850" y="0"/>
                </a:lnTo>
              </a:path>
            </a:pathLst>
          </a:custGeom>
          <a:ln w="12700">
            <a:solidFill>
              <a:srgbClr val="FFFFFF"/>
            </a:solidFill>
          </a:ln>
        </p:spPr>
        <p:txBody>
          <a:bodyPr wrap="square" lIns="0" tIns="0" rIns="0" bIns="0" rtlCol="0">
            <a:noAutofit/>
          </a:bodyPr>
          <a:lstStyle/>
          <a:p>
            <a:endParaRPr/>
          </a:p>
        </p:txBody>
      </p:sp>
      <p:sp>
        <p:nvSpPr>
          <p:cNvPr id="31" name="object 31"/>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30" name="object 30"/>
          <p:cNvSpPr txBox="1"/>
          <p:nvPr/>
        </p:nvSpPr>
        <p:spPr>
          <a:xfrm>
            <a:off x="2913178" y="299865"/>
            <a:ext cx="6417181" cy="355600"/>
          </a:xfrm>
          <a:prstGeom prst="rect">
            <a:avLst/>
          </a:prstGeom>
        </p:spPr>
        <p:txBody>
          <a:bodyPr wrap="square" lIns="0" tIns="16573" rIns="0" bIns="0" rtlCol="0">
            <a:noAutofit/>
          </a:bodyPr>
          <a:lstStyle/>
          <a:p>
            <a:pPr marL="12700">
              <a:lnSpc>
                <a:spcPts val="2610"/>
              </a:lnSpc>
            </a:pPr>
            <a:r>
              <a:rPr sz="2600" spc="-617" dirty="0" smtClean="0">
                <a:solidFill>
                  <a:srgbClr val="404040"/>
                </a:solidFill>
                <a:latin typeface="Times New Roman"/>
                <a:cs typeface="Times New Roman"/>
              </a:rPr>
              <a:t>RUBRIK PENILAIAN </a:t>
            </a:r>
            <a:r>
              <a:rPr sz="2600" spc="-617" dirty="0" smtClean="0">
                <a:solidFill>
                  <a:srgbClr val="933E00"/>
                </a:solidFill>
                <a:latin typeface="Times New Roman"/>
                <a:cs typeface="Times New Roman"/>
              </a:rPr>
              <a:t>MEMBANGUN KREATIVITAS DAN PRO AKTIF (1)</a:t>
            </a:r>
            <a:endParaRPr sz="2600">
              <a:latin typeface="Times New Roman"/>
              <a:cs typeface="Times New Roman"/>
            </a:endParaRPr>
          </a:p>
        </p:txBody>
      </p:sp>
      <p:sp>
        <p:nvSpPr>
          <p:cNvPr id="29" name="object 29"/>
          <p:cNvSpPr txBox="1"/>
          <p:nvPr/>
        </p:nvSpPr>
        <p:spPr>
          <a:xfrm>
            <a:off x="7606694" y="838190"/>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28" name="object 28"/>
          <p:cNvSpPr txBox="1"/>
          <p:nvPr/>
        </p:nvSpPr>
        <p:spPr>
          <a:xfrm>
            <a:off x="9817282" y="1226810"/>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27" name="object 27"/>
          <p:cNvSpPr txBox="1"/>
          <p:nvPr/>
        </p:nvSpPr>
        <p:spPr>
          <a:xfrm>
            <a:off x="719137" y="1750647"/>
            <a:ext cx="722757" cy="241300"/>
          </a:xfrm>
          <a:prstGeom prst="rect">
            <a:avLst/>
          </a:prstGeom>
        </p:spPr>
        <p:txBody>
          <a:bodyPr wrap="square" lIns="0" tIns="11430" rIns="0" bIns="0" rtlCol="0">
            <a:noAutofit/>
          </a:bodyPr>
          <a:lstStyle/>
          <a:p>
            <a:pPr marL="12700">
              <a:lnSpc>
                <a:spcPts val="1800"/>
              </a:lnSpc>
            </a:pPr>
            <a:r>
              <a:rPr sz="1700" spc="53" dirty="0" smtClean="0">
                <a:latin typeface="Times New Roman"/>
                <a:cs typeface="Times New Roman"/>
              </a:rPr>
              <a:t>Kreatif</a:t>
            </a:r>
            <a:endParaRPr sz="1700">
              <a:latin typeface="Times New Roman"/>
              <a:cs typeface="Times New Roman"/>
            </a:endParaRPr>
          </a:p>
        </p:txBody>
      </p:sp>
      <p:sp>
        <p:nvSpPr>
          <p:cNvPr id="26" name="object 26"/>
          <p:cNvSpPr txBox="1"/>
          <p:nvPr/>
        </p:nvSpPr>
        <p:spPr>
          <a:xfrm>
            <a:off x="2928937" y="1750647"/>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5" name="object 25"/>
          <p:cNvSpPr txBox="1"/>
          <p:nvPr/>
        </p:nvSpPr>
        <p:spPr>
          <a:xfrm>
            <a:off x="5140312" y="1750647"/>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4" name="object 24"/>
          <p:cNvSpPr txBox="1"/>
          <p:nvPr/>
        </p:nvSpPr>
        <p:spPr>
          <a:xfrm>
            <a:off x="7350112" y="1750647"/>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3" name="object 23"/>
          <p:cNvSpPr txBox="1"/>
          <p:nvPr/>
        </p:nvSpPr>
        <p:spPr>
          <a:xfrm>
            <a:off x="9561487" y="1750647"/>
            <a:ext cx="1824062" cy="241300"/>
          </a:xfrm>
          <a:prstGeom prst="rect">
            <a:avLst/>
          </a:prstGeom>
        </p:spPr>
        <p:txBody>
          <a:bodyPr wrap="square" lIns="0" tIns="11430" rIns="0" bIns="0" rtlCol="0">
            <a:noAutofit/>
          </a:bodyPr>
          <a:lstStyle/>
          <a:p>
            <a:pPr marL="12700">
              <a:lnSpc>
                <a:spcPts val="1800"/>
              </a:lnSpc>
            </a:pPr>
            <a:r>
              <a:rPr sz="1700" spc="101" dirty="0" smtClean="0">
                <a:latin typeface="Times New Roman"/>
                <a:cs typeface="Times New Roman"/>
              </a:rPr>
              <a:t>Peserta didik bisa</a:t>
            </a:r>
            <a:endParaRPr sz="1700">
              <a:latin typeface="Times New Roman"/>
              <a:cs typeface="Times New Roman"/>
            </a:endParaRPr>
          </a:p>
        </p:txBody>
      </p:sp>
      <p:sp>
        <p:nvSpPr>
          <p:cNvPr id="22" name="object 22"/>
          <p:cNvSpPr txBox="1"/>
          <p:nvPr/>
        </p:nvSpPr>
        <p:spPr>
          <a:xfrm>
            <a:off x="7350112" y="4082367"/>
            <a:ext cx="1540802" cy="241300"/>
          </a:xfrm>
          <a:prstGeom prst="rect">
            <a:avLst/>
          </a:prstGeom>
        </p:spPr>
        <p:txBody>
          <a:bodyPr wrap="square" lIns="0" tIns="11430" rIns="0" bIns="0" rtlCol="0">
            <a:noAutofit/>
          </a:bodyPr>
          <a:lstStyle/>
          <a:p>
            <a:pPr marL="12700">
              <a:lnSpc>
                <a:spcPts val="1800"/>
              </a:lnSpc>
            </a:pPr>
            <a:r>
              <a:rPr sz="1700" spc="116" dirty="0" smtClean="0">
                <a:latin typeface="Times New Roman"/>
                <a:cs typeface="Times New Roman"/>
              </a:rPr>
              <a:t>menjadi nyata.</a:t>
            </a:r>
            <a:endParaRPr sz="1700">
              <a:latin typeface="Times New Roman"/>
              <a:cs typeface="Times New Roman"/>
            </a:endParaRPr>
          </a:p>
        </p:txBody>
      </p:sp>
      <p:sp>
        <p:nvSpPr>
          <p:cNvPr id="21" name="object 21"/>
          <p:cNvSpPr txBox="1"/>
          <p:nvPr/>
        </p:nvSpPr>
        <p:spPr>
          <a:xfrm>
            <a:off x="719137" y="4552947"/>
            <a:ext cx="1698193" cy="241300"/>
          </a:xfrm>
          <a:prstGeom prst="rect">
            <a:avLst/>
          </a:prstGeom>
        </p:spPr>
        <p:txBody>
          <a:bodyPr wrap="square" lIns="0" tIns="11430" rIns="0" bIns="0" rtlCol="0">
            <a:noAutofit/>
          </a:bodyPr>
          <a:lstStyle/>
          <a:p>
            <a:pPr marL="12700">
              <a:lnSpc>
                <a:spcPts val="1800"/>
              </a:lnSpc>
            </a:pPr>
            <a:r>
              <a:rPr sz="1700" spc="132" dirty="0" smtClean="0">
                <a:latin typeface="Times New Roman"/>
                <a:cs typeface="Times New Roman"/>
              </a:rPr>
              <a:t>Berkebhinekaan</a:t>
            </a:r>
            <a:endParaRPr sz="1700">
              <a:latin typeface="Times New Roman"/>
              <a:cs typeface="Times New Roman"/>
            </a:endParaRPr>
          </a:p>
        </p:txBody>
      </p:sp>
      <p:sp>
        <p:nvSpPr>
          <p:cNvPr id="20" name="object 20"/>
          <p:cNvSpPr txBox="1"/>
          <p:nvPr/>
        </p:nvSpPr>
        <p:spPr>
          <a:xfrm>
            <a:off x="2928937" y="4552947"/>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19" name="object 19"/>
          <p:cNvSpPr txBox="1"/>
          <p:nvPr/>
        </p:nvSpPr>
        <p:spPr>
          <a:xfrm>
            <a:off x="5140312" y="4552947"/>
            <a:ext cx="1824062" cy="241300"/>
          </a:xfrm>
          <a:prstGeom prst="rect">
            <a:avLst/>
          </a:prstGeom>
        </p:spPr>
        <p:txBody>
          <a:bodyPr wrap="square" lIns="0" tIns="11430" rIns="0" bIns="0" rtlCol="0">
            <a:noAutofit/>
          </a:bodyPr>
          <a:lstStyle/>
          <a:p>
            <a:pPr marL="12700">
              <a:lnSpc>
                <a:spcPts val="1800"/>
              </a:lnSpc>
            </a:pPr>
            <a:r>
              <a:rPr sz="1700" spc="101" dirty="0" smtClean="0">
                <a:latin typeface="Times New Roman"/>
                <a:cs typeface="Times New Roman"/>
              </a:rPr>
              <a:t>Peserta didik bisa</a:t>
            </a:r>
            <a:endParaRPr sz="1700">
              <a:latin typeface="Times New Roman"/>
              <a:cs typeface="Times New Roman"/>
            </a:endParaRPr>
          </a:p>
        </p:txBody>
      </p:sp>
      <p:sp>
        <p:nvSpPr>
          <p:cNvPr id="18" name="object 18"/>
          <p:cNvSpPr txBox="1"/>
          <p:nvPr/>
        </p:nvSpPr>
        <p:spPr>
          <a:xfrm>
            <a:off x="7350112" y="4552947"/>
            <a:ext cx="1824062" cy="241300"/>
          </a:xfrm>
          <a:prstGeom prst="rect">
            <a:avLst/>
          </a:prstGeom>
        </p:spPr>
        <p:txBody>
          <a:bodyPr wrap="square" lIns="0" tIns="11430" rIns="0" bIns="0" rtlCol="0">
            <a:noAutofit/>
          </a:bodyPr>
          <a:lstStyle/>
          <a:p>
            <a:pPr marL="12700">
              <a:lnSpc>
                <a:spcPts val="1800"/>
              </a:lnSpc>
            </a:pPr>
            <a:r>
              <a:rPr sz="1700" spc="101" dirty="0" smtClean="0">
                <a:latin typeface="Times New Roman"/>
                <a:cs typeface="Times New Roman"/>
              </a:rPr>
              <a:t>Peserta didik bisa</a:t>
            </a:r>
            <a:endParaRPr sz="1700">
              <a:latin typeface="Times New Roman"/>
              <a:cs typeface="Times New Roman"/>
            </a:endParaRPr>
          </a:p>
        </p:txBody>
      </p:sp>
      <p:sp>
        <p:nvSpPr>
          <p:cNvPr id="17" name="object 17"/>
          <p:cNvSpPr txBox="1"/>
          <p:nvPr/>
        </p:nvSpPr>
        <p:spPr>
          <a:xfrm>
            <a:off x="9561487" y="4552947"/>
            <a:ext cx="1824062" cy="241300"/>
          </a:xfrm>
          <a:prstGeom prst="rect">
            <a:avLst/>
          </a:prstGeom>
        </p:spPr>
        <p:txBody>
          <a:bodyPr wrap="square" lIns="0" tIns="11430" rIns="0" bIns="0" rtlCol="0">
            <a:noAutofit/>
          </a:bodyPr>
          <a:lstStyle/>
          <a:p>
            <a:pPr marL="12700">
              <a:lnSpc>
                <a:spcPts val="1800"/>
              </a:lnSpc>
            </a:pPr>
            <a:r>
              <a:rPr sz="1700" spc="101" dirty="0" smtClean="0">
                <a:latin typeface="Times New Roman"/>
                <a:cs typeface="Times New Roman"/>
              </a:rPr>
              <a:t>Peserta didik bisa</a:t>
            </a:r>
            <a:endParaRPr sz="1700">
              <a:latin typeface="Times New Roman"/>
              <a:cs typeface="Times New Roman"/>
            </a:endParaRPr>
          </a:p>
        </p:txBody>
      </p:sp>
      <p:sp>
        <p:nvSpPr>
          <p:cNvPr id="16" name="object 16"/>
          <p:cNvSpPr txBox="1"/>
          <p:nvPr/>
        </p:nvSpPr>
        <p:spPr>
          <a:xfrm>
            <a:off x="5140312" y="6625587"/>
            <a:ext cx="475335" cy="241300"/>
          </a:xfrm>
          <a:prstGeom prst="rect">
            <a:avLst/>
          </a:prstGeom>
        </p:spPr>
        <p:txBody>
          <a:bodyPr wrap="square" lIns="0" tIns="11430" rIns="0" bIns="0" rtlCol="0">
            <a:noAutofit/>
          </a:bodyPr>
          <a:lstStyle/>
          <a:p>
            <a:pPr marL="12700">
              <a:lnSpc>
                <a:spcPts val="1800"/>
              </a:lnSpc>
            </a:pPr>
            <a:r>
              <a:rPr sz="1700" spc="58" dirty="0" smtClean="0">
                <a:latin typeface="Times New Roman"/>
                <a:cs typeface="Times New Roman"/>
              </a:rPr>
              <a:t>lain.</a:t>
            </a:r>
            <a:endParaRPr sz="1700">
              <a:latin typeface="Times New Roman"/>
              <a:cs typeface="Times New Roman"/>
            </a:endParaRPr>
          </a:p>
        </p:txBody>
      </p:sp>
      <p:sp>
        <p:nvSpPr>
          <p:cNvPr id="15" name="object 15"/>
          <p:cNvSpPr txBox="1"/>
          <p:nvPr/>
        </p:nvSpPr>
        <p:spPr>
          <a:xfrm>
            <a:off x="7350112" y="6625587"/>
            <a:ext cx="1715897" cy="241300"/>
          </a:xfrm>
          <a:prstGeom prst="rect">
            <a:avLst/>
          </a:prstGeom>
        </p:spPr>
        <p:txBody>
          <a:bodyPr wrap="square" lIns="0" tIns="11430" rIns="0" bIns="0" rtlCol="0">
            <a:noAutofit/>
          </a:bodyPr>
          <a:lstStyle/>
          <a:p>
            <a:pPr marL="12700">
              <a:lnSpc>
                <a:spcPts val="1800"/>
              </a:lnSpc>
            </a:pPr>
            <a:r>
              <a:rPr sz="1700" spc="123" dirty="0" smtClean="0">
                <a:latin typeface="Times New Roman"/>
                <a:cs typeface="Times New Roman"/>
              </a:rPr>
              <a:t>pemikiran orang</a:t>
            </a:r>
            <a:endParaRPr sz="1700">
              <a:latin typeface="Times New Roman"/>
              <a:cs typeface="Times New Roman"/>
            </a:endParaRPr>
          </a:p>
        </p:txBody>
      </p:sp>
      <p:sp>
        <p:nvSpPr>
          <p:cNvPr id="14" name="object 14"/>
          <p:cNvSpPr txBox="1"/>
          <p:nvPr/>
        </p:nvSpPr>
        <p:spPr>
          <a:xfrm>
            <a:off x="9561487" y="6625587"/>
            <a:ext cx="979678" cy="241300"/>
          </a:xfrm>
          <a:prstGeom prst="rect">
            <a:avLst/>
          </a:prstGeom>
        </p:spPr>
        <p:txBody>
          <a:bodyPr wrap="square" lIns="0" tIns="11430" rIns="0" bIns="0" rtlCol="0">
            <a:noAutofit/>
          </a:bodyPr>
          <a:lstStyle/>
          <a:p>
            <a:pPr marL="12700">
              <a:lnSpc>
                <a:spcPts val="1800"/>
              </a:lnSpc>
            </a:pPr>
            <a:r>
              <a:rPr sz="1700" spc="174" dirty="0" smtClean="0">
                <a:latin typeface="Times New Roman"/>
                <a:cs typeface="Times New Roman"/>
              </a:rPr>
              <a:t>terhadap</a:t>
            </a:r>
            <a:endParaRPr sz="1700">
              <a:latin typeface="Times New Roman"/>
              <a:cs typeface="Times New Roman"/>
            </a:endParaRPr>
          </a:p>
        </p:txBody>
      </p:sp>
      <p:sp>
        <p:nvSpPr>
          <p:cNvPr id="13" name="object 13"/>
          <p:cNvSpPr txBox="1"/>
          <p:nvPr/>
        </p:nvSpPr>
        <p:spPr>
          <a:xfrm>
            <a:off x="569912" y="773112"/>
            <a:ext cx="2209800" cy="857175"/>
          </a:xfrm>
          <a:prstGeom prst="rect">
            <a:avLst/>
          </a:prstGeom>
        </p:spPr>
        <p:txBody>
          <a:bodyPr wrap="square" lIns="0" tIns="0" rIns="0" bIns="0" rtlCol="0">
            <a:noAutofit/>
          </a:bodyPr>
          <a:lstStyle/>
          <a:p>
            <a:pPr>
              <a:lnSpc>
                <a:spcPts val="1000"/>
              </a:lnSpc>
            </a:pPr>
            <a:endParaRPr sz="1000"/>
          </a:p>
          <a:p>
            <a:pPr marL="664921">
              <a:lnSpc>
                <a:spcPct val="95825"/>
              </a:lnSpc>
              <a:spcBef>
                <a:spcPts val="1399"/>
              </a:spcBef>
            </a:pPr>
            <a:r>
              <a:rPr sz="1700" b="1" spc="134" dirty="0" smtClean="0">
                <a:solidFill>
                  <a:srgbClr val="FFFFFF"/>
                </a:solidFill>
                <a:latin typeface="Times New Roman"/>
                <a:cs typeface="Times New Roman"/>
              </a:rPr>
              <a:t>Dimensi</a:t>
            </a:r>
            <a:endParaRPr sz="1700">
              <a:latin typeface="Times New Roman"/>
              <a:cs typeface="Times New Roman"/>
            </a:endParaRPr>
          </a:p>
        </p:txBody>
      </p:sp>
      <p:sp>
        <p:nvSpPr>
          <p:cNvPr id="12" name="object 12"/>
          <p:cNvSpPr txBox="1"/>
          <p:nvPr/>
        </p:nvSpPr>
        <p:spPr>
          <a:xfrm>
            <a:off x="2779712" y="773112"/>
            <a:ext cx="2211374" cy="857175"/>
          </a:xfrm>
          <a:prstGeom prst="rect">
            <a:avLst/>
          </a:prstGeom>
        </p:spPr>
        <p:txBody>
          <a:bodyPr wrap="square" lIns="0" tIns="10108" rIns="0" bIns="0" rtlCol="0">
            <a:noAutofit/>
          </a:bodyPr>
          <a:lstStyle/>
          <a:p>
            <a:pPr>
              <a:lnSpc>
                <a:spcPts val="1300"/>
              </a:lnSpc>
            </a:pPr>
            <a:endParaRPr sz="1300"/>
          </a:p>
          <a:p>
            <a:pPr marL="728327" marR="728664" algn="ctr">
              <a:lnSpc>
                <a:spcPct val="95825"/>
              </a:lnSpc>
            </a:pPr>
            <a:r>
              <a:rPr sz="1700" b="1" spc="140" dirty="0" smtClean="0">
                <a:solidFill>
                  <a:srgbClr val="FFFFFF"/>
                </a:solidFill>
                <a:latin typeface="Times New Roman"/>
                <a:cs typeface="Times New Roman"/>
              </a:rPr>
              <a:t>Belum</a:t>
            </a:r>
            <a:endParaRPr sz="1700">
              <a:latin typeface="Times New Roman"/>
              <a:cs typeface="Times New Roman"/>
            </a:endParaRPr>
          </a:p>
          <a:p>
            <a:pPr marL="389614" marR="390203" algn="ctr">
              <a:lnSpc>
                <a:spcPct val="95825"/>
              </a:lnSpc>
              <a:spcBef>
                <a:spcPts val="85"/>
              </a:spcBef>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11" name="object 11"/>
          <p:cNvSpPr txBox="1"/>
          <p:nvPr/>
        </p:nvSpPr>
        <p:spPr>
          <a:xfrm>
            <a:off x="4991087" y="773112"/>
            <a:ext cx="4421174" cy="857175"/>
          </a:xfrm>
          <a:prstGeom prst="rect">
            <a:avLst/>
          </a:prstGeom>
        </p:spPr>
        <p:txBody>
          <a:bodyPr wrap="square" lIns="0" tIns="12648" rIns="0" bIns="0" rtlCol="0">
            <a:noAutofit/>
          </a:bodyPr>
          <a:lstStyle/>
          <a:p>
            <a:pPr>
              <a:lnSpc>
                <a:spcPts val="1300"/>
              </a:lnSpc>
            </a:pPr>
            <a:endParaRPr sz="1300"/>
          </a:p>
          <a:p>
            <a:pPr marL="801219">
              <a:lnSpc>
                <a:spcPts val="2615"/>
              </a:lnSpc>
              <a:spcBef>
                <a:spcPts val="130"/>
              </a:spcBef>
            </a:pPr>
            <a:r>
              <a:rPr sz="2550" b="1" spc="0" baseline="17051" dirty="0" smtClean="0">
                <a:solidFill>
                  <a:srgbClr val="FFFFFF"/>
                </a:solidFill>
                <a:latin typeface="Times New Roman"/>
                <a:cs typeface="Times New Roman"/>
              </a:rPr>
              <a:t>Mulai                            </a:t>
            </a:r>
            <a:r>
              <a:rPr sz="2550" b="1" spc="399" baseline="17051" dirty="0" smtClean="0">
                <a:solidFill>
                  <a:srgbClr val="FFFFFF"/>
                </a:solidFill>
                <a:latin typeface="Times New Roman"/>
                <a:cs typeface="Times New Roman"/>
              </a:rPr>
              <a:t> </a:t>
            </a:r>
            <a:r>
              <a:rPr sz="2550" b="1" spc="130" baseline="-17051" dirty="0" smtClean="0">
                <a:solidFill>
                  <a:srgbClr val="FFFFFF"/>
                </a:solidFill>
                <a:latin typeface="Times New Roman"/>
                <a:cs typeface="Times New Roman"/>
              </a:rPr>
              <a:t>Sesuai</a:t>
            </a:r>
            <a:endParaRPr sz="1700">
              <a:latin typeface="Times New Roman"/>
              <a:cs typeface="Times New Roman"/>
            </a:endParaRPr>
          </a:p>
          <a:p>
            <a:pPr marL="417720">
              <a:lnSpc>
                <a:spcPts val="2360"/>
              </a:lnSpc>
            </a:pPr>
            <a:r>
              <a:rPr sz="2550" b="1" spc="120" baseline="30693" dirty="0" smtClean="0">
                <a:solidFill>
                  <a:srgbClr val="FFFFFF"/>
                </a:solidFill>
                <a:latin typeface="Times New Roman"/>
                <a:cs typeface="Times New Roman"/>
              </a:rPr>
              <a:t>Berkembang</a:t>
            </a:r>
            <a:r>
              <a:rPr sz="2550" b="1" spc="54" baseline="30693" dirty="0" smtClean="0">
                <a:solidFill>
                  <a:srgbClr val="FFFFFF"/>
                </a:solidFill>
                <a:latin typeface="Times New Roman"/>
                <a:cs typeface="Times New Roman"/>
              </a:rPr>
              <a:t>                </a:t>
            </a:r>
            <a:r>
              <a:rPr sz="2550" b="1" spc="407" baseline="30693" dirty="0" smtClean="0">
                <a:solidFill>
                  <a:srgbClr val="FFFFFF"/>
                </a:solidFill>
                <a:latin typeface="Times New Roman"/>
                <a:cs typeface="Times New Roman"/>
              </a:rPr>
              <a:t> </a:t>
            </a:r>
            <a:r>
              <a:rPr sz="1700" b="1" spc="119" dirty="0" smtClean="0">
                <a:solidFill>
                  <a:srgbClr val="FFFFFF"/>
                </a:solidFill>
                <a:latin typeface="Times New Roman"/>
                <a:cs typeface="Times New Roman"/>
              </a:rPr>
              <a:t>Harapan</a:t>
            </a:r>
            <a:endParaRPr sz="1700">
              <a:latin typeface="Times New Roman"/>
              <a:cs typeface="Times New Roman"/>
            </a:endParaRPr>
          </a:p>
        </p:txBody>
      </p:sp>
      <p:sp>
        <p:nvSpPr>
          <p:cNvPr id="10" name="object 10"/>
          <p:cNvSpPr txBox="1"/>
          <p:nvPr/>
        </p:nvSpPr>
        <p:spPr>
          <a:xfrm>
            <a:off x="9412262" y="773112"/>
            <a:ext cx="2209800" cy="857175"/>
          </a:xfrm>
          <a:prstGeom prst="rect">
            <a:avLst/>
          </a:prstGeom>
        </p:spPr>
        <p:txBody>
          <a:bodyPr wrap="square" lIns="0" tIns="10108" rIns="0" bIns="0" rtlCol="0">
            <a:noAutofit/>
          </a:bodyPr>
          <a:lstStyle/>
          <a:p>
            <a:pPr>
              <a:lnSpc>
                <a:spcPts val="1300"/>
              </a:lnSpc>
            </a:pPr>
            <a:endParaRPr sz="1300"/>
          </a:p>
          <a:p>
            <a:pPr marL="736416">
              <a:lnSpc>
                <a:spcPct val="95825"/>
              </a:lnSpc>
            </a:pPr>
            <a:r>
              <a:rPr sz="1700" b="1" spc="125" dirty="0" smtClean="0">
                <a:solidFill>
                  <a:srgbClr val="FFFFFF"/>
                </a:solidFill>
                <a:latin typeface="Times New Roman"/>
                <a:cs typeface="Times New Roman"/>
              </a:rPr>
              <a:t>Sangat</a:t>
            </a:r>
            <a:endParaRPr sz="1700">
              <a:latin typeface="Times New Roman"/>
              <a:cs typeface="Times New Roman"/>
            </a:endParaRPr>
          </a:p>
        </p:txBody>
      </p:sp>
      <p:sp>
        <p:nvSpPr>
          <p:cNvPr id="9" name="object 9"/>
          <p:cNvSpPr txBox="1"/>
          <p:nvPr/>
        </p:nvSpPr>
        <p:spPr>
          <a:xfrm>
            <a:off x="569912" y="1630287"/>
            <a:ext cx="2209800" cy="2792775"/>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2779712" y="1630287"/>
            <a:ext cx="2211374" cy="2792775"/>
          </a:xfrm>
          <a:prstGeom prst="rect">
            <a:avLst/>
          </a:prstGeom>
        </p:spPr>
        <p:txBody>
          <a:bodyPr wrap="square" lIns="0" tIns="4431" rIns="0" bIns="0" rtlCol="0">
            <a:noAutofit/>
          </a:bodyPr>
          <a:lstStyle/>
          <a:p>
            <a:pPr>
              <a:lnSpc>
                <a:spcPts val="800"/>
              </a:lnSpc>
            </a:pPr>
            <a:endParaRPr sz="800"/>
          </a:p>
          <a:p>
            <a:pPr marL="161924" marR="203184">
              <a:lnSpc>
                <a:spcPct val="100041"/>
              </a:lnSpc>
              <a:spcBef>
                <a:spcPts val="2000"/>
              </a:spcBef>
            </a:pPr>
            <a:r>
              <a:rPr sz="1700" spc="120" dirty="0" smtClean="0">
                <a:latin typeface="Times New Roman"/>
                <a:cs typeface="Times New Roman"/>
              </a:rPr>
              <a:t>mempunyai </a:t>
            </a:r>
            <a:r>
              <a:rPr sz="1700" b="1" spc="120" dirty="0" smtClean="0">
                <a:latin typeface="Times New Roman"/>
                <a:cs typeface="Times New Roman"/>
              </a:rPr>
              <a:t>satu ide  </a:t>
            </a:r>
            <a:r>
              <a:rPr sz="1700" spc="120" dirty="0" smtClean="0">
                <a:latin typeface="Times New Roman"/>
                <a:cs typeface="Times New Roman"/>
              </a:rPr>
              <a:t>yang  dapat memberikan sumbangan pemikiran kepada orang lain</a:t>
            </a:r>
            <a:endParaRPr sz="1700">
              <a:latin typeface="Times New Roman"/>
              <a:cs typeface="Times New Roman"/>
            </a:endParaRPr>
          </a:p>
        </p:txBody>
      </p:sp>
      <p:sp>
        <p:nvSpPr>
          <p:cNvPr id="7" name="object 7"/>
          <p:cNvSpPr txBox="1"/>
          <p:nvPr/>
        </p:nvSpPr>
        <p:spPr>
          <a:xfrm>
            <a:off x="4991087" y="1630287"/>
            <a:ext cx="4421174" cy="2792775"/>
          </a:xfrm>
          <a:prstGeom prst="rect">
            <a:avLst/>
          </a:prstGeom>
        </p:spPr>
        <p:txBody>
          <a:bodyPr wrap="square" lIns="0" tIns="4431" rIns="0" bIns="0" rtlCol="0">
            <a:noAutofit/>
          </a:bodyPr>
          <a:lstStyle/>
          <a:p>
            <a:pPr>
              <a:lnSpc>
                <a:spcPts val="800"/>
              </a:lnSpc>
            </a:pPr>
            <a:endParaRPr sz="800"/>
          </a:p>
          <a:p>
            <a:pPr marL="161925" marR="366404">
              <a:lnSpc>
                <a:spcPct val="100041"/>
              </a:lnSpc>
              <a:spcBef>
                <a:spcPts val="2000"/>
              </a:spcBef>
            </a:pPr>
            <a:r>
              <a:rPr sz="1700" spc="150" dirty="0" smtClean="0">
                <a:latin typeface="Times New Roman"/>
                <a:cs typeface="Times New Roman"/>
              </a:rPr>
              <a:t>mempunyai</a:t>
            </a:r>
            <a:r>
              <a:rPr sz="1700" spc="71" dirty="0" smtClean="0">
                <a:latin typeface="Times New Roman"/>
                <a:cs typeface="Times New Roman"/>
              </a:rPr>
              <a:t>              </a:t>
            </a:r>
            <a:r>
              <a:rPr sz="1700" spc="568" dirty="0" smtClean="0">
                <a:latin typeface="Times New Roman"/>
                <a:cs typeface="Times New Roman"/>
              </a:rPr>
              <a:t> </a:t>
            </a:r>
            <a:r>
              <a:rPr sz="1700" spc="150" dirty="0" smtClean="0">
                <a:latin typeface="Times New Roman"/>
                <a:cs typeface="Times New Roman"/>
              </a:rPr>
              <a:t>mempunyai</a:t>
            </a:r>
            <a:r>
              <a:rPr sz="1700" spc="71" dirty="0" smtClean="0">
                <a:latin typeface="Times New Roman"/>
                <a:cs typeface="Times New Roman"/>
              </a:rPr>
              <a:t> </a:t>
            </a:r>
            <a:r>
              <a:rPr sz="1700" b="1" spc="151" dirty="0" smtClean="0">
                <a:latin typeface="Times New Roman"/>
                <a:cs typeface="Times New Roman"/>
              </a:rPr>
              <a:t>beberapa</a:t>
            </a:r>
            <a:r>
              <a:rPr sz="1700" b="1" spc="14" dirty="0" smtClean="0">
                <a:latin typeface="Times New Roman"/>
                <a:cs typeface="Times New Roman"/>
              </a:rPr>
              <a:t> </a:t>
            </a:r>
            <a:r>
              <a:rPr sz="1700" b="1" spc="0" dirty="0" smtClean="0">
                <a:latin typeface="Times New Roman"/>
                <a:cs typeface="Times New Roman"/>
              </a:rPr>
              <a:t>ide              </a:t>
            </a:r>
            <a:r>
              <a:rPr sz="1700" b="1" spc="347" dirty="0" smtClean="0">
                <a:latin typeface="Times New Roman"/>
                <a:cs typeface="Times New Roman"/>
              </a:rPr>
              <a:t> </a:t>
            </a:r>
            <a:r>
              <a:rPr sz="1700" b="1" spc="142" dirty="0" smtClean="0">
                <a:latin typeface="Times New Roman"/>
                <a:cs typeface="Times New Roman"/>
              </a:rPr>
              <a:t>banyak</a:t>
            </a:r>
            <a:r>
              <a:rPr sz="1700" b="1" spc="14" dirty="0" smtClean="0">
                <a:latin typeface="Times New Roman"/>
                <a:cs typeface="Times New Roman"/>
              </a:rPr>
              <a:t> </a:t>
            </a:r>
            <a:r>
              <a:rPr sz="1700" b="1" spc="0" dirty="0" smtClean="0">
                <a:latin typeface="Times New Roman"/>
                <a:cs typeface="Times New Roman"/>
              </a:rPr>
              <a:t>ide </a:t>
            </a:r>
            <a:r>
              <a:rPr sz="1700" b="1" spc="2" dirty="0" smtClean="0">
                <a:latin typeface="Times New Roman"/>
                <a:cs typeface="Times New Roman"/>
              </a:rPr>
              <a:t> </a:t>
            </a:r>
            <a:r>
              <a:rPr sz="1700" b="1" spc="154" dirty="0" smtClean="0">
                <a:latin typeface="Times New Roman"/>
                <a:cs typeface="Times New Roman"/>
              </a:rPr>
              <a:t>dan</a:t>
            </a:r>
            <a:r>
              <a:rPr sz="1700" b="1" spc="71" dirty="0" smtClean="0">
                <a:latin typeface="Times New Roman"/>
                <a:cs typeface="Times New Roman"/>
              </a:rPr>
              <a:t> </a:t>
            </a:r>
            <a:r>
              <a:rPr sz="1700" spc="153" dirty="0" smtClean="0">
                <a:latin typeface="Times New Roman"/>
                <a:cs typeface="Times New Roman"/>
              </a:rPr>
              <a:t>dapat</a:t>
            </a:r>
            <a:r>
              <a:rPr sz="1700" spc="88" dirty="0" smtClean="0">
                <a:latin typeface="Times New Roman"/>
                <a:cs typeface="Times New Roman"/>
              </a:rPr>
              <a:t>                        </a:t>
            </a:r>
            <a:r>
              <a:rPr sz="1700" spc="172" dirty="0" smtClean="0">
                <a:latin typeface="Times New Roman"/>
                <a:cs typeface="Times New Roman"/>
              </a:rPr>
              <a:t> </a:t>
            </a:r>
            <a:r>
              <a:rPr sz="1700" b="1" spc="152" dirty="0" smtClean="0">
                <a:latin typeface="Times New Roman"/>
                <a:cs typeface="Times New Roman"/>
              </a:rPr>
              <a:t>bisa</a:t>
            </a:r>
            <a:endParaRPr sz="1700">
              <a:latin typeface="Times New Roman"/>
              <a:cs typeface="Times New Roman"/>
            </a:endParaRPr>
          </a:p>
          <a:p>
            <a:pPr marL="161925" marR="133664">
              <a:lnSpc>
                <a:spcPct val="100041"/>
              </a:lnSpc>
            </a:pPr>
            <a:r>
              <a:rPr sz="1700" spc="151" dirty="0" smtClean="0">
                <a:latin typeface="Times New Roman"/>
                <a:cs typeface="Times New Roman"/>
              </a:rPr>
              <a:t>memberikan</a:t>
            </a:r>
            <a:r>
              <a:rPr sz="1700" spc="75" dirty="0" smtClean="0">
                <a:latin typeface="Times New Roman"/>
                <a:cs typeface="Times New Roman"/>
              </a:rPr>
              <a:t>             </a:t>
            </a:r>
            <a:r>
              <a:rPr sz="1700" spc="364" dirty="0" smtClean="0">
                <a:latin typeface="Times New Roman"/>
                <a:cs typeface="Times New Roman"/>
              </a:rPr>
              <a:t> </a:t>
            </a:r>
            <a:r>
              <a:rPr sz="1700" b="1" spc="171" dirty="0" smtClean="0">
                <a:latin typeface="Times New Roman"/>
                <a:cs typeface="Times New Roman"/>
              </a:rPr>
              <a:t>mengembangkan</a:t>
            </a:r>
            <a:r>
              <a:rPr sz="1700" b="1" spc="75" dirty="0" smtClean="0">
                <a:latin typeface="Times New Roman"/>
                <a:cs typeface="Times New Roman"/>
              </a:rPr>
              <a:t> </a:t>
            </a:r>
            <a:r>
              <a:rPr sz="1700" spc="179" dirty="0" smtClean="0">
                <a:latin typeface="Times New Roman"/>
                <a:cs typeface="Times New Roman"/>
              </a:rPr>
              <a:t>sumbangan</a:t>
            </a:r>
            <a:r>
              <a:rPr sz="1700" spc="88" dirty="0" smtClean="0">
                <a:latin typeface="Times New Roman"/>
                <a:cs typeface="Times New Roman"/>
              </a:rPr>
              <a:t>              </a:t>
            </a:r>
            <a:r>
              <a:rPr sz="1700" spc="342" dirty="0" smtClean="0">
                <a:latin typeface="Times New Roman"/>
                <a:cs typeface="Times New Roman"/>
              </a:rPr>
              <a:t> </a:t>
            </a:r>
            <a:r>
              <a:rPr sz="1700" b="1" spc="157" dirty="0" smtClean="0">
                <a:latin typeface="Times New Roman"/>
                <a:cs typeface="Times New Roman"/>
              </a:rPr>
              <a:t>satu</a:t>
            </a:r>
            <a:r>
              <a:rPr sz="1700" b="1" spc="75" dirty="0" smtClean="0">
                <a:latin typeface="Times New Roman"/>
                <a:cs typeface="Times New Roman"/>
              </a:rPr>
              <a:t> </a:t>
            </a:r>
            <a:r>
              <a:rPr sz="1700" b="1" spc="0" dirty="0" smtClean="0">
                <a:latin typeface="Times New Roman"/>
                <a:cs typeface="Times New Roman"/>
              </a:rPr>
              <a:t>ide </a:t>
            </a:r>
            <a:r>
              <a:rPr sz="1700" b="1" spc="7" dirty="0" smtClean="0">
                <a:latin typeface="Times New Roman"/>
                <a:cs typeface="Times New Roman"/>
              </a:rPr>
              <a:t> </a:t>
            </a:r>
            <a:r>
              <a:rPr sz="1700" spc="187" dirty="0" smtClean="0">
                <a:latin typeface="Times New Roman"/>
                <a:cs typeface="Times New Roman"/>
              </a:rPr>
              <a:t>dan</a:t>
            </a:r>
            <a:r>
              <a:rPr sz="1700" spc="96" dirty="0" smtClean="0">
                <a:latin typeface="Times New Roman"/>
                <a:cs typeface="Times New Roman"/>
              </a:rPr>
              <a:t> </a:t>
            </a:r>
            <a:r>
              <a:rPr sz="1700" spc="129" dirty="0" smtClean="0">
                <a:latin typeface="Times New Roman"/>
                <a:cs typeface="Times New Roman"/>
              </a:rPr>
              <a:t>pemikiran</a:t>
            </a:r>
            <a:r>
              <a:rPr sz="1700" spc="-54" dirty="0" smtClean="0">
                <a:latin typeface="Times New Roman"/>
                <a:cs typeface="Times New Roman"/>
              </a:rPr>
              <a:t> </a:t>
            </a:r>
            <a:r>
              <a:rPr sz="1700" spc="135" dirty="0" smtClean="0">
                <a:latin typeface="Times New Roman"/>
                <a:cs typeface="Times New Roman"/>
              </a:rPr>
              <a:t>kepada</a:t>
            </a:r>
            <a:r>
              <a:rPr sz="1700" spc="71" dirty="0" smtClean="0">
                <a:latin typeface="Times New Roman"/>
                <a:cs typeface="Times New Roman"/>
              </a:rPr>
              <a:t>     </a:t>
            </a:r>
            <a:r>
              <a:rPr sz="1700" spc="387" dirty="0" smtClean="0">
                <a:latin typeface="Times New Roman"/>
                <a:cs typeface="Times New Roman"/>
              </a:rPr>
              <a:t> </a:t>
            </a:r>
            <a:r>
              <a:rPr sz="1700" spc="139" dirty="0" smtClean="0">
                <a:latin typeface="Times New Roman"/>
                <a:cs typeface="Times New Roman"/>
              </a:rPr>
              <a:t>melakukan</a:t>
            </a:r>
            <a:r>
              <a:rPr sz="1700" spc="-59" dirty="0" smtClean="0">
                <a:latin typeface="Times New Roman"/>
                <a:cs typeface="Times New Roman"/>
              </a:rPr>
              <a:t> </a:t>
            </a:r>
            <a:r>
              <a:rPr sz="1700" spc="176" dirty="0" smtClean="0">
                <a:latin typeface="Times New Roman"/>
                <a:cs typeface="Times New Roman"/>
              </a:rPr>
              <a:t>usaha</a:t>
            </a:r>
            <a:r>
              <a:rPr sz="1700" spc="96" dirty="0" smtClean="0">
                <a:latin typeface="Times New Roman"/>
                <a:cs typeface="Times New Roman"/>
              </a:rPr>
              <a:t> </a:t>
            </a:r>
            <a:r>
              <a:rPr sz="1700" spc="146" dirty="0" smtClean="0">
                <a:latin typeface="Times New Roman"/>
                <a:cs typeface="Times New Roman"/>
              </a:rPr>
              <a:t>orang</a:t>
            </a:r>
            <a:r>
              <a:rPr sz="1700" spc="14" dirty="0" smtClean="0">
                <a:latin typeface="Times New Roman"/>
                <a:cs typeface="Times New Roman"/>
              </a:rPr>
              <a:t> </a:t>
            </a:r>
            <a:r>
              <a:rPr sz="1700" spc="0" dirty="0" smtClean="0">
                <a:latin typeface="Times New Roman"/>
                <a:cs typeface="Times New Roman"/>
              </a:rPr>
              <a:t>lain                     </a:t>
            </a:r>
            <a:r>
              <a:rPr sz="1700" spc="424" dirty="0" smtClean="0">
                <a:latin typeface="Times New Roman"/>
                <a:cs typeface="Times New Roman"/>
              </a:rPr>
              <a:t> </a:t>
            </a:r>
            <a:r>
              <a:rPr sz="1700" spc="146" dirty="0" smtClean="0">
                <a:latin typeface="Times New Roman"/>
                <a:cs typeface="Times New Roman"/>
              </a:rPr>
              <a:t>untuk</a:t>
            </a:r>
            <a:endParaRPr sz="1700">
              <a:latin typeface="Times New Roman"/>
              <a:cs typeface="Times New Roman"/>
            </a:endParaRPr>
          </a:p>
          <a:p>
            <a:pPr marL="2371725">
              <a:lnSpc>
                <a:spcPct val="95825"/>
              </a:lnSpc>
            </a:pPr>
            <a:r>
              <a:rPr sz="1700" spc="137" dirty="0" smtClean="0">
                <a:latin typeface="Times New Roman"/>
                <a:cs typeface="Times New Roman"/>
              </a:rPr>
              <a:t>mewujudkannya</a:t>
            </a:r>
            <a:endParaRPr sz="1700">
              <a:latin typeface="Times New Roman"/>
              <a:cs typeface="Times New Roman"/>
            </a:endParaRPr>
          </a:p>
        </p:txBody>
      </p:sp>
      <p:sp>
        <p:nvSpPr>
          <p:cNvPr id="6" name="object 6"/>
          <p:cNvSpPr txBox="1"/>
          <p:nvPr/>
        </p:nvSpPr>
        <p:spPr>
          <a:xfrm>
            <a:off x="9412262" y="1630287"/>
            <a:ext cx="2209800" cy="2792775"/>
          </a:xfrm>
          <a:prstGeom prst="rect">
            <a:avLst/>
          </a:prstGeom>
        </p:spPr>
        <p:txBody>
          <a:bodyPr wrap="square" lIns="0" tIns="4431" rIns="0" bIns="0" rtlCol="0">
            <a:noAutofit/>
          </a:bodyPr>
          <a:lstStyle/>
          <a:p>
            <a:pPr>
              <a:lnSpc>
                <a:spcPts val="800"/>
              </a:lnSpc>
            </a:pPr>
            <a:endParaRPr sz="800"/>
          </a:p>
          <a:p>
            <a:pPr marL="161925" marR="155406">
              <a:lnSpc>
                <a:spcPct val="100041"/>
              </a:lnSpc>
              <a:spcBef>
                <a:spcPts val="2000"/>
              </a:spcBef>
            </a:pPr>
            <a:r>
              <a:rPr sz="1700" spc="168" dirty="0" smtClean="0">
                <a:latin typeface="Times New Roman"/>
                <a:cs typeface="Times New Roman"/>
              </a:rPr>
              <a:t>mengembangkan</a:t>
            </a:r>
            <a:r>
              <a:rPr sz="1700" spc="79" dirty="0" smtClean="0">
                <a:latin typeface="Times New Roman"/>
                <a:cs typeface="Times New Roman"/>
              </a:rPr>
              <a:t> </a:t>
            </a:r>
            <a:r>
              <a:rPr sz="1700" b="1" spc="0" dirty="0" smtClean="0">
                <a:latin typeface="Times New Roman"/>
                <a:cs typeface="Times New Roman"/>
              </a:rPr>
              <a:t>ide </a:t>
            </a:r>
            <a:r>
              <a:rPr sz="1700" b="1" spc="2" dirty="0" smtClean="0">
                <a:latin typeface="Times New Roman"/>
                <a:cs typeface="Times New Roman"/>
              </a:rPr>
              <a:t> </a:t>
            </a:r>
            <a:r>
              <a:rPr sz="1700" b="1" spc="156" dirty="0" smtClean="0">
                <a:latin typeface="Times New Roman"/>
                <a:cs typeface="Times New Roman"/>
              </a:rPr>
              <a:t>yang</a:t>
            </a:r>
            <a:r>
              <a:rPr sz="1700" b="1" spc="-55" dirty="0" smtClean="0">
                <a:latin typeface="Times New Roman"/>
                <a:cs typeface="Times New Roman"/>
              </a:rPr>
              <a:t> </a:t>
            </a:r>
            <a:r>
              <a:rPr sz="1700" b="1" spc="151" dirty="0" smtClean="0">
                <a:latin typeface="Times New Roman"/>
                <a:cs typeface="Times New Roman"/>
              </a:rPr>
              <a:t>berbeda</a:t>
            </a:r>
            <a:r>
              <a:rPr sz="1700" b="1" spc="75" dirty="0" smtClean="0">
                <a:latin typeface="Times New Roman"/>
                <a:cs typeface="Times New Roman"/>
              </a:rPr>
              <a:t> </a:t>
            </a:r>
            <a:r>
              <a:rPr sz="1700" spc="129" dirty="0" smtClean="0">
                <a:latin typeface="Times New Roman"/>
                <a:cs typeface="Times New Roman"/>
              </a:rPr>
              <a:t>sebagai</a:t>
            </a:r>
            <a:r>
              <a:rPr sz="1700" spc="14" dirty="0" smtClean="0">
                <a:latin typeface="Times New Roman"/>
                <a:cs typeface="Times New Roman"/>
              </a:rPr>
              <a:t> </a:t>
            </a:r>
            <a:r>
              <a:rPr sz="1700" spc="167" dirty="0" smtClean="0">
                <a:latin typeface="Times New Roman"/>
                <a:cs typeface="Times New Roman"/>
              </a:rPr>
              <a:t>terobosan</a:t>
            </a:r>
            <a:r>
              <a:rPr sz="1700" spc="96" dirty="0" smtClean="0">
                <a:latin typeface="Times New Roman"/>
                <a:cs typeface="Times New Roman"/>
              </a:rPr>
              <a:t> </a:t>
            </a:r>
            <a:r>
              <a:rPr sz="1700" spc="187" dirty="0" smtClean="0">
                <a:latin typeface="Times New Roman"/>
                <a:cs typeface="Times New Roman"/>
              </a:rPr>
              <a:t>dan</a:t>
            </a:r>
            <a:r>
              <a:rPr sz="1700" spc="96" dirty="0" smtClean="0">
                <a:latin typeface="Times New Roman"/>
                <a:cs typeface="Times New Roman"/>
              </a:rPr>
              <a:t> </a:t>
            </a:r>
            <a:r>
              <a:rPr sz="1700" spc="137" dirty="0" smtClean="0">
                <a:latin typeface="Times New Roman"/>
                <a:cs typeface="Times New Roman"/>
              </a:rPr>
              <a:t>mewujudkannya</a:t>
            </a:r>
            <a:r>
              <a:rPr sz="1700" spc="67" dirty="0" smtClean="0">
                <a:latin typeface="Times New Roman"/>
                <a:cs typeface="Times New Roman"/>
              </a:rPr>
              <a:t> </a:t>
            </a:r>
            <a:r>
              <a:rPr sz="1700" spc="131" dirty="0" smtClean="0">
                <a:latin typeface="Times New Roman"/>
                <a:cs typeface="Times New Roman"/>
              </a:rPr>
              <a:t>menjadi</a:t>
            </a:r>
            <a:r>
              <a:rPr sz="1700" spc="14" dirty="0" smtClean="0">
                <a:latin typeface="Times New Roman"/>
                <a:cs typeface="Times New Roman"/>
              </a:rPr>
              <a:t> </a:t>
            </a:r>
            <a:r>
              <a:rPr sz="1700" spc="115" dirty="0" smtClean="0">
                <a:latin typeface="Times New Roman"/>
                <a:cs typeface="Times New Roman"/>
              </a:rPr>
              <a:t>nyata.</a:t>
            </a:r>
            <a:endParaRPr sz="1700">
              <a:latin typeface="Times New Roman"/>
              <a:cs typeface="Times New Roman"/>
            </a:endParaRPr>
          </a:p>
        </p:txBody>
      </p:sp>
      <p:sp>
        <p:nvSpPr>
          <p:cNvPr id="5" name="object 5"/>
          <p:cNvSpPr txBox="1"/>
          <p:nvPr/>
        </p:nvSpPr>
        <p:spPr>
          <a:xfrm>
            <a:off x="569912" y="4423062"/>
            <a:ext cx="2209800" cy="2434937"/>
          </a:xfrm>
          <a:prstGeom prst="rect">
            <a:avLst/>
          </a:prstGeom>
        </p:spPr>
        <p:txBody>
          <a:bodyPr wrap="square" lIns="0" tIns="1256" rIns="0" bIns="0" rtlCol="0">
            <a:noAutofit/>
          </a:bodyPr>
          <a:lstStyle/>
          <a:p>
            <a:pPr>
              <a:lnSpc>
                <a:spcPts val="900"/>
              </a:lnSpc>
            </a:pPr>
            <a:endParaRPr sz="900"/>
          </a:p>
          <a:p>
            <a:pPr marL="161925">
              <a:lnSpc>
                <a:spcPct val="95825"/>
              </a:lnSpc>
              <a:spcBef>
                <a:spcPts val="2000"/>
              </a:spcBef>
            </a:pPr>
            <a:r>
              <a:rPr sz="1700" spc="76" dirty="0" smtClean="0">
                <a:latin typeface="Times New Roman"/>
                <a:cs typeface="Times New Roman"/>
              </a:rPr>
              <a:t>Global</a:t>
            </a:r>
            <a:endParaRPr sz="1700">
              <a:latin typeface="Times New Roman"/>
              <a:cs typeface="Times New Roman"/>
            </a:endParaRPr>
          </a:p>
        </p:txBody>
      </p:sp>
      <p:sp>
        <p:nvSpPr>
          <p:cNvPr id="4" name="object 4"/>
          <p:cNvSpPr txBox="1"/>
          <p:nvPr/>
        </p:nvSpPr>
        <p:spPr>
          <a:xfrm>
            <a:off x="2779712" y="4423062"/>
            <a:ext cx="2211374" cy="2434937"/>
          </a:xfrm>
          <a:prstGeom prst="rect">
            <a:avLst/>
          </a:prstGeom>
        </p:spPr>
        <p:txBody>
          <a:bodyPr wrap="square" lIns="0" tIns="1256" rIns="0" bIns="0" rtlCol="0">
            <a:noAutofit/>
          </a:bodyPr>
          <a:lstStyle/>
          <a:p>
            <a:pPr>
              <a:lnSpc>
                <a:spcPts val="900"/>
              </a:lnSpc>
            </a:pPr>
            <a:endParaRPr sz="900"/>
          </a:p>
          <a:p>
            <a:pPr marL="161924" marR="242668">
              <a:lnSpc>
                <a:spcPct val="100041"/>
              </a:lnSpc>
              <a:spcBef>
                <a:spcPts val="2000"/>
              </a:spcBef>
            </a:pPr>
            <a:r>
              <a:rPr sz="1700" spc="137" dirty="0" smtClean="0">
                <a:latin typeface="Times New Roman"/>
                <a:cs typeface="Times New Roman"/>
              </a:rPr>
              <a:t>belum bisa </a:t>
            </a:r>
            <a:r>
              <a:rPr sz="1700" b="1" spc="137" dirty="0" smtClean="0">
                <a:latin typeface="Times New Roman"/>
                <a:cs typeface="Times New Roman"/>
              </a:rPr>
              <a:t>menerima perbedaan pendapat sepenuhnya </a:t>
            </a:r>
            <a:r>
              <a:rPr sz="1700" spc="137" dirty="0" smtClean="0">
                <a:latin typeface="Times New Roman"/>
                <a:cs typeface="Times New Roman"/>
              </a:rPr>
              <a:t>dari orang lain.</a:t>
            </a:r>
            <a:endParaRPr sz="1700">
              <a:latin typeface="Times New Roman"/>
              <a:cs typeface="Times New Roman"/>
            </a:endParaRPr>
          </a:p>
        </p:txBody>
      </p:sp>
      <p:sp>
        <p:nvSpPr>
          <p:cNvPr id="3" name="object 3"/>
          <p:cNvSpPr txBox="1"/>
          <p:nvPr/>
        </p:nvSpPr>
        <p:spPr>
          <a:xfrm>
            <a:off x="4991087" y="4423062"/>
            <a:ext cx="4421174" cy="2434937"/>
          </a:xfrm>
          <a:prstGeom prst="rect">
            <a:avLst/>
          </a:prstGeom>
        </p:spPr>
        <p:txBody>
          <a:bodyPr wrap="square" lIns="0" tIns="1256" rIns="0" bIns="0" rtlCol="0">
            <a:noAutofit/>
          </a:bodyPr>
          <a:lstStyle/>
          <a:p>
            <a:pPr>
              <a:lnSpc>
                <a:spcPts val="900"/>
              </a:lnSpc>
            </a:pPr>
            <a:endParaRPr sz="900"/>
          </a:p>
          <a:p>
            <a:pPr marL="161925" marR="535885">
              <a:lnSpc>
                <a:spcPct val="100041"/>
              </a:lnSpc>
              <a:spcBef>
                <a:spcPts val="2000"/>
              </a:spcBef>
            </a:pPr>
            <a:r>
              <a:rPr sz="1700" spc="157" dirty="0" smtClean="0">
                <a:latin typeface="Times New Roman"/>
                <a:cs typeface="Times New Roman"/>
              </a:rPr>
              <a:t>menyebutkan</a:t>
            </a:r>
            <a:r>
              <a:rPr sz="1700" spc="79" dirty="0" smtClean="0">
                <a:latin typeface="Times New Roman"/>
                <a:cs typeface="Times New Roman"/>
              </a:rPr>
              <a:t>           </a:t>
            </a:r>
            <a:r>
              <a:rPr sz="1700" spc="475" dirty="0" smtClean="0">
                <a:latin typeface="Times New Roman"/>
                <a:cs typeface="Times New Roman"/>
              </a:rPr>
              <a:t> </a:t>
            </a:r>
            <a:r>
              <a:rPr sz="1700" spc="160" dirty="0" smtClean="0">
                <a:latin typeface="Times New Roman"/>
                <a:cs typeface="Times New Roman"/>
              </a:rPr>
              <a:t>menerima</a:t>
            </a:r>
            <a:r>
              <a:rPr sz="1700" spc="82" dirty="0" smtClean="0">
                <a:latin typeface="Times New Roman"/>
                <a:cs typeface="Times New Roman"/>
              </a:rPr>
              <a:t> </a:t>
            </a:r>
            <a:r>
              <a:rPr sz="1700" spc="187" dirty="0" smtClean="0">
                <a:latin typeface="Times New Roman"/>
                <a:cs typeface="Times New Roman"/>
              </a:rPr>
              <a:t>dan</a:t>
            </a:r>
            <a:r>
              <a:rPr sz="1700" spc="96" dirty="0" smtClean="0">
                <a:latin typeface="Times New Roman"/>
                <a:cs typeface="Times New Roman"/>
              </a:rPr>
              <a:t> </a:t>
            </a:r>
            <a:r>
              <a:rPr sz="1700" b="1" spc="157" dirty="0" smtClean="0">
                <a:latin typeface="Times New Roman"/>
                <a:cs typeface="Times New Roman"/>
              </a:rPr>
              <a:t>satu</a:t>
            </a:r>
            <a:r>
              <a:rPr sz="1700" b="1" spc="88" dirty="0" smtClean="0">
                <a:latin typeface="Times New Roman"/>
                <a:cs typeface="Times New Roman"/>
              </a:rPr>
              <a:t>                         </a:t>
            </a:r>
            <a:r>
              <a:rPr sz="1700" b="1" spc="453" dirty="0" smtClean="0">
                <a:latin typeface="Times New Roman"/>
                <a:cs typeface="Times New Roman"/>
              </a:rPr>
              <a:t> </a:t>
            </a:r>
            <a:r>
              <a:rPr sz="1700" spc="173" dirty="0" smtClean="0">
                <a:latin typeface="Times New Roman"/>
                <a:cs typeface="Times New Roman"/>
              </a:rPr>
              <a:t>menyebutkan</a:t>
            </a:r>
            <a:r>
              <a:rPr sz="1700" spc="88" dirty="0" smtClean="0">
                <a:latin typeface="Times New Roman"/>
                <a:cs typeface="Times New Roman"/>
              </a:rPr>
              <a:t> </a:t>
            </a:r>
            <a:r>
              <a:rPr sz="1700" b="1" spc="148" dirty="0" smtClean="0">
                <a:latin typeface="Times New Roman"/>
                <a:cs typeface="Times New Roman"/>
              </a:rPr>
              <a:t>pemikiran/penda</a:t>
            </a:r>
            <a:r>
              <a:rPr sz="1700" b="1" spc="75" dirty="0" smtClean="0">
                <a:latin typeface="Times New Roman"/>
                <a:cs typeface="Times New Roman"/>
              </a:rPr>
              <a:t>    </a:t>
            </a:r>
            <a:r>
              <a:rPr sz="1700" b="1" spc="218" dirty="0" smtClean="0">
                <a:latin typeface="Times New Roman"/>
                <a:cs typeface="Times New Roman"/>
              </a:rPr>
              <a:t> </a:t>
            </a:r>
            <a:r>
              <a:rPr sz="1700" b="1" spc="151" dirty="0" smtClean="0">
                <a:latin typeface="Times New Roman"/>
                <a:cs typeface="Times New Roman"/>
              </a:rPr>
              <a:t>beberapa</a:t>
            </a:r>
            <a:endParaRPr sz="1700">
              <a:latin typeface="Times New Roman"/>
              <a:cs typeface="Times New Roman"/>
            </a:endParaRPr>
          </a:p>
          <a:p>
            <a:pPr marL="161925" marR="130641">
              <a:lnSpc>
                <a:spcPct val="100041"/>
              </a:lnSpc>
            </a:pPr>
            <a:r>
              <a:rPr sz="1700" b="1" spc="0" dirty="0" smtClean="0">
                <a:latin typeface="Times New Roman"/>
                <a:cs typeface="Times New Roman"/>
              </a:rPr>
              <a:t>pat </a:t>
            </a:r>
            <a:r>
              <a:rPr sz="1700" b="1" spc="62" dirty="0" smtClean="0">
                <a:latin typeface="Times New Roman"/>
                <a:cs typeface="Times New Roman"/>
              </a:rPr>
              <a:t> </a:t>
            </a:r>
            <a:r>
              <a:rPr sz="1700" b="1" spc="156" dirty="0" smtClean="0">
                <a:latin typeface="Times New Roman"/>
                <a:cs typeface="Times New Roman"/>
              </a:rPr>
              <a:t>yang</a:t>
            </a:r>
            <a:r>
              <a:rPr sz="1700" b="1" spc="-55" dirty="0" smtClean="0">
                <a:latin typeface="Times New Roman"/>
                <a:cs typeface="Times New Roman"/>
              </a:rPr>
              <a:t> </a:t>
            </a:r>
            <a:r>
              <a:rPr sz="1700" b="1" spc="151" dirty="0" smtClean="0">
                <a:latin typeface="Times New Roman"/>
                <a:cs typeface="Times New Roman"/>
              </a:rPr>
              <a:t>berbeda</a:t>
            </a:r>
            <a:r>
              <a:rPr sz="1700" b="1" spc="75" dirty="0" smtClean="0">
                <a:latin typeface="Times New Roman"/>
                <a:cs typeface="Times New Roman"/>
              </a:rPr>
              <a:t>    </a:t>
            </a:r>
            <a:r>
              <a:rPr sz="1700" b="1" spc="153" dirty="0" smtClean="0">
                <a:latin typeface="Times New Roman"/>
                <a:cs typeface="Times New Roman"/>
              </a:rPr>
              <a:t> </a:t>
            </a:r>
            <a:r>
              <a:rPr sz="1700" b="1" spc="148" dirty="0" smtClean="0">
                <a:latin typeface="Times New Roman"/>
                <a:cs typeface="Times New Roman"/>
              </a:rPr>
              <a:t>pemikiran/penda</a:t>
            </a:r>
            <a:r>
              <a:rPr sz="1700" b="1" spc="75" dirty="0" smtClean="0">
                <a:latin typeface="Times New Roman"/>
                <a:cs typeface="Times New Roman"/>
              </a:rPr>
              <a:t> </a:t>
            </a:r>
            <a:r>
              <a:rPr sz="1700" spc="144" dirty="0" smtClean="0">
                <a:latin typeface="Times New Roman"/>
                <a:cs typeface="Times New Roman"/>
              </a:rPr>
              <a:t>sebagai</a:t>
            </a:r>
            <a:r>
              <a:rPr sz="1700" spc="-86" dirty="0" smtClean="0">
                <a:latin typeface="Times New Roman"/>
                <a:cs typeface="Times New Roman"/>
              </a:rPr>
              <a:t> </a:t>
            </a:r>
            <a:r>
              <a:rPr sz="1700" spc="147" dirty="0" smtClean="0">
                <a:latin typeface="Times New Roman"/>
                <a:cs typeface="Times New Roman"/>
              </a:rPr>
              <a:t>respons</a:t>
            </a:r>
            <a:r>
              <a:rPr sz="1700" spc="83" dirty="0" smtClean="0">
                <a:latin typeface="Times New Roman"/>
                <a:cs typeface="Times New Roman"/>
              </a:rPr>
              <a:t>        </a:t>
            </a:r>
            <a:r>
              <a:rPr sz="1700" spc="153" dirty="0" smtClean="0">
                <a:latin typeface="Times New Roman"/>
                <a:cs typeface="Times New Roman"/>
              </a:rPr>
              <a:t> </a:t>
            </a:r>
            <a:r>
              <a:rPr sz="1700" b="1" spc="0" dirty="0" smtClean="0">
                <a:latin typeface="Times New Roman"/>
                <a:cs typeface="Times New Roman"/>
              </a:rPr>
              <a:t>pat </a:t>
            </a:r>
            <a:r>
              <a:rPr sz="1700" b="1" spc="62" dirty="0" smtClean="0">
                <a:latin typeface="Times New Roman"/>
                <a:cs typeface="Times New Roman"/>
              </a:rPr>
              <a:t> </a:t>
            </a:r>
            <a:r>
              <a:rPr sz="1700" b="1" spc="156" dirty="0" smtClean="0">
                <a:latin typeface="Times New Roman"/>
                <a:cs typeface="Times New Roman"/>
              </a:rPr>
              <a:t>yang</a:t>
            </a:r>
            <a:r>
              <a:rPr sz="1700" b="1" spc="-55" dirty="0" smtClean="0">
                <a:latin typeface="Times New Roman"/>
                <a:cs typeface="Times New Roman"/>
              </a:rPr>
              <a:t> </a:t>
            </a:r>
            <a:r>
              <a:rPr sz="1700" b="1" spc="151" dirty="0" smtClean="0">
                <a:latin typeface="Times New Roman"/>
                <a:cs typeface="Times New Roman"/>
              </a:rPr>
              <a:t>berbeda</a:t>
            </a:r>
            <a:r>
              <a:rPr sz="1700" b="1" spc="75" dirty="0" smtClean="0">
                <a:latin typeface="Times New Roman"/>
                <a:cs typeface="Times New Roman"/>
              </a:rPr>
              <a:t> </a:t>
            </a:r>
            <a:r>
              <a:rPr sz="1700" spc="152" dirty="0" smtClean="0">
                <a:latin typeface="Times New Roman"/>
                <a:cs typeface="Times New Roman"/>
              </a:rPr>
              <a:t>terhadap</a:t>
            </a:r>
            <a:r>
              <a:rPr sz="1700" spc="88" dirty="0" smtClean="0">
                <a:latin typeface="Times New Roman"/>
                <a:cs typeface="Times New Roman"/>
              </a:rPr>
              <a:t>                   </a:t>
            </a:r>
            <a:r>
              <a:rPr sz="1700" spc="119" dirty="0" smtClean="0">
                <a:latin typeface="Times New Roman"/>
                <a:cs typeface="Times New Roman"/>
              </a:rPr>
              <a:t> </a:t>
            </a:r>
            <a:r>
              <a:rPr sz="1700" spc="151" dirty="0" smtClean="0">
                <a:latin typeface="Times New Roman"/>
                <a:cs typeface="Times New Roman"/>
              </a:rPr>
              <a:t>sebagai</a:t>
            </a:r>
            <a:r>
              <a:rPr sz="1700" spc="-137" dirty="0" smtClean="0">
                <a:latin typeface="Times New Roman"/>
                <a:cs typeface="Times New Roman"/>
              </a:rPr>
              <a:t> </a:t>
            </a:r>
            <a:r>
              <a:rPr sz="1700" spc="162" dirty="0" smtClean="0">
                <a:latin typeface="Times New Roman"/>
                <a:cs typeface="Times New Roman"/>
              </a:rPr>
              <a:t>respons</a:t>
            </a:r>
            <a:r>
              <a:rPr sz="1700" spc="92" dirty="0" smtClean="0">
                <a:latin typeface="Times New Roman"/>
                <a:cs typeface="Times New Roman"/>
              </a:rPr>
              <a:t> </a:t>
            </a:r>
            <a:r>
              <a:rPr sz="1700" spc="129" dirty="0" smtClean="0">
                <a:latin typeface="Times New Roman"/>
                <a:cs typeface="Times New Roman"/>
              </a:rPr>
              <a:t>pemikiran</a:t>
            </a:r>
            <a:r>
              <a:rPr sz="1700" spc="-54" dirty="0" smtClean="0">
                <a:latin typeface="Times New Roman"/>
                <a:cs typeface="Times New Roman"/>
              </a:rPr>
              <a:t> </a:t>
            </a:r>
            <a:r>
              <a:rPr sz="1700" spc="130" dirty="0" smtClean="0">
                <a:latin typeface="Times New Roman"/>
                <a:cs typeface="Times New Roman"/>
              </a:rPr>
              <a:t>orang</a:t>
            </a:r>
            <a:r>
              <a:rPr sz="1700" spc="71" dirty="0" smtClean="0">
                <a:latin typeface="Times New Roman"/>
                <a:cs typeface="Times New Roman"/>
              </a:rPr>
              <a:t>       </a:t>
            </a:r>
            <a:r>
              <a:rPr sz="1700" spc="516" dirty="0" smtClean="0">
                <a:latin typeface="Times New Roman"/>
                <a:cs typeface="Times New Roman"/>
              </a:rPr>
              <a:t> </a:t>
            </a:r>
            <a:r>
              <a:rPr sz="1700" spc="175" dirty="0" smtClean="0">
                <a:latin typeface="Times New Roman"/>
                <a:cs typeface="Times New Roman"/>
              </a:rPr>
              <a:t>terhadap</a:t>
            </a:r>
            <a:endParaRPr sz="1700">
              <a:latin typeface="Times New Roman"/>
              <a:cs typeface="Times New Roman"/>
            </a:endParaRPr>
          </a:p>
        </p:txBody>
      </p:sp>
      <p:sp>
        <p:nvSpPr>
          <p:cNvPr id="2" name="object 2"/>
          <p:cNvSpPr txBox="1"/>
          <p:nvPr/>
        </p:nvSpPr>
        <p:spPr>
          <a:xfrm>
            <a:off x="9412262" y="4423062"/>
            <a:ext cx="2209800" cy="2434937"/>
          </a:xfrm>
          <a:prstGeom prst="rect">
            <a:avLst/>
          </a:prstGeom>
        </p:spPr>
        <p:txBody>
          <a:bodyPr wrap="square" lIns="0" tIns="1256" rIns="0" bIns="0" rtlCol="0">
            <a:noAutofit/>
          </a:bodyPr>
          <a:lstStyle/>
          <a:p>
            <a:pPr>
              <a:lnSpc>
                <a:spcPts val="900"/>
              </a:lnSpc>
            </a:pPr>
            <a:endParaRPr sz="900"/>
          </a:p>
          <a:p>
            <a:pPr marL="161925" marR="379078">
              <a:lnSpc>
                <a:spcPct val="100041"/>
              </a:lnSpc>
              <a:spcBef>
                <a:spcPts val="2000"/>
              </a:spcBef>
            </a:pPr>
            <a:r>
              <a:rPr sz="1700" spc="168" dirty="0" smtClean="0">
                <a:latin typeface="Times New Roman"/>
                <a:cs typeface="Times New Roman"/>
              </a:rPr>
              <a:t>menerima</a:t>
            </a:r>
            <a:r>
              <a:rPr sz="1700" spc="84" dirty="0" smtClean="0">
                <a:latin typeface="Times New Roman"/>
                <a:cs typeface="Times New Roman"/>
              </a:rPr>
              <a:t> </a:t>
            </a:r>
            <a:r>
              <a:rPr sz="1700" spc="177" dirty="0" smtClean="0">
                <a:latin typeface="Times New Roman"/>
                <a:cs typeface="Times New Roman"/>
              </a:rPr>
              <a:t>perbedaan</a:t>
            </a:r>
            <a:r>
              <a:rPr sz="1700" spc="96" dirty="0" smtClean="0">
                <a:latin typeface="Times New Roman"/>
                <a:cs typeface="Times New Roman"/>
              </a:rPr>
              <a:t> </a:t>
            </a:r>
            <a:r>
              <a:rPr sz="1700" spc="175" dirty="0" smtClean="0">
                <a:latin typeface="Times New Roman"/>
                <a:cs typeface="Times New Roman"/>
              </a:rPr>
              <a:t>pendapat</a:t>
            </a:r>
            <a:r>
              <a:rPr sz="1700" spc="75" dirty="0" smtClean="0">
                <a:latin typeface="Times New Roman"/>
                <a:cs typeface="Times New Roman"/>
              </a:rPr>
              <a:t> </a:t>
            </a:r>
            <a:r>
              <a:rPr sz="1700" spc="187" dirty="0" smtClean="0">
                <a:latin typeface="Times New Roman"/>
                <a:cs typeface="Times New Roman"/>
              </a:rPr>
              <a:t>dan</a:t>
            </a:r>
            <a:r>
              <a:rPr sz="1700" spc="96" dirty="0" smtClean="0">
                <a:latin typeface="Times New Roman"/>
                <a:cs typeface="Times New Roman"/>
              </a:rPr>
              <a:t> </a:t>
            </a:r>
            <a:r>
              <a:rPr sz="1700" b="1" spc="157" dirty="0" smtClean="0">
                <a:latin typeface="Times New Roman"/>
                <a:cs typeface="Times New Roman"/>
              </a:rPr>
              <a:t>menjelaskan</a:t>
            </a:r>
            <a:r>
              <a:rPr sz="1700" b="1" spc="79" dirty="0" smtClean="0">
                <a:latin typeface="Times New Roman"/>
                <a:cs typeface="Times New Roman"/>
              </a:rPr>
              <a:t> </a:t>
            </a:r>
            <a:r>
              <a:rPr sz="1700" b="1" spc="125" dirty="0" smtClean="0">
                <a:latin typeface="Times New Roman"/>
                <a:cs typeface="Times New Roman"/>
              </a:rPr>
              <a:t>pemikiran</a:t>
            </a:r>
            <a:r>
              <a:rPr sz="1700" b="1" spc="62" dirty="0" smtClean="0">
                <a:latin typeface="Times New Roman"/>
                <a:cs typeface="Times New Roman"/>
              </a:rPr>
              <a:t> </a:t>
            </a:r>
            <a:r>
              <a:rPr sz="1700" b="1" spc="175" dirty="0" smtClean="0">
                <a:latin typeface="Times New Roman"/>
                <a:cs typeface="Times New Roman"/>
              </a:rPr>
              <a:t>dengan</a:t>
            </a:r>
            <a:r>
              <a:rPr sz="1700" b="1" spc="-37" dirty="0" smtClean="0">
                <a:latin typeface="Times New Roman"/>
                <a:cs typeface="Times New Roman"/>
              </a:rPr>
              <a:t> </a:t>
            </a:r>
            <a:r>
              <a:rPr sz="1700" b="1" spc="134" dirty="0" smtClean="0">
                <a:latin typeface="Times New Roman"/>
                <a:cs typeface="Times New Roman"/>
              </a:rPr>
              <a:t>detail</a:t>
            </a:r>
            <a:r>
              <a:rPr sz="1700" b="1" spc="84" dirty="0" smtClean="0">
                <a:latin typeface="Times New Roman"/>
                <a:cs typeface="Times New Roman"/>
              </a:rPr>
              <a:t> </a:t>
            </a:r>
            <a:r>
              <a:rPr sz="1700" spc="129" dirty="0" smtClean="0">
                <a:latin typeface="Times New Roman"/>
                <a:cs typeface="Times New Roman"/>
              </a:rPr>
              <a:t>sebagai</a:t>
            </a:r>
            <a:r>
              <a:rPr sz="1700" spc="14" dirty="0" smtClean="0">
                <a:latin typeface="Times New Roman"/>
                <a:cs typeface="Times New Roman"/>
              </a:rPr>
              <a:t> </a:t>
            </a:r>
            <a:r>
              <a:rPr sz="1700" spc="162" dirty="0" smtClean="0">
                <a:latin typeface="Times New Roman"/>
                <a:cs typeface="Times New Roman"/>
              </a:rPr>
              <a:t>respons</a:t>
            </a:r>
            <a:endParaRPr sz="17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0"/>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1" name="object 31"/>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2" name="object 32"/>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3" name="object 33"/>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34" name="object 34"/>
          <p:cNvSpPr/>
          <p:nvPr/>
        </p:nvSpPr>
        <p:spPr>
          <a:xfrm>
            <a:off x="569912" y="773112"/>
            <a:ext cx="2209800" cy="852575"/>
          </a:xfrm>
          <a:custGeom>
            <a:avLst/>
            <a:gdLst/>
            <a:ahLst/>
            <a:cxnLst/>
            <a:rect l="l" t="t" r="r" b="b"/>
            <a:pathLst>
              <a:path w="2209800" h="852575">
                <a:moveTo>
                  <a:pt x="0" y="0"/>
                </a:moveTo>
                <a:lnTo>
                  <a:pt x="2209800" y="0"/>
                </a:lnTo>
                <a:lnTo>
                  <a:pt x="2209800" y="852575"/>
                </a:lnTo>
                <a:lnTo>
                  <a:pt x="0" y="852575"/>
                </a:lnTo>
                <a:lnTo>
                  <a:pt x="0" y="0"/>
                </a:lnTo>
                <a:close/>
              </a:path>
            </a:pathLst>
          </a:custGeom>
          <a:solidFill>
            <a:srgbClr val="E74C22"/>
          </a:solidFill>
        </p:spPr>
        <p:txBody>
          <a:bodyPr wrap="square" lIns="0" tIns="0" rIns="0" bIns="0" rtlCol="0">
            <a:noAutofit/>
          </a:bodyPr>
          <a:lstStyle/>
          <a:p>
            <a:endParaRPr/>
          </a:p>
        </p:txBody>
      </p:sp>
      <p:sp>
        <p:nvSpPr>
          <p:cNvPr id="35" name="object 35"/>
          <p:cNvSpPr/>
          <p:nvPr/>
        </p:nvSpPr>
        <p:spPr>
          <a:xfrm>
            <a:off x="2779712" y="773112"/>
            <a:ext cx="2211374" cy="852575"/>
          </a:xfrm>
          <a:custGeom>
            <a:avLst/>
            <a:gdLst/>
            <a:ahLst/>
            <a:cxnLst/>
            <a:rect l="l" t="t" r="r" b="b"/>
            <a:pathLst>
              <a:path w="2211374" h="852575">
                <a:moveTo>
                  <a:pt x="0" y="0"/>
                </a:moveTo>
                <a:lnTo>
                  <a:pt x="2211374" y="0"/>
                </a:lnTo>
                <a:lnTo>
                  <a:pt x="2211374" y="852575"/>
                </a:lnTo>
                <a:lnTo>
                  <a:pt x="0" y="852575"/>
                </a:lnTo>
                <a:lnTo>
                  <a:pt x="0" y="0"/>
                </a:lnTo>
                <a:close/>
              </a:path>
            </a:pathLst>
          </a:custGeom>
          <a:solidFill>
            <a:srgbClr val="E74C22"/>
          </a:solidFill>
        </p:spPr>
        <p:txBody>
          <a:bodyPr wrap="square" lIns="0" tIns="0" rIns="0" bIns="0" rtlCol="0">
            <a:noAutofit/>
          </a:bodyPr>
          <a:lstStyle/>
          <a:p>
            <a:endParaRPr/>
          </a:p>
        </p:txBody>
      </p:sp>
      <p:sp>
        <p:nvSpPr>
          <p:cNvPr id="36" name="object 36"/>
          <p:cNvSpPr/>
          <p:nvPr/>
        </p:nvSpPr>
        <p:spPr>
          <a:xfrm>
            <a:off x="4991087" y="773112"/>
            <a:ext cx="2209799" cy="852575"/>
          </a:xfrm>
          <a:custGeom>
            <a:avLst/>
            <a:gdLst/>
            <a:ahLst/>
            <a:cxnLst/>
            <a:rect l="l" t="t" r="r" b="b"/>
            <a:pathLst>
              <a:path w="2209799" h="852575">
                <a:moveTo>
                  <a:pt x="0" y="0"/>
                </a:moveTo>
                <a:lnTo>
                  <a:pt x="2209799" y="0"/>
                </a:lnTo>
                <a:lnTo>
                  <a:pt x="2209799" y="852575"/>
                </a:lnTo>
                <a:lnTo>
                  <a:pt x="0" y="852575"/>
                </a:lnTo>
                <a:lnTo>
                  <a:pt x="0" y="0"/>
                </a:lnTo>
                <a:close/>
              </a:path>
            </a:pathLst>
          </a:custGeom>
          <a:solidFill>
            <a:srgbClr val="E74C22"/>
          </a:solidFill>
        </p:spPr>
        <p:txBody>
          <a:bodyPr wrap="square" lIns="0" tIns="0" rIns="0" bIns="0" rtlCol="0">
            <a:noAutofit/>
          </a:bodyPr>
          <a:lstStyle/>
          <a:p>
            <a:endParaRPr/>
          </a:p>
        </p:txBody>
      </p:sp>
      <p:sp>
        <p:nvSpPr>
          <p:cNvPr id="37" name="object 37"/>
          <p:cNvSpPr/>
          <p:nvPr/>
        </p:nvSpPr>
        <p:spPr>
          <a:xfrm>
            <a:off x="7200886" y="773112"/>
            <a:ext cx="2211375" cy="852575"/>
          </a:xfrm>
          <a:custGeom>
            <a:avLst/>
            <a:gdLst/>
            <a:ahLst/>
            <a:cxnLst/>
            <a:rect l="l" t="t" r="r" b="b"/>
            <a:pathLst>
              <a:path w="2211375" h="852575">
                <a:moveTo>
                  <a:pt x="0" y="0"/>
                </a:moveTo>
                <a:lnTo>
                  <a:pt x="2211375" y="0"/>
                </a:lnTo>
                <a:lnTo>
                  <a:pt x="2211375" y="852575"/>
                </a:lnTo>
                <a:lnTo>
                  <a:pt x="0" y="852575"/>
                </a:lnTo>
                <a:lnTo>
                  <a:pt x="0" y="0"/>
                </a:lnTo>
                <a:close/>
              </a:path>
            </a:pathLst>
          </a:custGeom>
          <a:solidFill>
            <a:srgbClr val="E74C22"/>
          </a:solidFill>
        </p:spPr>
        <p:txBody>
          <a:bodyPr wrap="square" lIns="0" tIns="0" rIns="0" bIns="0" rtlCol="0">
            <a:noAutofit/>
          </a:bodyPr>
          <a:lstStyle/>
          <a:p>
            <a:endParaRPr/>
          </a:p>
        </p:txBody>
      </p:sp>
      <p:sp>
        <p:nvSpPr>
          <p:cNvPr id="38" name="object 38"/>
          <p:cNvSpPr/>
          <p:nvPr/>
        </p:nvSpPr>
        <p:spPr>
          <a:xfrm>
            <a:off x="9412262" y="773112"/>
            <a:ext cx="2209800" cy="852575"/>
          </a:xfrm>
          <a:custGeom>
            <a:avLst/>
            <a:gdLst/>
            <a:ahLst/>
            <a:cxnLst/>
            <a:rect l="l" t="t" r="r" b="b"/>
            <a:pathLst>
              <a:path w="2209800" h="852575">
                <a:moveTo>
                  <a:pt x="0" y="0"/>
                </a:moveTo>
                <a:lnTo>
                  <a:pt x="2209800" y="0"/>
                </a:lnTo>
                <a:lnTo>
                  <a:pt x="2209800" y="852575"/>
                </a:lnTo>
                <a:lnTo>
                  <a:pt x="0" y="852575"/>
                </a:lnTo>
                <a:lnTo>
                  <a:pt x="0" y="0"/>
                </a:lnTo>
                <a:close/>
              </a:path>
            </a:pathLst>
          </a:custGeom>
          <a:solidFill>
            <a:srgbClr val="E74C22"/>
          </a:solidFill>
        </p:spPr>
        <p:txBody>
          <a:bodyPr wrap="square" lIns="0" tIns="0" rIns="0" bIns="0" rtlCol="0">
            <a:noAutofit/>
          </a:bodyPr>
          <a:lstStyle/>
          <a:p>
            <a:endParaRPr/>
          </a:p>
        </p:txBody>
      </p:sp>
      <p:sp>
        <p:nvSpPr>
          <p:cNvPr id="39" name="object 39"/>
          <p:cNvSpPr/>
          <p:nvPr/>
        </p:nvSpPr>
        <p:spPr>
          <a:xfrm>
            <a:off x="569912" y="1625687"/>
            <a:ext cx="2209800" cy="2817925"/>
          </a:xfrm>
          <a:custGeom>
            <a:avLst/>
            <a:gdLst/>
            <a:ahLst/>
            <a:cxnLst/>
            <a:rect l="l" t="t" r="r" b="b"/>
            <a:pathLst>
              <a:path w="2209800" h="2817925">
                <a:moveTo>
                  <a:pt x="0" y="0"/>
                </a:moveTo>
                <a:lnTo>
                  <a:pt x="2209800" y="0"/>
                </a:lnTo>
                <a:lnTo>
                  <a:pt x="2209800" y="2817925"/>
                </a:lnTo>
                <a:lnTo>
                  <a:pt x="0" y="2817925"/>
                </a:lnTo>
                <a:lnTo>
                  <a:pt x="0" y="0"/>
                </a:lnTo>
                <a:close/>
              </a:path>
            </a:pathLst>
          </a:custGeom>
          <a:solidFill>
            <a:srgbClr val="F6D0CC"/>
          </a:solidFill>
        </p:spPr>
        <p:txBody>
          <a:bodyPr wrap="square" lIns="0" tIns="0" rIns="0" bIns="0" rtlCol="0">
            <a:noAutofit/>
          </a:bodyPr>
          <a:lstStyle/>
          <a:p>
            <a:endParaRPr/>
          </a:p>
        </p:txBody>
      </p:sp>
      <p:sp>
        <p:nvSpPr>
          <p:cNvPr id="40" name="object 40"/>
          <p:cNvSpPr/>
          <p:nvPr/>
        </p:nvSpPr>
        <p:spPr>
          <a:xfrm>
            <a:off x="2779712" y="1625687"/>
            <a:ext cx="2211374" cy="2817925"/>
          </a:xfrm>
          <a:custGeom>
            <a:avLst/>
            <a:gdLst/>
            <a:ahLst/>
            <a:cxnLst/>
            <a:rect l="l" t="t" r="r" b="b"/>
            <a:pathLst>
              <a:path w="2211374" h="2817925">
                <a:moveTo>
                  <a:pt x="0" y="0"/>
                </a:moveTo>
                <a:lnTo>
                  <a:pt x="2211374" y="0"/>
                </a:lnTo>
                <a:lnTo>
                  <a:pt x="2211374" y="2817925"/>
                </a:lnTo>
                <a:lnTo>
                  <a:pt x="0" y="2817925"/>
                </a:lnTo>
                <a:lnTo>
                  <a:pt x="0" y="0"/>
                </a:lnTo>
                <a:close/>
              </a:path>
            </a:pathLst>
          </a:custGeom>
          <a:solidFill>
            <a:srgbClr val="F6D0CC"/>
          </a:solidFill>
        </p:spPr>
        <p:txBody>
          <a:bodyPr wrap="square" lIns="0" tIns="0" rIns="0" bIns="0" rtlCol="0">
            <a:noAutofit/>
          </a:bodyPr>
          <a:lstStyle/>
          <a:p>
            <a:endParaRPr/>
          </a:p>
        </p:txBody>
      </p:sp>
      <p:sp>
        <p:nvSpPr>
          <p:cNvPr id="41" name="object 41"/>
          <p:cNvSpPr/>
          <p:nvPr/>
        </p:nvSpPr>
        <p:spPr>
          <a:xfrm>
            <a:off x="4991087" y="1625687"/>
            <a:ext cx="2209799" cy="2817925"/>
          </a:xfrm>
          <a:custGeom>
            <a:avLst/>
            <a:gdLst/>
            <a:ahLst/>
            <a:cxnLst/>
            <a:rect l="l" t="t" r="r" b="b"/>
            <a:pathLst>
              <a:path w="2209799" h="2817925">
                <a:moveTo>
                  <a:pt x="0" y="0"/>
                </a:moveTo>
                <a:lnTo>
                  <a:pt x="2209799" y="0"/>
                </a:lnTo>
                <a:lnTo>
                  <a:pt x="2209799" y="2817925"/>
                </a:lnTo>
                <a:lnTo>
                  <a:pt x="0" y="2817925"/>
                </a:lnTo>
                <a:lnTo>
                  <a:pt x="0" y="0"/>
                </a:lnTo>
                <a:close/>
              </a:path>
            </a:pathLst>
          </a:custGeom>
          <a:solidFill>
            <a:srgbClr val="F6D0CC"/>
          </a:solidFill>
        </p:spPr>
        <p:txBody>
          <a:bodyPr wrap="square" lIns="0" tIns="0" rIns="0" bIns="0" rtlCol="0">
            <a:noAutofit/>
          </a:bodyPr>
          <a:lstStyle/>
          <a:p>
            <a:endParaRPr/>
          </a:p>
        </p:txBody>
      </p:sp>
      <p:sp>
        <p:nvSpPr>
          <p:cNvPr id="42" name="object 42"/>
          <p:cNvSpPr/>
          <p:nvPr/>
        </p:nvSpPr>
        <p:spPr>
          <a:xfrm>
            <a:off x="7200886" y="1625687"/>
            <a:ext cx="2211375" cy="2817925"/>
          </a:xfrm>
          <a:custGeom>
            <a:avLst/>
            <a:gdLst/>
            <a:ahLst/>
            <a:cxnLst/>
            <a:rect l="l" t="t" r="r" b="b"/>
            <a:pathLst>
              <a:path w="2211375" h="2817925">
                <a:moveTo>
                  <a:pt x="0" y="0"/>
                </a:moveTo>
                <a:lnTo>
                  <a:pt x="2211375" y="0"/>
                </a:lnTo>
                <a:lnTo>
                  <a:pt x="2211375" y="2817925"/>
                </a:lnTo>
                <a:lnTo>
                  <a:pt x="0" y="2817925"/>
                </a:lnTo>
                <a:lnTo>
                  <a:pt x="0" y="0"/>
                </a:lnTo>
                <a:close/>
              </a:path>
            </a:pathLst>
          </a:custGeom>
          <a:solidFill>
            <a:srgbClr val="F6D0CC"/>
          </a:solidFill>
        </p:spPr>
        <p:txBody>
          <a:bodyPr wrap="square" lIns="0" tIns="0" rIns="0" bIns="0" rtlCol="0">
            <a:noAutofit/>
          </a:bodyPr>
          <a:lstStyle/>
          <a:p>
            <a:endParaRPr/>
          </a:p>
        </p:txBody>
      </p:sp>
      <p:sp>
        <p:nvSpPr>
          <p:cNvPr id="43" name="object 43"/>
          <p:cNvSpPr/>
          <p:nvPr/>
        </p:nvSpPr>
        <p:spPr>
          <a:xfrm>
            <a:off x="9412262" y="1625687"/>
            <a:ext cx="2209800" cy="2817925"/>
          </a:xfrm>
          <a:custGeom>
            <a:avLst/>
            <a:gdLst/>
            <a:ahLst/>
            <a:cxnLst/>
            <a:rect l="l" t="t" r="r" b="b"/>
            <a:pathLst>
              <a:path w="2209800" h="2817925">
                <a:moveTo>
                  <a:pt x="0" y="0"/>
                </a:moveTo>
                <a:lnTo>
                  <a:pt x="2209800" y="0"/>
                </a:lnTo>
                <a:lnTo>
                  <a:pt x="2209800" y="2817925"/>
                </a:lnTo>
                <a:lnTo>
                  <a:pt x="0" y="2817925"/>
                </a:lnTo>
                <a:lnTo>
                  <a:pt x="0" y="0"/>
                </a:lnTo>
                <a:close/>
              </a:path>
            </a:pathLst>
          </a:custGeom>
          <a:solidFill>
            <a:srgbClr val="F6D0CC"/>
          </a:solidFill>
        </p:spPr>
        <p:txBody>
          <a:bodyPr wrap="square" lIns="0" tIns="0" rIns="0" bIns="0" rtlCol="0">
            <a:noAutofit/>
          </a:bodyPr>
          <a:lstStyle/>
          <a:p>
            <a:endParaRPr/>
          </a:p>
        </p:txBody>
      </p:sp>
      <p:sp>
        <p:nvSpPr>
          <p:cNvPr id="44" name="object 44"/>
          <p:cNvSpPr/>
          <p:nvPr/>
        </p:nvSpPr>
        <p:spPr>
          <a:xfrm>
            <a:off x="569912" y="4443612"/>
            <a:ext cx="2209800" cy="2555649"/>
          </a:xfrm>
          <a:custGeom>
            <a:avLst/>
            <a:gdLst/>
            <a:ahLst/>
            <a:cxnLst/>
            <a:rect l="l" t="t" r="r" b="b"/>
            <a:pathLst>
              <a:path w="2209800" h="2555649">
                <a:moveTo>
                  <a:pt x="2209800" y="0"/>
                </a:moveTo>
                <a:lnTo>
                  <a:pt x="0" y="0"/>
                </a:lnTo>
                <a:lnTo>
                  <a:pt x="0" y="2414387"/>
                </a:lnTo>
                <a:lnTo>
                  <a:pt x="2209800" y="2414387"/>
                </a:lnTo>
                <a:lnTo>
                  <a:pt x="2209800" y="0"/>
                </a:lnTo>
                <a:close/>
              </a:path>
            </a:pathLst>
          </a:custGeom>
          <a:solidFill>
            <a:srgbClr val="FAE9E7"/>
          </a:solidFill>
        </p:spPr>
        <p:txBody>
          <a:bodyPr wrap="square" lIns="0" tIns="0" rIns="0" bIns="0" rtlCol="0">
            <a:noAutofit/>
          </a:bodyPr>
          <a:lstStyle/>
          <a:p>
            <a:endParaRPr/>
          </a:p>
        </p:txBody>
      </p:sp>
      <p:sp>
        <p:nvSpPr>
          <p:cNvPr id="45" name="object 45"/>
          <p:cNvSpPr/>
          <p:nvPr/>
        </p:nvSpPr>
        <p:spPr>
          <a:xfrm>
            <a:off x="2779712" y="4443612"/>
            <a:ext cx="2211374" cy="2555649"/>
          </a:xfrm>
          <a:custGeom>
            <a:avLst/>
            <a:gdLst/>
            <a:ahLst/>
            <a:cxnLst/>
            <a:rect l="l" t="t" r="r" b="b"/>
            <a:pathLst>
              <a:path w="2211374" h="2555649">
                <a:moveTo>
                  <a:pt x="2211374" y="0"/>
                </a:moveTo>
                <a:lnTo>
                  <a:pt x="0" y="0"/>
                </a:lnTo>
                <a:lnTo>
                  <a:pt x="0" y="2414387"/>
                </a:lnTo>
                <a:lnTo>
                  <a:pt x="2211374" y="2414387"/>
                </a:lnTo>
                <a:lnTo>
                  <a:pt x="2211374" y="0"/>
                </a:lnTo>
                <a:close/>
              </a:path>
            </a:pathLst>
          </a:custGeom>
          <a:solidFill>
            <a:srgbClr val="FAE9E7"/>
          </a:solidFill>
        </p:spPr>
        <p:txBody>
          <a:bodyPr wrap="square" lIns="0" tIns="0" rIns="0" bIns="0" rtlCol="0">
            <a:noAutofit/>
          </a:bodyPr>
          <a:lstStyle/>
          <a:p>
            <a:endParaRPr/>
          </a:p>
        </p:txBody>
      </p:sp>
      <p:sp>
        <p:nvSpPr>
          <p:cNvPr id="46" name="object 46"/>
          <p:cNvSpPr/>
          <p:nvPr/>
        </p:nvSpPr>
        <p:spPr>
          <a:xfrm>
            <a:off x="4991087" y="4443612"/>
            <a:ext cx="2209799" cy="2555649"/>
          </a:xfrm>
          <a:custGeom>
            <a:avLst/>
            <a:gdLst/>
            <a:ahLst/>
            <a:cxnLst/>
            <a:rect l="l" t="t" r="r" b="b"/>
            <a:pathLst>
              <a:path w="2209799" h="2555649">
                <a:moveTo>
                  <a:pt x="2209799" y="0"/>
                </a:moveTo>
                <a:lnTo>
                  <a:pt x="0" y="0"/>
                </a:lnTo>
                <a:lnTo>
                  <a:pt x="0" y="2414387"/>
                </a:lnTo>
                <a:lnTo>
                  <a:pt x="2209799" y="2414387"/>
                </a:lnTo>
                <a:lnTo>
                  <a:pt x="2209799" y="0"/>
                </a:lnTo>
                <a:close/>
              </a:path>
            </a:pathLst>
          </a:custGeom>
          <a:solidFill>
            <a:srgbClr val="FAE9E7"/>
          </a:solidFill>
        </p:spPr>
        <p:txBody>
          <a:bodyPr wrap="square" lIns="0" tIns="0" rIns="0" bIns="0" rtlCol="0">
            <a:noAutofit/>
          </a:bodyPr>
          <a:lstStyle/>
          <a:p>
            <a:endParaRPr/>
          </a:p>
        </p:txBody>
      </p:sp>
      <p:sp>
        <p:nvSpPr>
          <p:cNvPr id="47" name="object 47"/>
          <p:cNvSpPr/>
          <p:nvPr/>
        </p:nvSpPr>
        <p:spPr>
          <a:xfrm>
            <a:off x="7200886" y="4443612"/>
            <a:ext cx="2211375" cy="2555649"/>
          </a:xfrm>
          <a:custGeom>
            <a:avLst/>
            <a:gdLst/>
            <a:ahLst/>
            <a:cxnLst/>
            <a:rect l="l" t="t" r="r" b="b"/>
            <a:pathLst>
              <a:path w="2211375" h="2555649">
                <a:moveTo>
                  <a:pt x="2211375" y="0"/>
                </a:moveTo>
                <a:lnTo>
                  <a:pt x="0" y="0"/>
                </a:lnTo>
                <a:lnTo>
                  <a:pt x="0" y="2414387"/>
                </a:lnTo>
                <a:lnTo>
                  <a:pt x="2211375" y="2414387"/>
                </a:lnTo>
                <a:lnTo>
                  <a:pt x="2211375" y="0"/>
                </a:lnTo>
                <a:close/>
              </a:path>
            </a:pathLst>
          </a:custGeom>
          <a:solidFill>
            <a:srgbClr val="FAE9E7"/>
          </a:solidFill>
        </p:spPr>
        <p:txBody>
          <a:bodyPr wrap="square" lIns="0" tIns="0" rIns="0" bIns="0" rtlCol="0">
            <a:noAutofit/>
          </a:bodyPr>
          <a:lstStyle/>
          <a:p>
            <a:endParaRPr/>
          </a:p>
        </p:txBody>
      </p:sp>
      <p:sp>
        <p:nvSpPr>
          <p:cNvPr id="48" name="object 48"/>
          <p:cNvSpPr/>
          <p:nvPr/>
        </p:nvSpPr>
        <p:spPr>
          <a:xfrm>
            <a:off x="9412262" y="4443612"/>
            <a:ext cx="2209800" cy="2555649"/>
          </a:xfrm>
          <a:custGeom>
            <a:avLst/>
            <a:gdLst/>
            <a:ahLst/>
            <a:cxnLst/>
            <a:rect l="l" t="t" r="r" b="b"/>
            <a:pathLst>
              <a:path w="2209800" h="2555649">
                <a:moveTo>
                  <a:pt x="2209800" y="0"/>
                </a:moveTo>
                <a:lnTo>
                  <a:pt x="0" y="0"/>
                </a:lnTo>
                <a:lnTo>
                  <a:pt x="0" y="2414387"/>
                </a:lnTo>
                <a:lnTo>
                  <a:pt x="2209800" y="2414387"/>
                </a:lnTo>
                <a:lnTo>
                  <a:pt x="2209800" y="0"/>
                </a:lnTo>
                <a:close/>
              </a:path>
            </a:pathLst>
          </a:custGeom>
          <a:solidFill>
            <a:srgbClr val="FAE9E7"/>
          </a:solidFill>
        </p:spPr>
        <p:txBody>
          <a:bodyPr wrap="square" lIns="0" tIns="0" rIns="0" bIns="0" rtlCol="0">
            <a:noAutofit/>
          </a:bodyPr>
          <a:lstStyle/>
          <a:p>
            <a:endParaRPr/>
          </a:p>
        </p:txBody>
      </p:sp>
      <p:sp>
        <p:nvSpPr>
          <p:cNvPr id="49" name="object 49"/>
          <p:cNvSpPr/>
          <p:nvPr/>
        </p:nvSpPr>
        <p:spPr>
          <a:xfrm>
            <a:off x="569912" y="766762"/>
            <a:ext cx="0" cy="6238849"/>
          </a:xfrm>
          <a:custGeom>
            <a:avLst/>
            <a:gdLst/>
            <a:ahLst/>
            <a:cxnLst/>
            <a:rect l="l" t="t" r="r" b="b"/>
            <a:pathLst>
              <a:path h="623884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0" name="object 50"/>
          <p:cNvSpPr/>
          <p:nvPr/>
        </p:nvSpPr>
        <p:spPr>
          <a:xfrm>
            <a:off x="2779712" y="766762"/>
            <a:ext cx="0" cy="6238849"/>
          </a:xfrm>
          <a:custGeom>
            <a:avLst/>
            <a:gdLst/>
            <a:ahLst/>
            <a:cxnLst/>
            <a:rect l="l" t="t" r="r" b="b"/>
            <a:pathLst>
              <a:path h="623884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1" name="object 51"/>
          <p:cNvSpPr/>
          <p:nvPr/>
        </p:nvSpPr>
        <p:spPr>
          <a:xfrm>
            <a:off x="4991087" y="766762"/>
            <a:ext cx="0" cy="6238849"/>
          </a:xfrm>
          <a:custGeom>
            <a:avLst/>
            <a:gdLst/>
            <a:ahLst/>
            <a:cxnLst/>
            <a:rect l="l" t="t" r="r" b="b"/>
            <a:pathLst>
              <a:path h="623884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2" name="object 52"/>
          <p:cNvSpPr/>
          <p:nvPr/>
        </p:nvSpPr>
        <p:spPr>
          <a:xfrm>
            <a:off x="9412262" y="766762"/>
            <a:ext cx="0" cy="6238849"/>
          </a:xfrm>
          <a:custGeom>
            <a:avLst/>
            <a:gdLst/>
            <a:ahLst/>
            <a:cxnLst/>
            <a:rect l="l" t="t" r="r" b="b"/>
            <a:pathLst>
              <a:path h="623884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3" name="object 53"/>
          <p:cNvSpPr/>
          <p:nvPr/>
        </p:nvSpPr>
        <p:spPr>
          <a:xfrm>
            <a:off x="11622062" y="766762"/>
            <a:ext cx="0" cy="6238849"/>
          </a:xfrm>
          <a:custGeom>
            <a:avLst/>
            <a:gdLst/>
            <a:ahLst/>
            <a:cxnLst/>
            <a:rect l="l" t="t" r="r" b="b"/>
            <a:pathLst>
              <a:path h="623884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4" name="object 54"/>
          <p:cNvSpPr/>
          <p:nvPr/>
        </p:nvSpPr>
        <p:spPr>
          <a:xfrm>
            <a:off x="563562" y="1625687"/>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55" name="object 55"/>
          <p:cNvSpPr/>
          <p:nvPr/>
        </p:nvSpPr>
        <p:spPr>
          <a:xfrm>
            <a:off x="563562" y="4443612"/>
            <a:ext cx="11064850" cy="0"/>
          </a:xfrm>
          <a:custGeom>
            <a:avLst/>
            <a:gdLst/>
            <a:ahLst/>
            <a:cxnLst/>
            <a:rect l="l" t="t" r="r" b="b"/>
            <a:pathLst>
              <a:path w="11064850">
                <a:moveTo>
                  <a:pt x="0" y="0"/>
                </a:moveTo>
                <a:lnTo>
                  <a:pt x="11064850" y="0"/>
                </a:lnTo>
              </a:path>
            </a:pathLst>
          </a:custGeom>
          <a:ln w="12700">
            <a:solidFill>
              <a:srgbClr val="FFFFFF"/>
            </a:solidFill>
          </a:ln>
        </p:spPr>
        <p:txBody>
          <a:bodyPr wrap="square" lIns="0" tIns="0" rIns="0" bIns="0" rtlCol="0">
            <a:noAutofit/>
          </a:bodyPr>
          <a:lstStyle/>
          <a:p>
            <a:endParaRPr/>
          </a:p>
        </p:txBody>
      </p:sp>
      <p:sp>
        <p:nvSpPr>
          <p:cNvPr id="29" name="object 29"/>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28" name="object 28"/>
          <p:cNvSpPr txBox="1"/>
          <p:nvPr/>
        </p:nvSpPr>
        <p:spPr>
          <a:xfrm>
            <a:off x="2913178" y="299865"/>
            <a:ext cx="6417181" cy="355600"/>
          </a:xfrm>
          <a:prstGeom prst="rect">
            <a:avLst/>
          </a:prstGeom>
        </p:spPr>
        <p:txBody>
          <a:bodyPr wrap="square" lIns="0" tIns="16573" rIns="0" bIns="0" rtlCol="0">
            <a:noAutofit/>
          </a:bodyPr>
          <a:lstStyle/>
          <a:p>
            <a:pPr marL="12700">
              <a:lnSpc>
                <a:spcPts val="2610"/>
              </a:lnSpc>
            </a:pPr>
            <a:r>
              <a:rPr sz="2600" spc="-617" dirty="0" smtClean="0">
                <a:solidFill>
                  <a:srgbClr val="404040"/>
                </a:solidFill>
                <a:latin typeface="Times New Roman"/>
                <a:cs typeface="Times New Roman"/>
              </a:rPr>
              <a:t>RUBRIK PENILAIAN </a:t>
            </a:r>
            <a:r>
              <a:rPr sz="2600" spc="-617" dirty="0" smtClean="0">
                <a:solidFill>
                  <a:srgbClr val="933E00"/>
                </a:solidFill>
                <a:latin typeface="Times New Roman"/>
                <a:cs typeface="Times New Roman"/>
              </a:rPr>
              <a:t>MEMBANGUN KREATIVITAS DAN PRO AKTIF (2)</a:t>
            </a:r>
            <a:endParaRPr sz="2600">
              <a:latin typeface="Times New Roman"/>
              <a:cs typeface="Times New Roman"/>
            </a:endParaRPr>
          </a:p>
        </p:txBody>
      </p:sp>
      <p:sp>
        <p:nvSpPr>
          <p:cNvPr id="27" name="object 27"/>
          <p:cNvSpPr txBox="1"/>
          <p:nvPr/>
        </p:nvSpPr>
        <p:spPr>
          <a:xfrm>
            <a:off x="7606694" y="835890"/>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26" name="object 26"/>
          <p:cNvSpPr txBox="1"/>
          <p:nvPr/>
        </p:nvSpPr>
        <p:spPr>
          <a:xfrm>
            <a:off x="9817282" y="1224510"/>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25" name="object 25"/>
          <p:cNvSpPr txBox="1"/>
          <p:nvPr/>
        </p:nvSpPr>
        <p:spPr>
          <a:xfrm>
            <a:off x="719137" y="1755572"/>
            <a:ext cx="1914956" cy="241300"/>
          </a:xfrm>
          <a:prstGeom prst="rect">
            <a:avLst/>
          </a:prstGeom>
        </p:spPr>
        <p:txBody>
          <a:bodyPr wrap="square" lIns="0" tIns="11430" rIns="0" bIns="0" rtlCol="0">
            <a:noAutofit/>
          </a:bodyPr>
          <a:lstStyle/>
          <a:p>
            <a:pPr marL="12700">
              <a:lnSpc>
                <a:spcPts val="1800"/>
              </a:lnSpc>
            </a:pPr>
            <a:r>
              <a:rPr sz="1700" spc="107" dirty="0" smtClean="0">
                <a:latin typeface="Times New Roman"/>
                <a:cs typeface="Times New Roman"/>
              </a:rPr>
              <a:t>Bergotong Royong</a:t>
            </a:r>
            <a:endParaRPr sz="1700">
              <a:latin typeface="Times New Roman"/>
              <a:cs typeface="Times New Roman"/>
            </a:endParaRPr>
          </a:p>
        </p:txBody>
      </p:sp>
      <p:sp>
        <p:nvSpPr>
          <p:cNvPr id="24" name="object 24"/>
          <p:cNvSpPr txBox="1"/>
          <p:nvPr/>
        </p:nvSpPr>
        <p:spPr>
          <a:xfrm>
            <a:off x="2928937" y="175557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3" name="object 23"/>
          <p:cNvSpPr txBox="1"/>
          <p:nvPr/>
        </p:nvSpPr>
        <p:spPr>
          <a:xfrm>
            <a:off x="5140312" y="175557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2" name="object 22"/>
          <p:cNvSpPr txBox="1"/>
          <p:nvPr/>
        </p:nvSpPr>
        <p:spPr>
          <a:xfrm>
            <a:off x="7350112" y="175557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1" name="object 21"/>
          <p:cNvSpPr txBox="1"/>
          <p:nvPr/>
        </p:nvSpPr>
        <p:spPr>
          <a:xfrm>
            <a:off x="9561487" y="175557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0" name="object 20"/>
          <p:cNvSpPr txBox="1"/>
          <p:nvPr/>
        </p:nvSpPr>
        <p:spPr>
          <a:xfrm>
            <a:off x="9561487" y="4087292"/>
            <a:ext cx="969098" cy="241300"/>
          </a:xfrm>
          <a:prstGeom prst="rect">
            <a:avLst/>
          </a:prstGeom>
        </p:spPr>
        <p:txBody>
          <a:bodyPr wrap="square" lIns="0" tIns="11430" rIns="0" bIns="0" rtlCol="0">
            <a:noAutofit/>
          </a:bodyPr>
          <a:lstStyle/>
          <a:p>
            <a:pPr marL="12700">
              <a:lnSpc>
                <a:spcPts val="1800"/>
              </a:lnSpc>
            </a:pPr>
            <a:r>
              <a:rPr sz="1700" spc="108" dirty="0" smtClean="0">
                <a:latin typeface="Times New Roman"/>
                <a:cs typeface="Times New Roman"/>
              </a:rPr>
              <a:t>kegiatan.</a:t>
            </a:r>
            <a:endParaRPr sz="1700">
              <a:latin typeface="Times New Roman"/>
              <a:cs typeface="Times New Roman"/>
            </a:endParaRPr>
          </a:p>
        </p:txBody>
      </p:sp>
      <p:sp>
        <p:nvSpPr>
          <p:cNvPr id="19" name="object 19"/>
          <p:cNvSpPr txBox="1"/>
          <p:nvPr/>
        </p:nvSpPr>
        <p:spPr>
          <a:xfrm>
            <a:off x="719137" y="4573497"/>
            <a:ext cx="832866" cy="241300"/>
          </a:xfrm>
          <a:prstGeom prst="rect">
            <a:avLst/>
          </a:prstGeom>
        </p:spPr>
        <p:txBody>
          <a:bodyPr wrap="square" lIns="0" tIns="11430" rIns="0" bIns="0" rtlCol="0">
            <a:noAutofit/>
          </a:bodyPr>
          <a:lstStyle/>
          <a:p>
            <a:pPr marL="12700">
              <a:lnSpc>
                <a:spcPts val="1800"/>
              </a:lnSpc>
            </a:pPr>
            <a:r>
              <a:rPr sz="1700" spc="84" dirty="0" smtClean="0">
                <a:latin typeface="Times New Roman"/>
                <a:cs typeface="Times New Roman"/>
              </a:rPr>
              <a:t>Mandiri</a:t>
            </a:r>
            <a:endParaRPr sz="1700">
              <a:latin typeface="Times New Roman"/>
              <a:cs typeface="Times New Roman"/>
            </a:endParaRPr>
          </a:p>
        </p:txBody>
      </p:sp>
      <p:sp>
        <p:nvSpPr>
          <p:cNvPr id="18" name="object 18"/>
          <p:cNvSpPr txBox="1"/>
          <p:nvPr/>
        </p:nvSpPr>
        <p:spPr>
          <a:xfrm>
            <a:off x="2928937" y="4573497"/>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17" name="object 17"/>
          <p:cNvSpPr txBox="1"/>
          <p:nvPr/>
        </p:nvSpPr>
        <p:spPr>
          <a:xfrm>
            <a:off x="5140312" y="4573497"/>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16" name="object 16"/>
          <p:cNvSpPr txBox="1"/>
          <p:nvPr/>
        </p:nvSpPr>
        <p:spPr>
          <a:xfrm>
            <a:off x="7350112" y="4573497"/>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15" name="object 15"/>
          <p:cNvSpPr txBox="1"/>
          <p:nvPr/>
        </p:nvSpPr>
        <p:spPr>
          <a:xfrm>
            <a:off x="9561487" y="4573497"/>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14" name="object 14"/>
          <p:cNvSpPr txBox="1"/>
          <p:nvPr/>
        </p:nvSpPr>
        <p:spPr>
          <a:xfrm>
            <a:off x="2928937" y="6646137"/>
            <a:ext cx="1051140" cy="241300"/>
          </a:xfrm>
          <a:prstGeom prst="rect">
            <a:avLst/>
          </a:prstGeom>
        </p:spPr>
        <p:txBody>
          <a:bodyPr wrap="square" lIns="0" tIns="11430" rIns="0" bIns="0" rtlCol="0">
            <a:noAutofit/>
          </a:bodyPr>
          <a:lstStyle/>
          <a:p>
            <a:pPr marL="12700">
              <a:lnSpc>
                <a:spcPts val="1800"/>
              </a:lnSpc>
            </a:pPr>
            <a:r>
              <a:rPr sz="1700" spc="126" dirty="0" smtClean="0">
                <a:latin typeface="Times New Roman"/>
                <a:cs typeface="Times New Roman"/>
              </a:rPr>
              <a:t>kelompok</a:t>
            </a:r>
            <a:endParaRPr sz="1700">
              <a:latin typeface="Times New Roman"/>
              <a:cs typeface="Times New Roman"/>
            </a:endParaRPr>
          </a:p>
        </p:txBody>
      </p:sp>
      <p:sp>
        <p:nvSpPr>
          <p:cNvPr id="13" name="object 13"/>
          <p:cNvSpPr txBox="1"/>
          <p:nvPr/>
        </p:nvSpPr>
        <p:spPr>
          <a:xfrm>
            <a:off x="569912" y="773112"/>
            <a:ext cx="2209800" cy="852575"/>
          </a:xfrm>
          <a:prstGeom prst="rect">
            <a:avLst/>
          </a:prstGeom>
        </p:spPr>
        <p:txBody>
          <a:bodyPr wrap="square" lIns="0" tIns="0" rIns="0" bIns="0" rtlCol="0">
            <a:noAutofit/>
          </a:bodyPr>
          <a:lstStyle/>
          <a:p>
            <a:pPr>
              <a:lnSpc>
                <a:spcPts val="1000"/>
              </a:lnSpc>
            </a:pPr>
            <a:endParaRPr sz="1000"/>
          </a:p>
          <a:p>
            <a:pPr marL="664921">
              <a:lnSpc>
                <a:spcPct val="95825"/>
              </a:lnSpc>
              <a:spcBef>
                <a:spcPts val="1381"/>
              </a:spcBef>
            </a:pPr>
            <a:r>
              <a:rPr sz="1700" b="1" spc="134" dirty="0" smtClean="0">
                <a:solidFill>
                  <a:srgbClr val="FFFFFF"/>
                </a:solidFill>
                <a:latin typeface="Times New Roman"/>
                <a:cs typeface="Times New Roman"/>
              </a:rPr>
              <a:t>Dimensi</a:t>
            </a:r>
            <a:endParaRPr sz="1700">
              <a:latin typeface="Times New Roman"/>
              <a:cs typeface="Times New Roman"/>
            </a:endParaRPr>
          </a:p>
        </p:txBody>
      </p:sp>
      <p:sp>
        <p:nvSpPr>
          <p:cNvPr id="12" name="object 12"/>
          <p:cNvSpPr txBox="1"/>
          <p:nvPr/>
        </p:nvSpPr>
        <p:spPr>
          <a:xfrm>
            <a:off x="2779712" y="773112"/>
            <a:ext cx="2211374" cy="852575"/>
          </a:xfrm>
          <a:prstGeom prst="rect">
            <a:avLst/>
          </a:prstGeom>
        </p:spPr>
        <p:txBody>
          <a:bodyPr wrap="square" lIns="0" tIns="7808" rIns="0" bIns="0" rtlCol="0">
            <a:noAutofit/>
          </a:bodyPr>
          <a:lstStyle/>
          <a:p>
            <a:pPr>
              <a:lnSpc>
                <a:spcPts val="1300"/>
              </a:lnSpc>
            </a:pPr>
            <a:endParaRPr sz="1300"/>
          </a:p>
          <a:p>
            <a:pPr marL="728327" marR="728664" algn="ctr">
              <a:lnSpc>
                <a:spcPct val="95825"/>
              </a:lnSpc>
            </a:pPr>
            <a:r>
              <a:rPr sz="1700" b="1" spc="140" dirty="0" smtClean="0">
                <a:solidFill>
                  <a:srgbClr val="FFFFFF"/>
                </a:solidFill>
                <a:latin typeface="Times New Roman"/>
                <a:cs typeface="Times New Roman"/>
              </a:rPr>
              <a:t>Belum</a:t>
            </a:r>
            <a:endParaRPr sz="1700">
              <a:latin typeface="Times New Roman"/>
              <a:cs typeface="Times New Roman"/>
            </a:endParaRPr>
          </a:p>
          <a:p>
            <a:pPr marL="389614" marR="390203" algn="ctr">
              <a:lnSpc>
                <a:spcPct val="95825"/>
              </a:lnSpc>
              <a:spcBef>
                <a:spcPts val="85"/>
              </a:spcBef>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11" name="object 11"/>
          <p:cNvSpPr txBox="1"/>
          <p:nvPr/>
        </p:nvSpPr>
        <p:spPr>
          <a:xfrm>
            <a:off x="4991087" y="773112"/>
            <a:ext cx="4421174" cy="852575"/>
          </a:xfrm>
          <a:prstGeom prst="rect">
            <a:avLst/>
          </a:prstGeom>
        </p:spPr>
        <p:txBody>
          <a:bodyPr wrap="square" lIns="0" tIns="10348" rIns="0" bIns="0" rtlCol="0">
            <a:noAutofit/>
          </a:bodyPr>
          <a:lstStyle/>
          <a:p>
            <a:pPr>
              <a:lnSpc>
                <a:spcPts val="1300"/>
              </a:lnSpc>
            </a:pPr>
            <a:endParaRPr sz="1300"/>
          </a:p>
          <a:p>
            <a:pPr marL="801219">
              <a:lnSpc>
                <a:spcPts val="2615"/>
              </a:lnSpc>
              <a:spcBef>
                <a:spcPts val="130"/>
              </a:spcBef>
            </a:pPr>
            <a:r>
              <a:rPr sz="2550" b="1" spc="0" baseline="17051" dirty="0" smtClean="0">
                <a:solidFill>
                  <a:srgbClr val="FFFFFF"/>
                </a:solidFill>
                <a:latin typeface="Times New Roman"/>
                <a:cs typeface="Times New Roman"/>
              </a:rPr>
              <a:t>Mulai                            </a:t>
            </a:r>
            <a:r>
              <a:rPr sz="2550" b="1" spc="399" baseline="17051" dirty="0" smtClean="0">
                <a:solidFill>
                  <a:srgbClr val="FFFFFF"/>
                </a:solidFill>
                <a:latin typeface="Times New Roman"/>
                <a:cs typeface="Times New Roman"/>
              </a:rPr>
              <a:t> </a:t>
            </a:r>
            <a:r>
              <a:rPr sz="2550" b="1" spc="130" baseline="-17051" dirty="0" smtClean="0">
                <a:solidFill>
                  <a:srgbClr val="FFFFFF"/>
                </a:solidFill>
                <a:latin typeface="Times New Roman"/>
                <a:cs typeface="Times New Roman"/>
              </a:rPr>
              <a:t>Sesuai</a:t>
            </a:r>
            <a:endParaRPr sz="1700">
              <a:latin typeface="Times New Roman"/>
              <a:cs typeface="Times New Roman"/>
            </a:endParaRPr>
          </a:p>
          <a:p>
            <a:pPr marL="417720">
              <a:lnSpc>
                <a:spcPts val="2360"/>
              </a:lnSpc>
            </a:pPr>
            <a:r>
              <a:rPr sz="2550" b="1" spc="120" baseline="30693" dirty="0" smtClean="0">
                <a:solidFill>
                  <a:srgbClr val="FFFFFF"/>
                </a:solidFill>
                <a:latin typeface="Times New Roman"/>
                <a:cs typeface="Times New Roman"/>
              </a:rPr>
              <a:t>Berkembang</a:t>
            </a:r>
            <a:r>
              <a:rPr sz="2550" b="1" spc="54" baseline="30693" dirty="0" smtClean="0">
                <a:solidFill>
                  <a:srgbClr val="FFFFFF"/>
                </a:solidFill>
                <a:latin typeface="Times New Roman"/>
                <a:cs typeface="Times New Roman"/>
              </a:rPr>
              <a:t>                </a:t>
            </a:r>
            <a:r>
              <a:rPr sz="2550" b="1" spc="407" baseline="30693" dirty="0" smtClean="0">
                <a:solidFill>
                  <a:srgbClr val="FFFFFF"/>
                </a:solidFill>
                <a:latin typeface="Times New Roman"/>
                <a:cs typeface="Times New Roman"/>
              </a:rPr>
              <a:t> </a:t>
            </a:r>
            <a:r>
              <a:rPr sz="1700" b="1" spc="119" dirty="0" smtClean="0">
                <a:solidFill>
                  <a:srgbClr val="FFFFFF"/>
                </a:solidFill>
                <a:latin typeface="Times New Roman"/>
                <a:cs typeface="Times New Roman"/>
              </a:rPr>
              <a:t>Harapan</a:t>
            </a:r>
            <a:endParaRPr sz="1700">
              <a:latin typeface="Times New Roman"/>
              <a:cs typeface="Times New Roman"/>
            </a:endParaRPr>
          </a:p>
        </p:txBody>
      </p:sp>
      <p:sp>
        <p:nvSpPr>
          <p:cNvPr id="10" name="object 10"/>
          <p:cNvSpPr txBox="1"/>
          <p:nvPr/>
        </p:nvSpPr>
        <p:spPr>
          <a:xfrm>
            <a:off x="9412262" y="773112"/>
            <a:ext cx="2209800" cy="852575"/>
          </a:xfrm>
          <a:prstGeom prst="rect">
            <a:avLst/>
          </a:prstGeom>
        </p:spPr>
        <p:txBody>
          <a:bodyPr wrap="square" lIns="0" tIns="7808" rIns="0" bIns="0" rtlCol="0">
            <a:noAutofit/>
          </a:bodyPr>
          <a:lstStyle/>
          <a:p>
            <a:pPr>
              <a:lnSpc>
                <a:spcPts val="1300"/>
              </a:lnSpc>
            </a:pPr>
            <a:endParaRPr sz="1300"/>
          </a:p>
          <a:p>
            <a:pPr marL="736416">
              <a:lnSpc>
                <a:spcPct val="95825"/>
              </a:lnSpc>
            </a:pPr>
            <a:r>
              <a:rPr sz="1700" b="1" spc="125" dirty="0" smtClean="0">
                <a:solidFill>
                  <a:srgbClr val="FFFFFF"/>
                </a:solidFill>
                <a:latin typeface="Times New Roman"/>
                <a:cs typeface="Times New Roman"/>
              </a:rPr>
              <a:t>Sangat</a:t>
            </a:r>
            <a:endParaRPr sz="1700">
              <a:latin typeface="Times New Roman"/>
              <a:cs typeface="Times New Roman"/>
            </a:endParaRPr>
          </a:p>
        </p:txBody>
      </p:sp>
      <p:sp>
        <p:nvSpPr>
          <p:cNvPr id="9" name="object 9"/>
          <p:cNvSpPr txBox="1"/>
          <p:nvPr/>
        </p:nvSpPr>
        <p:spPr>
          <a:xfrm>
            <a:off x="569912" y="1625687"/>
            <a:ext cx="2209800" cy="2817925"/>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2779712" y="1625687"/>
            <a:ext cx="2211374" cy="2817925"/>
          </a:xfrm>
          <a:prstGeom prst="rect">
            <a:avLst/>
          </a:prstGeom>
        </p:spPr>
        <p:txBody>
          <a:bodyPr wrap="square" lIns="0" tIns="1256" rIns="0" bIns="0" rtlCol="0">
            <a:noAutofit/>
          </a:bodyPr>
          <a:lstStyle/>
          <a:p>
            <a:pPr>
              <a:lnSpc>
                <a:spcPts val="900"/>
              </a:lnSpc>
            </a:pPr>
            <a:endParaRPr sz="900"/>
          </a:p>
          <a:p>
            <a:pPr marL="161924" marR="138140">
              <a:lnSpc>
                <a:spcPct val="100041"/>
              </a:lnSpc>
              <a:spcBef>
                <a:spcPts val="2000"/>
              </a:spcBef>
            </a:pPr>
            <a:r>
              <a:rPr sz="1700" spc="135" dirty="0" smtClean="0">
                <a:latin typeface="Times New Roman"/>
                <a:cs typeface="Times New Roman"/>
              </a:rPr>
              <a:t>belum mampu </a:t>
            </a:r>
            <a:r>
              <a:rPr sz="1700" b="1" spc="135" dirty="0" smtClean="0">
                <a:latin typeface="Times New Roman"/>
                <a:cs typeface="Times New Roman"/>
              </a:rPr>
              <a:t>melakukan arahan tugas </a:t>
            </a:r>
            <a:r>
              <a:rPr sz="1700" spc="135" dirty="0" smtClean="0">
                <a:latin typeface="Times New Roman"/>
                <a:cs typeface="Times New Roman"/>
              </a:rPr>
              <a:t>dari rekan dalam kelompok.</a:t>
            </a:r>
            <a:endParaRPr sz="1700">
              <a:latin typeface="Times New Roman"/>
              <a:cs typeface="Times New Roman"/>
            </a:endParaRPr>
          </a:p>
        </p:txBody>
      </p:sp>
      <p:sp>
        <p:nvSpPr>
          <p:cNvPr id="7" name="object 7"/>
          <p:cNvSpPr txBox="1"/>
          <p:nvPr/>
        </p:nvSpPr>
        <p:spPr>
          <a:xfrm>
            <a:off x="4991087" y="1625687"/>
            <a:ext cx="4421174" cy="2817925"/>
          </a:xfrm>
          <a:prstGeom prst="rect">
            <a:avLst/>
          </a:prstGeom>
        </p:spPr>
        <p:txBody>
          <a:bodyPr wrap="square" lIns="0" tIns="1256" rIns="0" bIns="0" rtlCol="0">
            <a:noAutofit/>
          </a:bodyPr>
          <a:lstStyle/>
          <a:p>
            <a:pPr>
              <a:lnSpc>
                <a:spcPts val="900"/>
              </a:lnSpc>
            </a:pPr>
            <a:endParaRPr sz="900"/>
          </a:p>
          <a:p>
            <a:pPr marL="161925" marR="208861">
              <a:lnSpc>
                <a:spcPct val="100041"/>
              </a:lnSpc>
              <a:spcBef>
                <a:spcPts val="2000"/>
              </a:spcBef>
            </a:pPr>
            <a:r>
              <a:rPr sz="1700" spc="168" dirty="0" smtClean="0">
                <a:latin typeface="Times New Roman"/>
                <a:cs typeface="Times New Roman"/>
              </a:rPr>
              <a:t>mempunyai</a:t>
            </a:r>
            <a:r>
              <a:rPr sz="1700" spc="-146" dirty="0" smtClean="0">
                <a:latin typeface="Times New Roman"/>
                <a:cs typeface="Times New Roman"/>
              </a:rPr>
              <a:t> </a:t>
            </a:r>
            <a:r>
              <a:rPr sz="1700" spc="142" dirty="0" smtClean="0">
                <a:latin typeface="Times New Roman"/>
                <a:cs typeface="Times New Roman"/>
              </a:rPr>
              <a:t>peran</a:t>
            </a:r>
            <a:r>
              <a:rPr sz="1700" spc="79" dirty="0" smtClean="0">
                <a:latin typeface="Times New Roman"/>
                <a:cs typeface="Times New Roman"/>
              </a:rPr>
              <a:t>    </a:t>
            </a:r>
            <a:r>
              <a:rPr sz="1700" spc="547" dirty="0" smtClean="0">
                <a:latin typeface="Times New Roman"/>
                <a:cs typeface="Times New Roman"/>
              </a:rPr>
              <a:t> </a:t>
            </a:r>
            <a:r>
              <a:rPr sz="1700" spc="150" dirty="0" smtClean="0">
                <a:latin typeface="Times New Roman"/>
                <a:cs typeface="Times New Roman"/>
              </a:rPr>
              <a:t>sudah</a:t>
            </a:r>
            <a:r>
              <a:rPr sz="1700" spc="133" dirty="0" smtClean="0">
                <a:latin typeface="Times New Roman"/>
                <a:cs typeface="Times New Roman"/>
              </a:rPr>
              <a:t> </a:t>
            </a:r>
            <a:r>
              <a:rPr sz="1700" spc="212" dirty="0" smtClean="0">
                <a:latin typeface="Times New Roman"/>
                <a:cs typeface="Times New Roman"/>
              </a:rPr>
              <a:t>mampu</a:t>
            </a:r>
            <a:r>
              <a:rPr sz="1700" spc="88" dirty="0" smtClean="0">
                <a:latin typeface="Times New Roman"/>
                <a:cs typeface="Times New Roman"/>
              </a:rPr>
              <a:t> </a:t>
            </a:r>
            <a:r>
              <a:rPr sz="1700" spc="187" dirty="0" smtClean="0">
                <a:latin typeface="Times New Roman"/>
                <a:cs typeface="Times New Roman"/>
              </a:rPr>
              <a:t>dan</a:t>
            </a:r>
            <a:r>
              <a:rPr sz="1700" spc="0" dirty="0" smtClean="0">
                <a:latin typeface="Times New Roman"/>
                <a:cs typeface="Times New Roman"/>
              </a:rPr>
              <a:t>                                 </a:t>
            </a:r>
            <a:r>
              <a:rPr sz="1700" spc="-75" dirty="0" smtClean="0">
                <a:latin typeface="Times New Roman"/>
                <a:cs typeface="Times New Roman"/>
              </a:rPr>
              <a:t> </a:t>
            </a:r>
            <a:r>
              <a:rPr sz="1700" spc="104" dirty="0" smtClean="0">
                <a:latin typeface="Times New Roman"/>
                <a:cs typeface="Times New Roman"/>
              </a:rPr>
              <a:t>memilih</a:t>
            </a:r>
            <a:r>
              <a:rPr sz="1700" spc="19" dirty="0" smtClean="0">
                <a:latin typeface="Times New Roman"/>
                <a:cs typeface="Times New Roman"/>
              </a:rPr>
              <a:t> </a:t>
            </a:r>
            <a:r>
              <a:rPr sz="1700" b="1" spc="143" dirty="0" smtClean="0">
                <a:latin typeface="Times New Roman"/>
                <a:cs typeface="Times New Roman"/>
              </a:rPr>
              <a:t>peran</a:t>
            </a:r>
            <a:r>
              <a:rPr sz="1700" b="1" spc="71" dirty="0" smtClean="0">
                <a:latin typeface="Times New Roman"/>
                <a:cs typeface="Times New Roman"/>
              </a:rPr>
              <a:t> </a:t>
            </a:r>
            <a:r>
              <a:rPr sz="1700" spc="143" dirty="0" smtClean="0">
                <a:latin typeface="Times New Roman"/>
                <a:cs typeface="Times New Roman"/>
              </a:rPr>
              <a:t>melaksanakan</a:t>
            </a:r>
            <a:r>
              <a:rPr sz="1700" spc="75" dirty="0" smtClean="0">
                <a:latin typeface="Times New Roman"/>
                <a:cs typeface="Times New Roman"/>
              </a:rPr>
              <a:t>          </a:t>
            </a:r>
            <a:r>
              <a:rPr sz="1700" spc="554" dirty="0" smtClean="0">
                <a:latin typeface="Times New Roman"/>
                <a:cs typeface="Times New Roman"/>
              </a:rPr>
              <a:t> </a:t>
            </a:r>
            <a:r>
              <a:rPr sz="1700" b="1" spc="0" dirty="0" smtClean="0">
                <a:latin typeface="Times New Roman"/>
                <a:cs typeface="Times New Roman"/>
              </a:rPr>
              <a:t>dan </a:t>
            </a:r>
            <a:r>
              <a:rPr sz="1700" b="1" spc="55" dirty="0" smtClean="0">
                <a:latin typeface="Times New Roman"/>
                <a:cs typeface="Times New Roman"/>
              </a:rPr>
              <a:t> </a:t>
            </a:r>
            <a:r>
              <a:rPr sz="1700" b="1" spc="161" dirty="0" smtClean="0">
                <a:latin typeface="Times New Roman"/>
                <a:cs typeface="Times New Roman"/>
              </a:rPr>
              <a:t>melakukan</a:t>
            </a:r>
            <a:r>
              <a:rPr sz="1700" b="1" spc="75" dirty="0" smtClean="0">
                <a:latin typeface="Times New Roman"/>
                <a:cs typeface="Times New Roman"/>
              </a:rPr>
              <a:t> </a:t>
            </a:r>
            <a:r>
              <a:rPr sz="1700" spc="142" dirty="0" smtClean="0">
                <a:latin typeface="Times New Roman"/>
                <a:cs typeface="Times New Roman"/>
              </a:rPr>
              <a:t>tugas</a:t>
            </a:r>
            <a:r>
              <a:rPr sz="1700" spc="14" dirty="0" smtClean="0">
                <a:latin typeface="Times New Roman"/>
                <a:cs typeface="Times New Roman"/>
              </a:rPr>
              <a:t> </a:t>
            </a:r>
            <a:r>
              <a:rPr sz="1700" spc="137" dirty="0" smtClean="0">
                <a:latin typeface="Times New Roman"/>
                <a:cs typeface="Times New Roman"/>
              </a:rPr>
              <a:t>sesuai</a:t>
            </a:r>
            <a:r>
              <a:rPr sz="1700" spc="83" dirty="0" smtClean="0">
                <a:latin typeface="Times New Roman"/>
                <a:cs typeface="Times New Roman"/>
              </a:rPr>
              <a:t>              </a:t>
            </a:r>
            <a:r>
              <a:rPr sz="1700" spc="84" dirty="0" smtClean="0">
                <a:latin typeface="Times New Roman"/>
                <a:cs typeface="Times New Roman"/>
              </a:rPr>
              <a:t> </a:t>
            </a:r>
            <a:r>
              <a:rPr sz="1700" b="1" spc="153" dirty="0" smtClean="0">
                <a:latin typeface="Times New Roman"/>
                <a:cs typeface="Times New Roman"/>
              </a:rPr>
              <a:t>tugas</a:t>
            </a:r>
            <a:r>
              <a:rPr sz="1700" b="1" spc="14" dirty="0" smtClean="0">
                <a:latin typeface="Times New Roman"/>
                <a:cs typeface="Times New Roman"/>
              </a:rPr>
              <a:t> </a:t>
            </a:r>
            <a:r>
              <a:rPr sz="1700" spc="0" dirty="0" smtClean="0">
                <a:latin typeface="Times New Roman"/>
                <a:cs typeface="Times New Roman"/>
              </a:rPr>
              <a:t>yang </a:t>
            </a:r>
            <a:r>
              <a:rPr sz="1700" spc="19" dirty="0" smtClean="0">
                <a:latin typeface="Times New Roman"/>
                <a:cs typeface="Times New Roman"/>
              </a:rPr>
              <a:t> </a:t>
            </a:r>
            <a:r>
              <a:rPr sz="1700" spc="173" dirty="0" smtClean="0">
                <a:latin typeface="Times New Roman"/>
                <a:cs typeface="Times New Roman"/>
              </a:rPr>
              <a:t>sudah</a:t>
            </a:r>
            <a:r>
              <a:rPr sz="1700" spc="92" dirty="0" smtClean="0">
                <a:latin typeface="Times New Roman"/>
                <a:cs typeface="Times New Roman"/>
              </a:rPr>
              <a:t> </a:t>
            </a:r>
            <a:r>
              <a:rPr sz="1700" b="1" spc="128" dirty="0" smtClean="0">
                <a:latin typeface="Times New Roman"/>
                <a:cs typeface="Times New Roman"/>
              </a:rPr>
              <a:t>arahan</a:t>
            </a:r>
            <a:r>
              <a:rPr sz="1700" b="1" spc="117" dirty="0" smtClean="0">
                <a:latin typeface="Times New Roman"/>
                <a:cs typeface="Times New Roman"/>
              </a:rPr>
              <a:t> </a:t>
            </a:r>
            <a:r>
              <a:rPr sz="1700" b="1" spc="111" dirty="0" smtClean="0">
                <a:latin typeface="Times New Roman"/>
                <a:cs typeface="Times New Roman"/>
              </a:rPr>
              <a:t>r</a:t>
            </a:r>
            <a:r>
              <a:rPr sz="1700" spc="119" dirty="0" smtClean="0">
                <a:latin typeface="Times New Roman"/>
                <a:cs typeface="Times New Roman"/>
              </a:rPr>
              <a:t>ekan</a:t>
            </a:r>
            <a:r>
              <a:rPr sz="1700" spc="62" dirty="0" smtClean="0">
                <a:latin typeface="Times New Roman"/>
                <a:cs typeface="Times New Roman"/>
              </a:rPr>
              <a:t>           </a:t>
            </a:r>
            <a:r>
              <a:rPr sz="1700" spc="498" dirty="0" smtClean="0">
                <a:latin typeface="Times New Roman"/>
                <a:cs typeface="Times New Roman"/>
              </a:rPr>
              <a:t> </a:t>
            </a:r>
            <a:r>
              <a:rPr sz="1700" spc="106" dirty="0" smtClean="0">
                <a:latin typeface="Times New Roman"/>
                <a:cs typeface="Times New Roman"/>
              </a:rPr>
              <a:t>didelegasikan</a:t>
            </a:r>
            <a:r>
              <a:rPr sz="1700" spc="62" dirty="0" smtClean="0">
                <a:latin typeface="Times New Roman"/>
                <a:cs typeface="Times New Roman"/>
              </a:rPr>
              <a:t> </a:t>
            </a:r>
            <a:r>
              <a:rPr sz="1700" spc="148" dirty="0" smtClean="0">
                <a:latin typeface="Times New Roman"/>
                <a:cs typeface="Times New Roman"/>
              </a:rPr>
              <a:t>dalam</a:t>
            </a:r>
            <a:r>
              <a:rPr sz="1700" spc="75" dirty="0" smtClean="0">
                <a:latin typeface="Times New Roman"/>
                <a:cs typeface="Times New Roman"/>
              </a:rPr>
              <a:t>                       </a:t>
            </a:r>
            <a:r>
              <a:rPr sz="1700" spc="514" dirty="0" smtClean="0">
                <a:latin typeface="Times New Roman"/>
                <a:cs typeface="Times New Roman"/>
              </a:rPr>
              <a:t> </a:t>
            </a:r>
            <a:r>
              <a:rPr sz="1700" spc="148" dirty="0" smtClean="0">
                <a:latin typeface="Times New Roman"/>
                <a:cs typeface="Times New Roman"/>
              </a:rPr>
              <a:t>dalam</a:t>
            </a:r>
            <a:r>
              <a:rPr sz="1700" spc="75" dirty="0" smtClean="0">
                <a:latin typeface="Times New Roman"/>
                <a:cs typeface="Times New Roman"/>
              </a:rPr>
              <a:t> </a:t>
            </a:r>
            <a:r>
              <a:rPr sz="1700" spc="130" dirty="0" smtClean="0">
                <a:latin typeface="Times New Roman"/>
                <a:cs typeface="Times New Roman"/>
              </a:rPr>
              <a:t>menyelesaikan</a:t>
            </a:r>
            <a:r>
              <a:rPr sz="1700" spc="71" dirty="0" smtClean="0">
                <a:latin typeface="Times New Roman"/>
                <a:cs typeface="Times New Roman"/>
              </a:rPr>
              <a:t>          </a:t>
            </a:r>
            <a:r>
              <a:rPr sz="1700" spc="187" dirty="0" smtClean="0">
                <a:latin typeface="Times New Roman"/>
                <a:cs typeface="Times New Roman"/>
              </a:rPr>
              <a:t> </a:t>
            </a:r>
            <a:r>
              <a:rPr sz="1700" spc="130" dirty="0" smtClean="0">
                <a:latin typeface="Times New Roman"/>
                <a:cs typeface="Times New Roman"/>
              </a:rPr>
              <a:t>menyelesaikan</a:t>
            </a:r>
            <a:r>
              <a:rPr sz="1700" spc="71" dirty="0" smtClean="0">
                <a:latin typeface="Times New Roman"/>
                <a:cs typeface="Times New Roman"/>
              </a:rPr>
              <a:t> </a:t>
            </a:r>
            <a:r>
              <a:rPr sz="1700" spc="108" dirty="0" smtClean="0">
                <a:latin typeface="Times New Roman"/>
                <a:cs typeface="Times New Roman"/>
              </a:rPr>
              <a:t>kegiatan.</a:t>
            </a:r>
            <a:r>
              <a:rPr sz="1700" spc="66" dirty="0" smtClean="0">
                <a:latin typeface="Times New Roman"/>
                <a:cs typeface="Times New Roman"/>
              </a:rPr>
              <a:t>                   </a:t>
            </a:r>
            <a:r>
              <a:rPr sz="1700" spc="432" dirty="0" smtClean="0">
                <a:latin typeface="Times New Roman"/>
                <a:cs typeface="Times New Roman"/>
              </a:rPr>
              <a:t> </a:t>
            </a:r>
            <a:r>
              <a:rPr sz="1700" spc="108" dirty="0" smtClean="0">
                <a:latin typeface="Times New Roman"/>
                <a:cs typeface="Times New Roman"/>
              </a:rPr>
              <a:t>kegiatan.</a:t>
            </a:r>
            <a:endParaRPr sz="1700">
              <a:latin typeface="Times New Roman"/>
              <a:cs typeface="Times New Roman"/>
            </a:endParaRPr>
          </a:p>
        </p:txBody>
      </p:sp>
      <p:sp>
        <p:nvSpPr>
          <p:cNvPr id="6" name="object 6"/>
          <p:cNvSpPr txBox="1"/>
          <p:nvPr/>
        </p:nvSpPr>
        <p:spPr>
          <a:xfrm>
            <a:off x="9412262" y="1625687"/>
            <a:ext cx="2209800" cy="2817925"/>
          </a:xfrm>
          <a:prstGeom prst="rect">
            <a:avLst/>
          </a:prstGeom>
        </p:spPr>
        <p:txBody>
          <a:bodyPr wrap="square" lIns="0" tIns="1256" rIns="0" bIns="0" rtlCol="0">
            <a:noAutofit/>
          </a:bodyPr>
          <a:lstStyle/>
          <a:p>
            <a:pPr>
              <a:lnSpc>
                <a:spcPts val="900"/>
              </a:lnSpc>
            </a:pPr>
            <a:endParaRPr sz="900"/>
          </a:p>
          <a:p>
            <a:pPr marL="161925" marR="232062">
              <a:lnSpc>
                <a:spcPct val="100041"/>
              </a:lnSpc>
              <a:spcBef>
                <a:spcPts val="2000"/>
              </a:spcBef>
            </a:pPr>
            <a:r>
              <a:rPr sz="1700" spc="142" dirty="0" smtClean="0">
                <a:latin typeface="Times New Roman"/>
                <a:cs typeface="Times New Roman"/>
              </a:rPr>
              <a:t>dapat menceritakan </a:t>
            </a:r>
            <a:r>
              <a:rPr sz="1700" b="1" spc="142" dirty="0" smtClean="0">
                <a:latin typeface="Times New Roman"/>
                <a:cs typeface="Times New Roman"/>
              </a:rPr>
              <a:t>pengalaman </a:t>
            </a:r>
            <a:r>
              <a:rPr sz="1700" spc="142" dirty="0" smtClean="0">
                <a:latin typeface="Times New Roman"/>
                <a:cs typeface="Times New Roman"/>
              </a:rPr>
              <a:t>dan bagaimana bisa menghadapi </a:t>
            </a:r>
            <a:r>
              <a:rPr sz="1700" b="1" spc="142" dirty="0" smtClean="0">
                <a:latin typeface="Times New Roman"/>
                <a:cs typeface="Times New Roman"/>
              </a:rPr>
              <a:t>tantangan baru </a:t>
            </a:r>
            <a:r>
              <a:rPr sz="1700" spc="142" dirty="0" smtClean="0">
                <a:latin typeface="Times New Roman"/>
                <a:cs typeface="Times New Roman"/>
              </a:rPr>
              <a:t>dalam menyelesaikan</a:t>
            </a:r>
            <a:endParaRPr sz="1700">
              <a:latin typeface="Times New Roman"/>
              <a:cs typeface="Times New Roman"/>
            </a:endParaRPr>
          </a:p>
        </p:txBody>
      </p:sp>
      <p:sp>
        <p:nvSpPr>
          <p:cNvPr id="5" name="object 5"/>
          <p:cNvSpPr txBox="1"/>
          <p:nvPr/>
        </p:nvSpPr>
        <p:spPr>
          <a:xfrm>
            <a:off x="569912" y="4443612"/>
            <a:ext cx="2209800" cy="2414387"/>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2779712" y="4443612"/>
            <a:ext cx="2211374" cy="2414387"/>
          </a:xfrm>
          <a:prstGeom prst="rect">
            <a:avLst/>
          </a:prstGeom>
        </p:spPr>
        <p:txBody>
          <a:bodyPr wrap="square" lIns="0" tIns="1256" rIns="0" bIns="0" rtlCol="0">
            <a:noAutofit/>
          </a:bodyPr>
          <a:lstStyle/>
          <a:p>
            <a:pPr>
              <a:lnSpc>
                <a:spcPts val="900"/>
              </a:lnSpc>
            </a:pPr>
            <a:endParaRPr sz="900"/>
          </a:p>
          <a:p>
            <a:pPr marL="161924" marR="139925">
              <a:lnSpc>
                <a:spcPct val="100041"/>
              </a:lnSpc>
              <a:spcBef>
                <a:spcPts val="2000"/>
              </a:spcBef>
            </a:pPr>
            <a:r>
              <a:rPr sz="1700" b="1" spc="147" dirty="0" smtClean="0">
                <a:latin typeface="Times New Roman"/>
                <a:cs typeface="Times New Roman"/>
              </a:rPr>
              <a:t>belum sepenuhnya mampu memberikan kontribusi </a:t>
            </a:r>
            <a:r>
              <a:rPr sz="1700" spc="147" dirty="0" smtClean="0">
                <a:latin typeface="Times New Roman"/>
                <a:cs typeface="Times New Roman"/>
              </a:rPr>
              <a:t>terhadap pelaksanaan tugas</a:t>
            </a:r>
            <a:endParaRPr sz="1700">
              <a:latin typeface="Times New Roman"/>
              <a:cs typeface="Times New Roman"/>
            </a:endParaRPr>
          </a:p>
        </p:txBody>
      </p:sp>
      <p:sp>
        <p:nvSpPr>
          <p:cNvPr id="3" name="object 3"/>
          <p:cNvSpPr txBox="1"/>
          <p:nvPr/>
        </p:nvSpPr>
        <p:spPr>
          <a:xfrm>
            <a:off x="4991087" y="4443612"/>
            <a:ext cx="4421174" cy="2414387"/>
          </a:xfrm>
          <a:prstGeom prst="rect">
            <a:avLst/>
          </a:prstGeom>
        </p:spPr>
        <p:txBody>
          <a:bodyPr wrap="square" lIns="0" tIns="1256" rIns="0" bIns="0" rtlCol="0">
            <a:noAutofit/>
          </a:bodyPr>
          <a:lstStyle/>
          <a:p>
            <a:pPr>
              <a:lnSpc>
                <a:spcPts val="900"/>
              </a:lnSpc>
            </a:pPr>
            <a:endParaRPr sz="900"/>
          </a:p>
          <a:p>
            <a:pPr marL="161925" marR="284794">
              <a:lnSpc>
                <a:spcPct val="100041"/>
              </a:lnSpc>
              <a:spcBef>
                <a:spcPts val="2000"/>
              </a:spcBef>
            </a:pPr>
            <a:r>
              <a:rPr sz="1700" b="1" spc="164" dirty="0" smtClean="0">
                <a:latin typeface="Times New Roman"/>
                <a:cs typeface="Times New Roman"/>
              </a:rPr>
              <a:t>sudah</a:t>
            </a:r>
            <a:r>
              <a:rPr sz="1700" b="1" spc="79" dirty="0" smtClean="0">
                <a:latin typeface="Times New Roman"/>
                <a:cs typeface="Times New Roman"/>
              </a:rPr>
              <a:t>                       </a:t>
            </a:r>
            <a:r>
              <a:rPr sz="1700" b="1" spc="161" dirty="0" smtClean="0">
                <a:latin typeface="Times New Roman"/>
                <a:cs typeface="Times New Roman"/>
              </a:rPr>
              <a:t> </a:t>
            </a:r>
            <a:r>
              <a:rPr sz="1700" b="1" spc="135" dirty="0" smtClean="0">
                <a:latin typeface="Times New Roman"/>
                <a:cs typeface="Times New Roman"/>
              </a:rPr>
              <a:t>telah</a:t>
            </a:r>
            <a:r>
              <a:rPr sz="1700" b="1" spc="121" dirty="0" smtClean="0">
                <a:latin typeface="Times New Roman"/>
                <a:cs typeface="Times New Roman"/>
              </a:rPr>
              <a:t> </a:t>
            </a:r>
            <a:r>
              <a:rPr sz="1700" b="1" spc="169" dirty="0" smtClean="0">
                <a:latin typeface="Times New Roman"/>
                <a:cs typeface="Times New Roman"/>
              </a:rPr>
              <a:t>banyak</a:t>
            </a:r>
            <a:r>
              <a:rPr sz="1700" b="1" spc="79" dirty="0" smtClean="0">
                <a:latin typeface="Times New Roman"/>
                <a:cs typeface="Times New Roman"/>
              </a:rPr>
              <a:t> </a:t>
            </a:r>
            <a:r>
              <a:rPr sz="1700" b="1" spc="156" dirty="0" smtClean="0">
                <a:latin typeface="Times New Roman"/>
                <a:cs typeface="Times New Roman"/>
              </a:rPr>
              <a:t>memberikan</a:t>
            </a:r>
            <a:r>
              <a:rPr sz="1700" b="1" spc="71" dirty="0" smtClean="0">
                <a:latin typeface="Times New Roman"/>
                <a:cs typeface="Times New Roman"/>
              </a:rPr>
              <a:t>            </a:t>
            </a:r>
            <a:r>
              <a:rPr sz="1700" b="1" spc="102" dirty="0" smtClean="0">
                <a:latin typeface="Times New Roman"/>
                <a:cs typeface="Times New Roman"/>
              </a:rPr>
              <a:t> </a:t>
            </a:r>
            <a:r>
              <a:rPr sz="1700" b="1" spc="156" dirty="0" smtClean="0">
                <a:latin typeface="Times New Roman"/>
                <a:cs typeface="Times New Roman"/>
              </a:rPr>
              <a:t>memberikan</a:t>
            </a:r>
            <a:r>
              <a:rPr sz="1700" b="1" spc="71" dirty="0" smtClean="0">
                <a:latin typeface="Times New Roman"/>
                <a:cs typeface="Times New Roman"/>
              </a:rPr>
              <a:t> </a:t>
            </a:r>
            <a:r>
              <a:rPr sz="1700" b="1" spc="143" dirty="0" smtClean="0">
                <a:latin typeface="Times New Roman"/>
                <a:cs typeface="Times New Roman"/>
              </a:rPr>
              <a:t>beberapa</a:t>
            </a:r>
            <a:r>
              <a:rPr sz="1700" b="1" spc="71" dirty="0" smtClean="0">
                <a:latin typeface="Times New Roman"/>
                <a:cs typeface="Times New Roman"/>
              </a:rPr>
              <a:t>                 </a:t>
            </a:r>
            <a:r>
              <a:rPr sz="1700" b="1" spc="534" dirty="0" smtClean="0">
                <a:latin typeface="Times New Roman"/>
                <a:cs typeface="Times New Roman"/>
              </a:rPr>
              <a:t> </a:t>
            </a:r>
            <a:r>
              <a:rPr sz="1700" b="1" spc="127" dirty="0" smtClean="0">
                <a:latin typeface="Times New Roman"/>
                <a:cs typeface="Times New Roman"/>
              </a:rPr>
              <a:t>kontribusi</a:t>
            </a:r>
            <a:r>
              <a:rPr sz="1700" b="1" spc="71" dirty="0" smtClean="0">
                <a:latin typeface="Times New Roman"/>
                <a:cs typeface="Times New Roman"/>
              </a:rPr>
              <a:t> </a:t>
            </a:r>
            <a:r>
              <a:rPr sz="1700" b="1" spc="180" dirty="0" smtClean="0">
                <a:latin typeface="Times New Roman"/>
                <a:cs typeface="Times New Roman"/>
              </a:rPr>
              <a:t>kontribusi</a:t>
            </a:r>
            <a:r>
              <a:rPr sz="1700" b="1" spc="100" dirty="0" smtClean="0">
                <a:latin typeface="Times New Roman"/>
                <a:cs typeface="Times New Roman"/>
              </a:rPr>
              <a:t>              </a:t>
            </a:r>
            <a:r>
              <a:rPr sz="1700" b="1" spc="187" dirty="0" smtClean="0">
                <a:latin typeface="Times New Roman"/>
                <a:cs typeface="Times New Roman"/>
              </a:rPr>
              <a:t> </a:t>
            </a:r>
            <a:r>
              <a:rPr sz="1700" spc="175" dirty="0" smtClean="0">
                <a:latin typeface="Times New Roman"/>
                <a:cs typeface="Times New Roman"/>
              </a:rPr>
              <a:t>terhadap</a:t>
            </a:r>
            <a:r>
              <a:rPr sz="1700" spc="101" dirty="0" smtClean="0">
                <a:latin typeface="Times New Roman"/>
                <a:cs typeface="Times New Roman"/>
              </a:rPr>
              <a:t> </a:t>
            </a:r>
            <a:r>
              <a:rPr sz="1700" b="1" spc="117" dirty="0" smtClean="0">
                <a:latin typeface="Times New Roman"/>
                <a:cs typeface="Times New Roman"/>
              </a:rPr>
              <a:t>t</a:t>
            </a:r>
            <a:r>
              <a:rPr sz="1700" spc="160" dirty="0" smtClean="0">
                <a:latin typeface="Times New Roman"/>
                <a:cs typeface="Times New Roman"/>
              </a:rPr>
              <a:t>erhadap</a:t>
            </a:r>
            <a:r>
              <a:rPr sz="1700" spc="88" dirty="0" smtClean="0">
                <a:latin typeface="Times New Roman"/>
                <a:cs typeface="Times New Roman"/>
              </a:rPr>
              <a:t>                  </a:t>
            </a:r>
            <a:r>
              <a:rPr sz="1700" spc="486" dirty="0" smtClean="0">
                <a:latin typeface="Times New Roman"/>
                <a:cs typeface="Times New Roman"/>
              </a:rPr>
              <a:t> </a:t>
            </a:r>
            <a:r>
              <a:rPr sz="1700" spc="157" dirty="0" smtClean="0">
                <a:latin typeface="Times New Roman"/>
                <a:cs typeface="Times New Roman"/>
              </a:rPr>
              <a:t>pelaksanaan</a:t>
            </a:r>
            <a:r>
              <a:rPr sz="1700" spc="88" dirty="0" smtClean="0">
                <a:latin typeface="Times New Roman"/>
                <a:cs typeface="Times New Roman"/>
              </a:rPr>
              <a:t> </a:t>
            </a:r>
            <a:r>
              <a:rPr sz="1700" spc="142" dirty="0" smtClean="0">
                <a:latin typeface="Times New Roman"/>
                <a:cs typeface="Times New Roman"/>
              </a:rPr>
              <a:t>pelaksanaan</a:t>
            </a:r>
            <a:r>
              <a:rPr sz="1700" spc="97" dirty="0" smtClean="0">
                <a:latin typeface="Times New Roman"/>
                <a:cs typeface="Times New Roman"/>
              </a:rPr>
              <a:t> </a:t>
            </a:r>
            <a:r>
              <a:rPr sz="1700" spc="135" dirty="0" smtClean="0">
                <a:latin typeface="Times New Roman"/>
                <a:cs typeface="Times New Roman"/>
              </a:rPr>
              <a:t>tugas</a:t>
            </a:r>
            <a:r>
              <a:rPr sz="1700" spc="79" dirty="0" smtClean="0">
                <a:latin typeface="Times New Roman"/>
                <a:cs typeface="Times New Roman"/>
              </a:rPr>
              <a:t>    </a:t>
            </a:r>
            <a:r>
              <a:rPr sz="1700" spc="246" dirty="0" smtClean="0">
                <a:latin typeface="Times New Roman"/>
                <a:cs typeface="Times New Roman"/>
              </a:rPr>
              <a:t> </a:t>
            </a:r>
            <a:r>
              <a:rPr sz="1700" b="1" spc="146" dirty="0" smtClean="0">
                <a:latin typeface="Times New Roman"/>
                <a:cs typeface="Times New Roman"/>
              </a:rPr>
              <a:t>tugas</a:t>
            </a:r>
            <a:r>
              <a:rPr sz="1700" b="1" spc="52" dirty="0" smtClean="0">
                <a:latin typeface="Times New Roman"/>
                <a:cs typeface="Times New Roman"/>
              </a:rPr>
              <a:t> </a:t>
            </a:r>
            <a:r>
              <a:rPr sz="1700" b="1" spc="169" dirty="0" smtClean="0">
                <a:latin typeface="Times New Roman"/>
                <a:cs typeface="Times New Roman"/>
              </a:rPr>
              <a:t>kelompok</a:t>
            </a:r>
            <a:r>
              <a:rPr sz="1700" b="1" spc="79" dirty="0" smtClean="0">
                <a:latin typeface="Times New Roman"/>
                <a:cs typeface="Times New Roman"/>
              </a:rPr>
              <a:t> </a:t>
            </a:r>
            <a:r>
              <a:rPr sz="1700" spc="111" dirty="0" smtClean="0">
                <a:latin typeface="Times New Roman"/>
                <a:cs typeface="Times New Roman"/>
              </a:rPr>
              <a:t>kelompok.</a:t>
            </a:r>
            <a:endParaRPr sz="1700">
              <a:latin typeface="Times New Roman"/>
              <a:cs typeface="Times New Roman"/>
            </a:endParaRPr>
          </a:p>
        </p:txBody>
      </p:sp>
      <p:sp>
        <p:nvSpPr>
          <p:cNvPr id="2" name="object 2"/>
          <p:cNvSpPr txBox="1"/>
          <p:nvPr/>
        </p:nvSpPr>
        <p:spPr>
          <a:xfrm>
            <a:off x="9412262" y="4443612"/>
            <a:ext cx="2209800" cy="2414387"/>
          </a:xfrm>
          <a:prstGeom prst="rect">
            <a:avLst/>
          </a:prstGeom>
        </p:spPr>
        <p:txBody>
          <a:bodyPr wrap="square" lIns="0" tIns="1256" rIns="0" bIns="0" rtlCol="0">
            <a:noAutofit/>
          </a:bodyPr>
          <a:lstStyle/>
          <a:p>
            <a:pPr>
              <a:lnSpc>
                <a:spcPts val="900"/>
              </a:lnSpc>
            </a:pPr>
            <a:endParaRPr sz="900"/>
          </a:p>
          <a:p>
            <a:pPr marL="161925" marR="138350">
              <a:lnSpc>
                <a:spcPct val="100041"/>
              </a:lnSpc>
              <a:spcBef>
                <a:spcPts val="2000"/>
              </a:spcBef>
            </a:pPr>
            <a:r>
              <a:rPr sz="1700" b="1" spc="142" dirty="0" smtClean="0">
                <a:latin typeface="Times New Roman"/>
                <a:cs typeface="Times New Roman"/>
              </a:rPr>
              <a:t>telah sepenuhnya memberikan kontibusi </a:t>
            </a:r>
            <a:r>
              <a:rPr sz="1700" spc="142" dirty="0" smtClean="0">
                <a:latin typeface="Times New Roman"/>
                <a:cs typeface="Times New Roman"/>
              </a:rPr>
              <a:t>terhadap pelaksanaan tugas kelompok.</a:t>
            </a:r>
            <a:endParaRPr sz="170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27" name="object 27"/>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25" name="object 25"/>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24" name="object 24"/>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2" name="object 12"/>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13" name="object 13"/>
          <p:cNvSpPr/>
          <p:nvPr/>
        </p:nvSpPr>
        <p:spPr>
          <a:xfrm>
            <a:off x="569912" y="773112"/>
            <a:ext cx="2209800" cy="902550"/>
          </a:xfrm>
          <a:custGeom>
            <a:avLst/>
            <a:gdLst/>
            <a:ahLst/>
            <a:cxnLst/>
            <a:rect l="l" t="t" r="r" b="b"/>
            <a:pathLst>
              <a:path w="2209800" h="902550">
                <a:moveTo>
                  <a:pt x="0" y="0"/>
                </a:moveTo>
                <a:lnTo>
                  <a:pt x="2209800" y="0"/>
                </a:lnTo>
                <a:lnTo>
                  <a:pt x="2209800" y="902550"/>
                </a:lnTo>
                <a:lnTo>
                  <a:pt x="0" y="902550"/>
                </a:lnTo>
                <a:lnTo>
                  <a:pt x="0" y="0"/>
                </a:lnTo>
                <a:close/>
              </a:path>
            </a:pathLst>
          </a:custGeom>
          <a:solidFill>
            <a:srgbClr val="E74C22"/>
          </a:solidFill>
        </p:spPr>
        <p:txBody>
          <a:bodyPr wrap="square" lIns="0" tIns="0" rIns="0" bIns="0" rtlCol="0">
            <a:noAutofit/>
          </a:bodyPr>
          <a:lstStyle/>
          <a:p>
            <a:endParaRPr/>
          </a:p>
        </p:txBody>
      </p:sp>
      <p:sp>
        <p:nvSpPr>
          <p:cNvPr id="14" name="object 14"/>
          <p:cNvSpPr/>
          <p:nvPr/>
        </p:nvSpPr>
        <p:spPr>
          <a:xfrm>
            <a:off x="2779712" y="773112"/>
            <a:ext cx="2211374" cy="902550"/>
          </a:xfrm>
          <a:custGeom>
            <a:avLst/>
            <a:gdLst/>
            <a:ahLst/>
            <a:cxnLst/>
            <a:rect l="l" t="t" r="r" b="b"/>
            <a:pathLst>
              <a:path w="2211374" h="902550">
                <a:moveTo>
                  <a:pt x="0" y="0"/>
                </a:moveTo>
                <a:lnTo>
                  <a:pt x="2211374" y="0"/>
                </a:lnTo>
                <a:lnTo>
                  <a:pt x="2211374" y="902550"/>
                </a:lnTo>
                <a:lnTo>
                  <a:pt x="0" y="902550"/>
                </a:lnTo>
                <a:lnTo>
                  <a:pt x="0" y="0"/>
                </a:lnTo>
                <a:close/>
              </a:path>
            </a:pathLst>
          </a:custGeom>
          <a:solidFill>
            <a:srgbClr val="E74C22"/>
          </a:solidFill>
        </p:spPr>
        <p:txBody>
          <a:bodyPr wrap="square" lIns="0" tIns="0" rIns="0" bIns="0" rtlCol="0">
            <a:noAutofit/>
          </a:bodyPr>
          <a:lstStyle/>
          <a:p>
            <a:endParaRPr/>
          </a:p>
        </p:txBody>
      </p:sp>
      <p:sp>
        <p:nvSpPr>
          <p:cNvPr id="15" name="object 15"/>
          <p:cNvSpPr/>
          <p:nvPr/>
        </p:nvSpPr>
        <p:spPr>
          <a:xfrm>
            <a:off x="4991087" y="773112"/>
            <a:ext cx="2209799" cy="902550"/>
          </a:xfrm>
          <a:custGeom>
            <a:avLst/>
            <a:gdLst/>
            <a:ahLst/>
            <a:cxnLst/>
            <a:rect l="l" t="t" r="r" b="b"/>
            <a:pathLst>
              <a:path w="2209799" h="902550">
                <a:moveTo>
                  <a:pt x="0" y="0"/>
                </a:moveTo>
                <a:lnTo>
                  <a:pt x="2209799" y="0"/>
                </a:lnTo>
                <a:lnTo>
                  <a:pt x="2209799" y="902550"/>
                </a:lnTo>
                <a:lnTo>
                  <a:pt x="0" y="902550"/>
                </a:lnTo>
                <a:lnTo>
                  <a:pt x="0" y="0"/>
                </a:lnTo>
                <a:close/>
              </a:path>
            </a:pathLst>
          </a:custGeom>
          <a:solidFill>
            <a:srgbClr val="E74C22"/>
          </a:solidFill>
        </p:spPr>
        <p:txBody>
          <a:bodyPr wrap="square" lIns="0" tIns="0" rIns="0" bIns="0" rtlCol="0">
            <a:noAutofit/>
          </a:bodyPr>
          <a:lstStyle/>
          <a:p>
            <a:endParaRPr/>
          </a:p>
        </p:txBody>
      </p:sp>
      <p:sp>
        <p:nvSpPr>
          <p:cNvPr id="16" name="object 16"/>
          <p:cNvSpPr/>
          <p:nvPr/>
        </p:nvSpPr>
        <p:spPr>
          <a:xfrm>
            <a:off x="7200886" y="773112"/>
            <a:ext cx="2211375" cy="902550"/>
          </a:xfrm>
          <a:custGeom>
            <a:avLst/>
            <a:gdLst/>
            <a:ahLst/>
            <a:cxnLst/>
            <a:rect l="l" t="t" r="r" b="b"/>
            <a:pathLst>
              <a:path w="2211375" h="902550">
                <a:moveTo>
                  <a:pt x="0" y="0"/>
                </a:moveTo>
                <a:lnTo>
                  <a:pt x="2211375" y="0"/>
                </a:lnTo>
                <a:lnTo>
                  <a:pt x="2211375" y="902550"/>
                </a:lnTo>
                <a:lnTo>
                  <a:pt x="0" y="902550"/>
                </a:lnTo>
                <a:lnTo>
                  <a:pt x="0" y="0"/>
                </a:lnTo>
                <a:close/>
              </a:path>
            </a:pathLst>
          </a:custGeom>
          <a:solidFill>
            <a:srgbClr val="E74C22"/>
          </a:solidFill>
        </p:spPr>
        <p:txBody>
          <a:bodyPr wrap="square" lIns="0" tIns="0" rIns="0" bIns="0" rtlCol="0">
            <a:noAutofit/>
          </a:bodyPr>
          <a:lstStyle/>
          <a:p>
            <a:endParaRPr/>
          </a:p>
        </p:txBody>
      </p:sp>
      <p:sp>
        <p:nvSpPr>
          <p:cNvPr id="17" name="object 17"/>
          <p:cNvSpPr/>
          <p:nvPr/>
        </p:nvSpPr>
        <p:spPr>
          <a:xfrm>
            <a:off x="9412262" y="773112"/>
            <a:ext cx="2209800" cy="902550"/>
          </a:xfrm>
          <a:custGeom>
            <a:avLst/>
            <a:gdLst/>
            <a:ahLst/>
            <a:cxnLst/>
            <a:rect l="l" t="t" r="r" b="b"/>
            <a:pathLst>
              <a:path w="2209800" h="902550">
                <a:moveTo>
                  <a:pt x="0" y="0"/>
                </a:moveTo>
                <a:lnTo>
                  <a:pt x="2209800" y="0"/>
                </a:lnTo>
                <a:lnTo>
                  <a:pt x="2209800" y="902550"/>
                </a:lnTo>
                <a:lnTo>
                  <a:pt x="0" y="902550"/>
                </a:lnTo>
                <a:lnTo>
                  <a:pt x="0" y="0"/>
                </a:lnTo>
                <a:close/>
              </a:path>
            </a:pathLst>
          </a:custGeom>
          <a:solidFill>
            <a:srgbClr val="E74C22"/>
          </a:solidFill>
        </p:spPr>
        <p:txBody>
          <a:bodyPr wrap="square" lIns="0" tIns="0" rIns="0" bIns="0" rtlCol="0">
            <a:noAutofit/>
          </a:bodyPr>
          <a:lstStyle/>
          <a:p>
            <a:endParaRPr/>
          </a:p>
        </p:txBody>
      </p:sp>
      <p:sp>
        <p:nvSpPr>
          <p:cNvPr id="18" name="object 18"/>
          <p:cNvSpPr/>
          <p:nvPr/>
        </p:nvSpPr>
        <p:spPr>
          <a:xfrm>
            <a:off x="569912" y="1675662"/>
            <a:ext cx="2209800" cy="2983049"/>
          </a:xfrm>
          <a:custGeom>
            <a:avLst/>
            <a:gdLst/>
            <a:ahLst/>
            <a:cxnLst/>
            <a:rect l="l" t="t" r="r" b="b"/>
            <a:pathLst>
              <a:path w="2209800" h="2983049">
                <a:moveTo>
                  <a:pt x="0" y="0"/>
                </a:moveTo>
                <a:lnTo>
                  <a:pt x="2209800" y="0"/>
                </a:lnTo>
                <a:lnTo>
                  <a:pt x="2209800" y="2983049"/>
                </a:lnTo>
                <a:lnTo>
                  <a:pt x="0" y="2983049"/>
                </a:lnTo>
                <a:lnTo>
                  <a:pt x="0" y="0"/>
                </a:lnTo>
                <a:close/>
              </a:path>
            </a:pathLst>
          </a:custGeom>
          <a:solidFill>
            <a:srgbClr val="F6D0CC"/>
          </a:solidFill>
        </p:spPr>
        <p:txBody>
          <a:bodyPr wrap="square" lIns="0" tIns="0" rIns="0" bIns="0" rtlCol="0">
            <a:noAutofit/>
          </a:bodyPr>
          <a:lstStyle/>
          <a:p>
            <a:endParaRPr/>
          </a:p>
        </p:txBody>
      </p:sp>
      <p:sp>
        <p:nvSpPr>
          <p:cNvPr id="19" name="object 19"/>
          <p:cNvSpPr/>
          <p:nvPr/>
        </p:nvSpPr>
        <p:spPr>
          <a:xfrm>
            <a:off x="2779712" y="1675662"/>
            <a:ext cx="2211374" cy="2983049"/>
          </a:xfrm>
          <a:custGeom>
            <a:avLst/>
            <a:gdLst/>
            <a:ahLst/>
            <a:cxnLst/>
            <a:rect l="l" t="t" r="r" b="b"/>
            <a:pathLst>
              <a:path w="2211374" h="2983049">
                <a:moveTo>
                  <a:pt x="0" y="0"/>
                </a:moveTo>
                <a:lnTo>
                  <a:pt x="2211374" y="0"/>
                </a:lnTo>
                <a:lnTo>
                  <a:pt x="2211374" y="2983049"/>
                </a:lnTo>
                <a:lnTo>
                  <a:pt x="0" y="2983049"/>
                </a:lnTo>
                <a:lnTo>
                  <a:pt x="0" y="0"/>
                </a:lnTo>
                <a:close/>
              </a:path>
            </a:pathLst>
          </a:custGeom>
          <a:solidFill>
            <a:srgbClr val="F6D0CC"/>
          </a:solidFill>
        </p:spPr>
        <p:txBody>
          <a:bodyPr wrap="square" lIns="0" tIns="0" rIns="0" bIns="0" rtlCol="0">
            <a:noAutofit/>
          </a:bodyPr>
          <a:lstStyle/>
          <a:p>
            <a:endParaRPr/>
          </a:p>
        </p:txBody>
      </p:sp>
      <p:sp>
        <p:nvSpPr>
          <p:cNvPr id="20" name="object 20"/>
          <p:cNvSpPr/>
          <p:nvPr/>
        </p:nvSpPr>
        <p:spPr>
          <a:xfrm>
            <a:off x="4991087" y="1675662"/>
            <a:ext cx="2209799" cy="2983049"/>
          </a:xfrm>
          <a:custGeom>
            <a:avLst/>
            <a:gdLst/>
            <a:ahLst/>
            <a:cxnLst/>
            <a:rect l="l" t="t" r="r" b="b"/>
            <a:pathLst>
              <a:path w="2209799" h="2983049">
                <a:moveTo>
                  <a:pt x="0" y="0"/>
                </a:moveTo>
                <a:lnTo>
                  <a:pt x="2209799" y="0"/>
                </a:lnTo>
                <a:lnTo>
                  <a:pt x="2209799" y="2983049"/>
                </a:lnTo>
                <a:lnTo>
                  <a:pt x="0" y="2983049"/>
                </a:lnTo>
                <a:lnTo>
                  <a:pt x="0" y="0"/>
                </a:lnTo>
                <a:close/>
              </a:path>
            </a:pathLst>
          </a:custGeom>
          <a:solidFill>
            <a:srgbClr val="F6D0CC"/>
          </a:solidFill>
        </p:spPr>
        <p:txBody>
          <a:bodyPr wrap="square" lIns="0" tIns="0" rIns="0" bIns="0" rtlCol="0">
            <a:noAutofit/>
          </a:bodyPr>
          <a:lstStyle/>
          <a:p>
            <a:endParaRPr/>
          </a:p>
        </p:txBody>
      </p:sp>
      <p:sp>
        <p:nvSpPr>
          <p:cNvPr id="21" name="object 21"/>
          <p:cNvSpPr/>
          <p:nvPr/>
        </p:nvSpPr>
        <p:spPr>
          <a:xfrm>
            <a:off x="7200886" y="1675662"/>
            <a:ext cx="2211375" cy="2983049"/>
          </a:xfrm>
          <a:custGeom>
            <a:avLst/>
            <a:gdLst/>
            <a:ahLst/>
            <a:cxnLst/>
            <a:rect l="l" t="t" r="r" b="b"/>
            <a:pathLst>
              <a:path w="2211375" h="2983049">
                <a:moveTo>
                  <a:pt x="0" y="0"/>
                </a:moveTo>
                <a:lnTo>
                  <a:pt x="2211375" y="0"/>
                </a:lnTo>
                <a:lnTo>
                  <a:pt x="2211375" y="2983049"/>
                </a:lnTo>
                <a:lnTo>
                  <a:pt x="0" y="2983049"/>
                </a:lnTo>
                <a:lnTo>
                  <a:pt x="0" y="0"/>
                </a:lnTo>
                <a:close/>
              </a:path>
            </a:pathLst>
          </a:custGeom>
          <a:solidFill>
            <a:srgbClr val="F6D0CC"/>
          </a:solidFill>
        </p:spPr>
        <p:txBody>
          <a:bodyPr wrap="square" lIns="0" tIns="0" rIns="0" bIns="0" rtlCol="0">
            <a:noAutofit/>
          </a:bodyPr>
          <a:lstStyle/>
          <a:p>
            <a:endParaRPr/>
          </a:p>
        </p:txBody>
      </p:sp>
      <p:sp>
        <p:nvSpPr>
          <p:cNvPr id="22" name="object 22"/>
          <p:cNvSpPr/>
          <p:nvPr/>
        </p:nvSpPr>
        <p:spPr>
          <a:xfrm>
            <a:off x="9412262" y="1675662"/>
            <a:ext cx="2209800" cy="2983049"/>
          </a:xfrm>
          <a:custGeom>
            <a:avLst/>
            <a:gdLst/>
            <a:ahLst/>
            <a:cxnLst/>
            <a:rect l="l" t="t" r="r" b="b"/>
            <a:pathLst>
              <a:path w="2209800" h="2983049">
                <a:moveTo>
                  <a:pt x="0" y="0"/>
                </a:moveTo>
                <a:lnTo>
                  <a:pt x="2209800" y="0"/>
                </a:lnTo>
                <a:lnTo>
                  <a:pt x="2209800" y="2983049"/>
                </a:lnTo>
                <a:lnTo>
                  <a:pt x="0" y="2983049"/>
                </a:lnTo>
                <a:lnTo>
                  <a:pt x="0" y="0"/>
                </a:lnTo>
                <a:close/>
              </a:path>
            </a:pathLst>
          </a:custGeom>
          <a:solidFill>
            <a:srgbClr val="F6D0CC"/>
          </a:solidFill>
        </p:spPr>
        <p:txBody>
          <a:bodyPr wrap="square" lIns="0" tIns="0" rIns="0" bIns="0" rtlCol="0">
            <a:noAutofit/>
          </a:bodyPr>
          <a:lstStyle/>
          <a:p>
            <a:endParaRPr/>
          </a:p>
        </p:txBody>
      </p:sp>
      <p:sp>
        <p:nvSpPr>
          <p:cNvPr id="23" name="object 23"/>
          <p:cNvSpPr/>
          <p:nvPr/>
        </p:nvSpPr>
        <p:spPr>
          <a:xfrm>
            <a:off x="563562" y="1675662"/>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11" name="object 11"/>
          <p:cNvSpPr txBox="1"/>
          <p:nvPr/>
        </p:nvSpPr>
        <p:spPr>
          <a:xfrm>
            <a:off x="2913178" y="299865"/>
            <a:ext cx="6417181" cy="355600"/>
          </a:xfrm>
          <a:prstGeom prst="rect">
            <a:avLst/>
          </a:prstGeom>
        </p:spPr>
        <p:txBody>
          <a:bodyPr wrap="square" lIns="0" tIns="16573" rIns="0" bIns="0" rtlCol="0">
            <a:noAutofit/>
          </a:bodyPr>
          <a:lstStyle/>
          <a:p>
            <a:pPr marL="12700">
              <a:lnSpc>
                <a:spcPts val="2610"/>
              </a:lnSpc>
            </a:pPr>
            <a:r>
              <a:rPr sz="2600" spc="-617" dirty="0" smtClean="0">
                <a:solidFill>
                  <a:srgbClr val="404040"/>
                </a:solidFill>
                <a:latin typeface="Times New Roman"/>
                <a:cs typeface="Times New Roman"/>
              </a:rPr>
              <a:t>RUBRIK PENILAIAN </a:t>
            </a:r>
            <a:r>
              <a:rPr sz="2600" spc="-617" dirty="0" smtClean="0">
                <a:solidFill>
                  <a:srgbClr val="933E00"/>
                </a:solidFill>
                <a:latin typeface="Times New Roman"/>
                <a:cs typeface="Times New Roman"/>
              </a:rPr>
              <a:t>MEMBANGUN KREATIVITAS DAN PRO AKTIF (3)</a:t>
            </a:r>
            <a:endParaRPr sz="2600">
              <a:latin typeface="Times New Roman"/>
              <a:cs typeface="Times New Roman"/>
            </a:endParaRPr>
          </a:p>
        </p:txBody>
      </p:sp>
      <p:sp>
        <p:nvSpPr>
          <p:cNvPr id="10" name="object 10"/>
          <p:cNvSpPr txBox="1"/>
          <p:nvPr/>
        </p:nvSpPr>
        <p:spPr>
          <a:xfrm>
            <a:off x="7565938" y="840242"/>
            <a:ext cx="1514271" cy="254000"/>
          </a:xfrm>
          <a:prstGeom prst="rect">
            <a:avLst/>
          </a:prstGeom>
        </p:spPr>
        <p:txBody>
          <a:bodyPr wrap="square" lIns="0" tIns="12065" rIns="0" bIns="0" rtlCol="0">
            <a:noAutofit/>
          </a:bodyPr>
          <a:lstStyle/>
          <a:p>
            <a:pPr marL="12700">
              <a:lnSpc>
                <a:spcPts val="1900"/>
              </a:lnSpc>
            </a:pPr>
            <a:r>
              <a:rPr sz="1800" b="1" spc="147" dirty="0" smtClean="0">
                <a:solidFill>
                  <a:srgbClr val="FFFFFF"/>
                </a:solidFill>
                <a:latin typeface="Times New Roman"/>
                <a:cs typeface="Times New Roman"/>
              </a:rPr>
              <a:t>Berkembang</a:t>
            </a:r>
            <a:endParaRPr sz="1800">
              <a:latin typeface="Times New Roman"/>
              <a:cs typeface="Times New Roman"/>
            </a:endParaRPr>
          </a:p>
        </p:txBody>
      </p:sp>
      <p:sp>
        <p:nvSpPr>
          <p:cNvPr id="9" name="object 9"/>
          <p:cNvSpPr txBox="1"/>
          <p:nvPr/>
        </p:nvSpPr>
        <p:spPr>
          <a:xfrm>
            <a:off x="3144762" y="1251721"/>
            <a:ext cx="1514271" cy="254000"/>
          </a:xfrm>
          <a:prstGeom prst="rect">
            <a:avLst/>
          </a:prstGeom>
        </p:spPr>
        <p:txBody>
          <a:bodyPr wrap="square" lIns="0" tIns="12065" rIns="0" bIns="0" rtlCol="0">
            <a:noAutofit/>
          </a:bodyPr>
          <a:lstStyle/>
          <a:p>
            <a:pPr marL="12700">
              <a:lnSpc>
                <a:spcPts val="1900"/>
              </a:lnSpc>
            </a:pPr>
            <a:r>
              <a:rPr sz="1800" b="1" spc="147" dirty="0" smtClean="0">
                <a:solidFill>
                  <a:srgbClr val="FFFFFF"/>
                </a:solidFill>
                <a:latin typeface="Times New Roman"/>
                <a:cs typeface="Times New Roman"/>
              </a:rPr>
              <a:t>Berkembang</a:t>
            </a:r>
            <a:endParaRPr sz="1800">
              <a:latin typeface="Times New Roman"/>
              <a:cs typeface="Times New Roman"/>
            </a:endParaRPr>
          </a:p>
        </p:txBody>
      </p:sp>
      <p:sp>
        <p:nvSpPr>
          <p:cNvPr id="8" name="object 8"/>
          <p:cNvSpPr txBox="1"/>
          <p:nvPr/>
        </p:nvSpPr>
        <p:spPr>
          <a:xfrm>
            <a:off x="5355350" y="1251721"/>
            <a:ext cx="1514271" cy="254000"/>
          </a:xfrm>
          <a:prstGeom prst="rect">
            <a:avLst/>
          </a:prstGeom>
        </p:spPr>
        <p:txBody>
          <a:bodyPr wrap="square" lIns="0" tIns="12065" rIns="0" bIns="0" rtlCol="0">
            <a:noAutofit/>
          </a:bodyPr>
          <a:lstStyle/>
          <a:p>
            <a:pPr marL="12700">
              <a:lnSpc>
                <a:spcPts val="1900"/>
              </a:lnSpc>
            </a:pPr>
            <a:r>
              <a:rPr sz="1800" b="1" spc="147" dirty="0" smtClean="0">
                <a:solidFill>
                  <a:srgbClr val="FFFFFF"/>
                </a:solidFill>
                <a:latin typeface="Times New Roman"/>
                <a:cs typeface="Times New Roman"/>
              </a:rPr>
              <a:t>Berkembang</a:t>
            </a:r>
            <a:endParaRPr sz="1800">
              <a:latin typeface="Times New Roman"/>
              <a:cs typeface="Times New Roman"/>
            </a:endParaRPr>
          </a:p>
        </p:txBody>
      </p:sp>
      <p:sp>
        <p:nvSpPr>
          <p:cNvPr id="7" name="object 7"/>
          <p:cNvSpPr txBox="1"/>
          <p:nvPr/>
        </p:nvSpPr>
        <p:spPr>
          <a:xfrm>
            <a:off x="9776525" y="1251721"/>
            <a:ext cx="1514271" cy="254000"/>
          </a:xfrm>
          <a:prstGeom prst="rect">
            <a:avLst/>
          </a:prstGeom>
        </p:spPr>
        <p:txBody>
          <a:bodyPr wrap="square" lIns="0" tIns="12065" rIns="0" bIns="0" rtlCol="0">
            <a:noAutofit/>
          </a:bodyPr>
          <a:lstStyle/>
          <a:p>
            <a:pPr marL="12700">
              <a:lnSpc>
                <a:spcPts val="1900"/>
              </a:lnSpc>
            </a:pPr>
            <a:r>
              <a:rPr sz="1800" b="1" spc="147" dirty="0" smtClean="0">
                <a:solidFill>
                  <a:srgbClr val="FFFFFF"/>
                </a:solidFill>
                <a:latin typeface="Times New Roman"/>
                <a:cs typeface="Times New Roman"/>
              </a:rPr>
              <a:t>Berkembang</a:t>
            </a:r>
            <a:endParaRPr sz="1800">
              <a:latin typeface="Times New Roman"/>
              <a:cs typeface="Times New Roman"/>
            </a:endParaRPr>
          </a:p>
        </p:txBody>
      </p:sp>
      <p:sp>
        <p:nvSpPr>
          <p:cNvPr id="6" name="object 6"/>
          <p:cNvSpPr txBox="1"/>
          <p:nvPr/>
        </p:nvSpPr>
        <p:spPr>
          <a:xfrm>
            <a:off x="7799951" y="1388882"/>
            <a:ext cx="1047242" cy="254000"/>
          </a:xfrm>
          <a:prstGeom prst="rect">
            <a:avLst/>
          </a:prstGeom>
        </p:spPr>
        <p:txBody>
          <a:bodyPr wrap="square" lIns="0" tIns="12065" rIns="0" bIns="0" rtlCol="0">
            <a:noAutofit/>
          </a:bodyPr>
          <a:lstStyle/>
          <a:p>
            <a:pPr marL="12700">
              <a:lnSpc>
                <a:spcPts val="1900"/>
              </a:lnSpc>
            </a:pPr>
            <a:r>
              <a:rPr sz="1800" b="1" spc="117" dirty="0" smtClean="0">
                <a:solidFill>
                  <a:srgbClr val="FFFFFF"/>
                </a:solidFill>
                <a:latin typeface="Times New Roman"/>
                <a:cs typeface="Times New Roman"/>
              </a:rPr>
              <a:t>Harapan</a:t>
            </a:r>
            <a:endParaRPr sz="1800">
              <a:latin typeface="Times New Roman"/>
              <a:cs typeface="Times New Roman"/>
            </a:endParaRPr>
          </a:p>
        </p:txBody>
      </p:sp>
      <p:sp>
        <p:nvSpPr>
          <p:cNvPr id="5" name="object 5"/>
          <p:cNvSpPr txBox="1"/>
          <p:nvPr/>
        </p:nvSpPr>
        <p:spPr>
          <a:xfrm>
            <a:off x="2928937" y="4286177"/>
            <a:ext cx="604901" cy="254000"/>
          </a:xfrm>
          <a:prstGeom prst="rect">
            <a:avLst/>
          </a:prstGeom>
        </p:spPr>
        <p:txBody>
          <a:bodyPr wrap="square" lIns="0" tIns="12065" rIns="0" bIns="0" rtlCol="0">
            <a:noAutofit/>
          </a:bodyPr>
          <a:lstStyle/>
          <a:p>
            <a:pPr marL="12700">
              <a:lnSpc>
                <a:spcPts val="1900"/>
              </a:lnSpc>
            </a:pPr>
            <a:r>
              <a:rPr sz="1800" spc="51" dirty="0" smtClean="0">
                <a:latin typeface="Times New Roman"/>
                <a:cs typeface="Times New Roman"/>
              </a:rPr>
              <a:t>logis.</a:t>
            </a:r>
            <a:endParaRPr sz="1800">
              <a:latin typeface="Times New Roman"/>
              <a:cs typeface="Times New Roman"/>
            </a:endParaRPr>
          </a:p>
        </p:txBody>
      </p:sp>
      <p:sp>
        <p:nvSpPr>
          <p:cNvPr id="4" name="object 4"/>
          <p:cNvSpPr txBox="1"/>
          <p:nvPr/>
        </p:nvSpPr>
        <p:spPr>
          <a:xfrm>
            <a:off x="9561487" y="4286177"/>
            <a:ext cx="604901" cy="254000"/>
          </a:xfrm>
          <a:prstGeom prst="rect">
            <a:avLst/>
          </a:prstGeom>
        </p:spPr>
        <p:txBody>
          <a:bodyPr wrap="square" lIns="0" tIns="12065" rIns="0" bIns="0" rtlCol="0">
            <a:noAutofit/>
          </a:bodyPr>
          <a:lstStyle/>
          <a:p>
            <a:pPr marL="12700">
              <a:lnSpc>
                <a:spcPts val="1900"/>
              </a:lnSpc>
            </a:pPr>
            <a:r>
              <a:rPr sz="1800" spc="51" dirty="0" smtClean="0">
                <a:latin typeface="Times New Roman"/>
                <a:cs typeface="Times New Roman"/>
              </a:rPr>
              <a:t>logis.</a:t>
            </a:r>
            <a:endParaRPr sz="1800">
              <a:latin typeface="Times New Roman"/>
              <a:cs typeface="Times New Roman"/>
            </a:endParaRPr>
          </a:p>
        </p:txBody>
      </p:sp>
      <p:sp>
        <p:nvSpPr>
          <p:cNvPr id="3" name="object 3"/>
          <p:cNvSpPr txBox="1"/>
          <p:nvPr/>
        </p:nvSpPr>
        <p:spPr>
          <a:xfrm>
            <a:off x="569912" y="773112"/>
            <a:ext cx="11052150" cy="902550"/>
          </a:xfrm>
          <a:prstGeom prst="rect">
            <a:avLst/>
          </a:prstGeom>
        </p:spPr>
        <p:txBody>
          <a:bodyPr wrap="square" lIns="0" tIns="5191" rIns="0" bIns="0" rtlCol="0">
            <a:noAutofit/>
          </a:bodyPr>
          <a:lstStyle/>
          <a:p>
            <a:pPr>
              <a:lnSpc>
                <a:spcPts val="1400"/>
              </a:lnSpc>
            </a:pPr>
            <a:endParaRPr sz="1400"/>
          </a:p>
          <a:p>
            <a:pPr marL="638826">
              <a:lnSpc>
                <a:spcPts val="2069"/>
              </a:lnSpc>
            </a:pPr>
            <a:r>
              <a:rPr sz="2700" b="1" spc="133" baseline="-35429" dirty="0" smtClean="0">
                <a:solidFill>
                  <a:srgbClr val="FFFFFF"/>
                </a:solidFill>
                <a:latin typeface="Times New Roman"/>
                <a:cs typeface="Times New Roman"/>
              </a:rPr>
              <a:t>Dimensi</a:t>
            </a:r>
            <a:r>
              <a:rPr sz="2700" b="1" spc="66" baseline="-35429" dirty="0" smtClean="0">
                <a:solidFill>
                  <a:srgbClr val="FFFFFF"/>
                </a:solidFill>
                <a:latin typeface="Times New Roman"/>
                <a:cs typeface="Times New Roman"/>
              </a:rPr>
              <a:t>                    </a:t>
            </a:r>
            <a:r>
              <a:rPr sz="2700" b="1" spc="117" baseline="-35429" dirty="0" smtClean="0">
                <a:solidFill>
                  <a:srgbClr val="FFFFFF"/>
                </a:solidFill>
                <a:latin typeface="Times New Roman"/>
                <a:cs typeface="Times New Roman"/>
              </a:rPr>
              <a:t> </a:t>
            </a:r>
            <a:r>
              <a:rPr sz="1800" b="1" spc="148" dirty="0" smtClean="0">
                <a:solidFill>
                  <a:srgbClr val="FFFFFF"/>
                </a:solidFill>
                <a:latin typeface="Times New Roman"/>
                <a:cs typeface="Times New Roman"/>
              </a:rPr>
              <a:t>Belum</a:t>
            </a:r>
            <a:r>
              <a:rPr sz="1800" b="1" spc="66" dirty="0" smtClean="0">
                <a:solidFill>
                  <a:srgbClr val="FFFFFF"/>
                </a:solidFill>
                <a:latin typeface="Times New Roman"/>
                <a:cs typeface="Times New Roman"/>
              </a:rPr>
              <a:t>                      </a:t>
            </a:r>
            <a:r>
              <a:rPr sz="1800" b="1" spc="154" dirty="0" smtClean="0">
                <a:solidFill>
                  <a:srgbClr val="FFFFFF"/>
                </a:solidFill>
                <a:latin typeface="Times New Roman"/>
                <a:cs typeface="Times New Roman"/>
              </a:rPr>
              <a:t> </a:t>
            </a:r>
            <a:r>
              <a:rPr sz="1800" b="1" spc="0" dirty="0" smtClean="0">
                <a:solidFill>
                  <a:srgbClr val="FFFFFF"/>
                </a:solidFill>
                <a:latin typeface="Times New Roman"/>
                <a:cs typeface="Times New Roman"/>
              </a:rPr>
              <a:t>Mulai                          </a:t>
            </a:r>
            <a:r>
              <a:rPr sz="1800" b="1" spc="299" dirty="0" smtClean="0">
                <a:solidFill>
                  <a:srgbClr val="FFFFFF"/>
                </a:solidFill>
                <a:latin typeface="Times New Roman"/>
                <a:cs typeface="Times New Roman"/>
              </a:rPr>
              <a:t> </a:t>
            </a:r>
            <a:r>
              <a:rPr sz="2700" b="1" spc="129" baseline="-35429" dirty="0" smtClean="0">
                <a:solidFill>
                  <a:srgbClr val="FFFFFF"/>
                </a:solidFill>
                <a:latin typeface="Times New Roman"/>
                <a:cs typeface="Times New Roman"/>
              </a:rPr>
              <a:t>Sesuai</a:t>
            </a:r>
            <a:r>
              <a:rPr sz="2700" b="1" spc="71" baseline="-35429" dirty="0" smtClean="0">
                <a:solidFill>
                  <a:srgbClr val="FFFFFF"/>
                </a:solidFill>
                <a:latin typeface="Times New Roman"/>
                <a:cs typeface="Times New Roman"/>
              </a:rPr>
              <a:t>                     </a:t>
            </a:r>
            <a:r>
              <a:rPr sz="2700" b="1" spc="86" baseline="-35429" dirty="0" smtClean="0">
                <a:solidFill>
                  <a:srgbClr val="FFFFFF"/>
                </a:solidFill>
                <a:latin typeface="Times New Roman"/>
                <a:cs typeface="Times New Roman"/>
              </a:rPr>
              <a:t> </a:t>
            </a:r>
            <a:r>
              <a:rPr sz="1800" b="1" spc="140" dirty="0" smtClean="0">
                <a:solidFill>
                  <a:srgbClr val="FFFFFF"/>
                </a:solidFill>
                <a:latin typeface="Times New Roman"/>
                <a:cs typeface="Times New Roman"/>
              </a:rPr>
              <a:t>Sangat</a:t>
            </a:r>
            <a:endParaRPr sz="1800">
              <a:latin typeface="Times New Roman"/>
              <a:cs typeface="Times New Roman"/>
            </a:endParaRPr>
          </a:p>
        </p:txBody>
      </p:sp>
      <p:sp>
        <p:nvSpPr>
          <p:cNvPr id="2" name="object 2"/>
          <p:cNvSpPr txBox="1"/>
          <p:nvPr/>
        </p:nvSpPr>
        <p:spPr>
          <a:xfrm>
            <a:off x="569912" y="1675662"/>
            <a:ext cx="11052150" cy="2983049"/>
          </a:xfrm>
          <a:prstGeom prst="rect">
            <a:avLst/>
          </a:prstGeom>
        </p:spPr>
        <p:txBody>
          <a:bodyPr wrap="square" lIns="0" tIns="6036" rIns="0" bIns="0" rtlCol="0">
            <a:noAutofit/>
          </a:bodyPr>
          <a:lstStyle/>
          <a:p>
            <a:pPr>
              <a:lnSpc>
                <a:spcPts val="800"/>
              </a:lnSpc>
            </a:pPr>
            <a:endParaRPr sz="800"/>
          </a:p>
          <a:p>
            <a:pPr marL="2371725" marR="215763" indent="-2209800">
              <a:lnSpc>
                <a:spcPts val="2069"/>
              </a:lnSpc>
              <a:tabLst>
                <a:tab pos="4572000" algn="l"/>
              </a:tabLst>
            </a:pPr>
            <a:r>
              <a:rPr sz="1800" spc="122" dirty="0" smtClean="0">
                <a:latin typeface="Times New Roman"/>
                <a:cs typeface="Times New Roman"/>
              </a:rPr>
              <a:t>Bernalar</a:t>
            </a:r>
            <a:r>
              <a:rPr sz="1800" spc="14" dirty="0" smtClean="0">
                <a:latin typeface="Times New Roman"/>
                <a:cs typeface="Times New Roman"/>
              </a:rPr>
              <a:t> </a:t>
            </a:r>
            <a:r>
              <a:rPr sz="1800" spc="0" dirty="0" smtClean="0">
                <a:latin typeface="Times New Roman"/>
                <a:cs typeface="Times New Roman"/>
              </a:rPr>
              <a:t>Kritis           </a:t>
            </a:r>
            <a:r>
              <a:rPr sz="1800" spc="222" dirty="0" smtClean="0">
                <a:latin typeface="Times New Roman"/>
                <a:cs typeface="Times New Roman"/>
              </a:rPr>
              <a:t> </a:t>
            </a:r>
            <a:r>
              <a:rPr sz="1800" spc="154" dirty="0" smtClean="0">
                <a:latin typeface="Times New Roman"/>
                <a:cs typeface="Times New Roman"/>
              </a:rPr>
              <a:t>Peserta</a:t>
            </a:r>
            <a:r>
              <a:rPr sz="1800" spc="14" dirty="0" smtClean="0">
                <a:latin typeface="Times New Roman"/>
                <a:cs typeface="Times New Roman"/>
              </a:rPr>
              <a:t> </a:t>
            </a:r>
            <a:r>
              <a:rPr sz="1800" spc="0" dirty="0" smtClean="0">
                <a:latin typeface="Times New Roman"/>
                <a:cs typeface="Times New Roman"/>
              </a:rPr>
              <a:t>didik              </a:t>
            </a:r>
            <a:r>
              <a:rPr sz="1800" spc="142" dirty="0" smtClean="0">
                <a:latin typeface="Times New Roman"/>
                <a:cs typeface="Times New Roman"/>
              </a:rPr>
              <a:t> </a:t>
            </a:r>
            <a:r>
              <a:rPr sz="1800" spc="154" dirty="0" smtClean="0">
                <a:latin typeface="Times New Roman"/>
                <a:cs typeface="Times New Roman"/>
              </a:rPr>
              <a:t>Peserta</a:t>
            </a:r>
            <a:r>
              <a:rPr sz="1800" spc="14" dirty="0" smtClean="0">
                <a:latin typeface="Times New Roman"/>
                <a:cs typeface="Times New Roman"/>
              </a:rPr>
              <a:t> </a:t>
            </a:r>
            <a:r>
              <a:rPr sz="1800" spc="0" dirty="0" smtClean="0">
                <a:latin typeface="Times New Roman"/>
                <a:cs typeface="Times New Roman"/>
              </a:rPr>
              <a:t>didik              </a:t>
            </a:r>
            <a:r>
              <a:rPr sz="1800" spc="132" dirty="0" smtClean="0">
                <a:latin typeface="Times New Roman"/>
                <a:cs typeface="Times New Roman"/>
              </a:rPr>
              <a:t> </a:t>
            </a:r>
            <a:r>
              <a:rPr sz="1800" spc="154" dirty="0" smtClean="0">
                <a:latin typeface="Times New Roman"/>
                <a:cs typeface="Times New Roman"/>
              </a:rPr>
              <a:t>Peserta</a:t>
            </a:r>
            <a:r>
              <a:rPr sz="1800" spc="14" dirty="0" smtClean="0">
                <a:latin typeface="Times New Roman"/>
                <a:cs typeface="Times New Roman"/>
              </a:rPr>
              <a:t> </a:t>
            </a:r>
            <a:r>
              <a:rPr sz="1800" spc="0" dirty="0" smtClean="0">
                <a:latin typeface="Times New Roman"/>
                <a:cs typeface="Times New Roman"/>
              </a:rPr>
              <a:t>didik              </a:t>
            </a:r>
            <a:r>
              <a:rPr sz="1800" spc="142" dirty="0" smtClean="0">
                <a:latin typeface="Times New Roman"/>
                <a:cs typeface="Times New Roman"/>
              </a:rPr>
              <a:t> </a:t>
            </a:r>
            <a:r>
              <a:rPr sz="1800" spc="110" dirty="0" smtClean="0">
                <a:latin typeface="Times New Roman"/>
                <a:cs typeface="Times New Roman"/>
              </a:rPr>
              <a:t>Peserta</a:t>
            </a:r>
            <a:r>
              <a:rPr sz="1800" spc="325" dirty="0" smtClean="0">
                <a:latin typeface="Times New Roman"/>
                <a:cs typeface="Times New Roman"/>
              </a:rPr>
              <a:t> </a:t>
            </a:r>
            <a:r>
              <a:rPr sz="1800" spc="109" dirty="0" smtClean="0">
                <a:latin typeface="Times New Roman"/>
                <a:cs typeface="Times New Roman"/>
              </a:rPr>
              <a:t>didik</a:t>
            </a:r>
            <a:r>
              <a:rPr sz="1800" spc="66" dirty="0" smtClean="0">
                <a:latin typeface="Times New Roman"/>
                <a:cs typeface="Times New Roman"/>
              </a:rPr>
              <a:t> </a:t>
            </a:r>
            <a:endParaRPr sz="1800">
              <a:latin typeface="Times New Roman"/>
              <a:cs typeface="Times New Roman"/>
            </a:endParaRPr>
          </a:p>
          <a:p>
            <a:pPr marL="2371725" marR="215763">
              <a:lnSpc>
                <a:spcPct val="99945"/>
              </a:lnSpc>
              <a:spcBef>
                <a:spcPts val="193"/>
              </a:spcBef>
              <a:tabLst>
                <a:tab pos="4572000" algn="l"/>
              </a:tabLst>
            </a:pPr>
            <a:r>
              <a:rPr sz="1800" spc="178" dirty="0" smtClean="0">
                <a:latin typeface="Times New Roman"/>
                <a:cs typeface="Times New Roman"/>
              </a:rPr>
              <a:t>belum</a:t>
            </a:r>
            <a:r>
              <a:rPr sz="1800" spc="0" dirty="0" smtClean="0">
                <a:latin typeface="Times New Roman"/>
                <a:cs typeface="Times New Roman"/>
              </a:rPr>
              <a:t>	</a:t>
            </a:r>
            <a:r>
              <a:rPr sz="1800" spc="166" dirty="0" smtClean="0">
                <a:latin typeface="Times New Roman"/>
                <a:cs typeface="Times New Roman"/>
              </a:rPr>
              <a:t>sudah</a:t>
            </a:r>
            <a:r>
              <a:rPr sz="1800" spc="98" dirty="0" smtClean="0">
                <a:latin typeface="Times New Roman"/>
                <a:cs typeface="Times New Roman"/>
              </a:rPr>
              <a:t> </a:t>
            </a:r>
            <a:r>
              <a:rPr sz="1800" spc="214" dirty="0" smtClean="0">
                <a:latin typeface="Times New Roman"/>
                <a:cs typeface="Times New Roman"/>
              </a:rPr>
              <a:t>mampu</a:t>
            </a:r>
            <a:r>
              <a:rPr sz="1800" spc="89" dirty="0" smtClean="0">
                <a:latin typeface="Times New Roman"/>
                <a:cs typeface="Times New Roman"/>
              </a:rPr>
              <a:t>        </a:t>
            </a:r>
            <a:r>
              <a:rPr sz="1800" spc="523" dirty="0" smtClean="0">
                <a:latin typeface="Times New Roman"/>
                <a:cs typeface="Times New Roman"/>
              </a:rPr>
              <a:t> </a:t>
            </a:r>
            <a:r>
              <a:rPr sz="1800" spc="138" dirty="0" smtClean="0">
                <a:latin typeface="Times New Roman"/>
                <a:cs typeface="Times New Roman"/>
              </a:rPr>
              <a:t>telah</a:t>
            </a:r>
            <a:r>
              <a:rPr sz="1800" spc="14" dirty="0" smtClean="0">
                <a:latin typeface="Times New Roman"/>
                <a:cs typeface="Times New Roman"/>
              </a:rPr>
              <a:t> </a:t>
            </a:r>
            <a:r>
              <a:rPr sz="1800" spc="214" dirty="0" smtClean="0">
                <a:latin typeface="Times New Roman"/>
                <a:cs typeface="Times New Roman"/>
              </a:rPr>
              <a:t>mampu</a:t>
            </a:r>
            <a:r>
              <a:rPr sz="1800" spc="89" dirty="0" smtClean="0">
                <a:latin typeface="Times New Roman"/>
                <a:cs typeface="Times New Roman"/>
              </a:rPr>
              <a:t>          </a:t>
            </a:r>
            <a:r>
              <a:rPr sz="1800" spc="408" dirty="0" smtClean="0">
                <a:latin typeface="Times New Roman"/>
                <a:cs typeface="Times New Roman"/>
              </a:rPr>
              <a:t> </a:t>
            </a:r>
            <a:r>
              <a:rPr sz="1800" spc="138" dirty="0" smtClean="0">
                <a:latin typeface="Times New Roman"/>
                <a:cs typeface="Times New Roman"/>
              </a:rPr>
              <a:t>telah</a:t>
            </a:r>
            <a:r>
              <a:rPr sz="1800" spc="89" dirty="0" smtClean="0">
                <a:latin typeface="Times New Roman"/>
                <a:cs typeface="Times New Roman"/>
              </a:rPr>
              <a:t> </a:t>
            </a:r>
            <a:r>
              <a:rPr sz="1800" spc="177" dirty="0" smtClean="0">
                <a:latin typeface="Times New Roman"/>
                <a:cs typeface="Times New Roman"/>
              </a:rPr>
              <a:t>sepenuhnya</a:t>
            </a:r>
            <a:r>
              <a:rPr sz="1800" spc="0" dirty="0" smtClean="0">
                <a:latin typeface="Times New Roman"/>
                <a:cs typeface="Times New Roman"/>
              </a:rPr>
              <a:t>	</a:t>
            </a:r>
            <a:r>
              <a:rPr sz="1800" spc="190" dirty="0" smtClean="0">
                <a:latin typeface="Times New Roman"/>
                <a:cs typeface="Times New Roman"/>
              </a:rPr>
              <a:t>mengemukakan,</a:t>
            </a:r>
            <a:r>
              <a:rPr sz="1800" spc="93" dirty="0" smtClean="0">
                <a:latin typeface="Times New Roman"/>
                <a:cs typeface="Times New Roman"/>
              </a:rPr>
              <a:t>    </a:t>
            </a:r>
            <a:r>
              <a:rPr sz="1800" spc="426" dirty="0" smtClean="0">
                <a:latin typeface="Times New Roman"/>
                <a:cs typeface="Times New Roman"/>
              </a:rPr>
              <a:t> </a:t>
            </a:r>
            <a:r>
              <a:rPr sz="1800" spc="190" dirty="0" smtClean="0">
                <a:latin typeface="Times New Roman"/>
                <a:cs typeface="Times New Roman"/>
              </a:rPr>
              <a:t>mengemukakan,</a:t>
            </a:r>
            <a:r>
              <a:rPr sz="1800" spc="93" dirty="0" smtClean="0">
                <a:latin typeface="Times New Roman"/>
                <a:cs typeface="Times New Roman"/>
              </a:rPr>
              <a:t>    </a:t>
            </a:r>
            <a:r>
              <a:rPr sz="1800" spc="441" dirty="0" smtClean="0">
                <a:latin typeface="Times New Roman"/>
                <a:cs typeface="Times New Roman"/>
              </a:rPr>
              <a:t> </a:t>
            </a:r>
            <a:r>
              <a:rPr sz="1800" spc="177" dirty="0" smtClean="0">
                <a:latin typeface="Times New Roman"/>
                <a:cs typeface="Times New Roman"/>
              </a:rPr>
              <a:t>sepenuhnya</a:t>
            </a:r>
            <a:r>
              <a:rPr sz="1800" spc="93" dirty="0" smtClean="0">
                <a:latin typeface="Times New Roman"/>
                <a:cs typeface="Times New Roman"/>
              </a:rPr>
              <a:t> </a:t>
            </a:r>
            <a:r>
              <a:rPr sz="1800" spc="225" dirty="0" smtClean="0">
                <a:latin typeface="Times New Roman"/>
                <a:cs typeface="Times New Roman"/>
              </a:rPr>
              <a:t>mampu</a:t>
            </a:r>
            <a:r>
              <a:rPr sz="1800" spc="0" dirty="0" smtClean="0">
                <a:latin typeface="Times New Roman"/>
                <a:cs typeface="Times New Roman"/>
              </a:rPr>
              <a:t>	</a:t>
            </a:r>
            <a:r>
              <a:rPr sz="1800" spc="156" dirty="0" smtClean="0">
                <a:latin typeface="Times New Roman"/>
                <a:cs typeface="Times New Roman"/>
              </a:rPr>
              <a:t>atau</a:t>
            </a:r>
            <a:r>
              <a:rPr sz="1800" spc="134" dirty="0" smtClean="0">
                <a:latin typeface="Times New Roman"/>
                <a:cs typeface="Times New Roman"/>
              </a:rPr>
              <a:t> </a:t>
            </a:r>
            <a:r>
              <a:rPr sz="1800" spc="162" dirty="0" smtClean="0">
                <a:latin typeface="Times New Roman"/>
                <a:cs typeface="Times New Roman"/>
              </a:rPr>
              <a:t>menyetujui,</a:t>
            </a:r>
            <a:r>
              <a:rPr sz="1800" spc="93" dirty="0" smtClean="0">
                <a:latin typeface="Times New Roman"/>
                <a:cs typeface="Times New Roman"/>
              </a:rPr>
              <a:t>    </a:t>
            </a:r>
            <a:r>
              <a:rPr sz="1800" spc="229" dirty="0" smtClean="0">
                <a:latin typeface="Times New Roman"/>
                <a:cs typeface="Times New Roman"/>
              </a:rPr>
              <a:t> </a:t>
            </a:r>
            <a:r>
              <a:rPr sz="1800" spc="156" dirty="0" smtClean="0">
                <a:latin typeface="Times New Roman"/>
                <a:cs typeface="Times New Roman"/>
              </a:rPr>
              <a:t>atau</a:t>
            </a:r>
            <a:r>
              <a:rPr sz="1800" spc="134" dirty="0" smtClean="0">
                <a:latin typeface="Times New Roman"/>
                <a:cs typeface="Times New Roman"/>
              </a:rPr>
              <a:t> </a:t>
            </a:r>
            <a:r>
              <a:rPr sz="1800" spc="162" dirty="0" smtClean="0">
                <a:latin typeface="Times New Roman"/>
                <a:cs typeface="Times New Roman"/>
              </a:rPr>
              <a:t>menyetujui,</a:t>
            </a:r>
            <a:r>
              <a:rPr sz="1800" spc="93" dirty="0" smtClean="0">
                <a:latin typeface="Times New Roman"/>
                <a:cs typeface="Times New Roman"/>
              </a:rPr>
              <a:t>    </a:t>
            </a:r>
            <a:r>
              <a:rPr sz="1800" spc="239" dirty="0" smtClean="0">
                <a:latin typeface="Times New Roman"/>
                <a:cs typeface="Times New Roman"/>
              </a:rPr>
              <a:t> </a:t>
            </a:r>
            <a:r>
              <a:rPr sz="1800" spc="225" dirty="0" smtClean="0">
                <a:latin typeface="Times New Roman"/>
                <a:cs typeface="Times New Roman"/>
              </a:rPr>
              <a:t>mampu</a:t>
            </a:r>
            <a:r>
              <a:rPr sz="1800" spc="93" dirty="0" smtClean="0">
                <a:latin typeface="Times New Roman"/>
                <a:cs typeface="Times New Roman"/>
              </a:rPr>
              <a:t> </a:t>
            </a:r>
            <a:r>
              <a:rPr sz="1800" spc="171" dirty="0" smtClean="0">
                <a:latin typeface="Times New Roman"/>
                <a:cs typeface="Times New Roman"/>
              </a:rPr>
              <a:t>mengemukakan,</a:t>
            </a:r>
            <a:r>
              <a:rPr sz="1800" spc="0" dirty="0" smtClean="0">
                <a:latin typeface="Times New Roman"/>
                <a:cs typeface="Times New Roman"/>
              </a:rPr>
              <a:t>	</a:t>
            </a:r>
            <a:r>
              <a:rPr sz="1800" spc="141" dirty="0" smtClean="0">
                <a:latin typeface="Times New Roman"/>
                <a:cs typeface="Times New Roman"/>
              </a:rPr>
              <a:t>atau</a:t>
            </a:r>
            <a:r>
              <a:rPr sz="1800" spc="193" dirty="0" smtClean="0">
                <a:latin typeface="Times New Roman"/>
                <a:cs typeface="Times New Roman"/>
              </a:rPr>
              <a:t> </a:t>
            </a:r>
            <a:r>
              <a:rPr sz="1800" spc="165" dirty="0" smtClean="0">
                <a:latin typeface="Times New Roman"/>
                <a:cs typeface="Times New Roman"/>
              </a:rPr>
              <a:t>menyangkal</a:t>
            </a:r>
            <a:r>
              <a:rPr sz="1800" spc="84" dirty="0" smtClean="0">
                <a:latin typeface="Times New Roman"/>
                <a:cs typeface="Times New Roman"/>
              </a:rPr>
              <a:t>    </a:t>
            </a:r>
            <a:r>
              <a:rPr sz="1800" spc="95" dirty="0" smtClean="0">
                <a:latin typeface="Times New Roman"/>
                <a:cs typeface="Times New Roman"/>
              </a:rPr>
              <a:t> </a:t>
            </a:r>
            <a:r>
              <a:rPr sz="1800" spc="141" dirty="0" smtClean="0">
                <a:latin typeface="Times New Roman"/>
                <a:cs typeface="Times New Roman"/>
              </a:rPr>
              <a:t>atau</a:t>
            </a:r>
            <a:r>
              <a:rPr sz="1800" spc="193" dirty="0" smtClean="0">
                <a:latin typeface="Times New Roman"/>
                <a:cs typeface="Times New Roman"/>
              </a:rPr>
              <a:t> </a:t>
            </a:r>
            <a:r>
              <a:rPr sz="1800" spc="165" dirty="0" smtClean="0">
                <a:latin typeface="Times New Roman"/>
                <a:cs typeface="Times New Roman"/>
              </a:rPr>
              <a:t>menyangkal</a:t>
            </a:r>
            <a:r>
              <a:rPr sz="1800" spc="84" dirty="0" smtClean="0">
                <a:latin typeface="Times New Roman"/>
                <a:cs typeface="Times New Roman"/>
              </a:rPr>
              <a:t>    </a:t>
            </a:r>
            <a:r>
              <a:rPr sz="1800" spc="105" dirty="0" smtClean="0">
                <a:latin typeface="Times New Roman"/>
                <a:cs typeface="Times New Roman"/>
              </a:rPr>
              <a:t> </a:t>
            </a:r>
            <a:r>
              <a:rPr sz="1800" spc="171" dirty="0" smtClean="0">
                <a:latin typeface="Times New Roman"/>
                <a:cs typeface="Times New Roman"/>
              </a:rPr>
              <a:t>mengemukakan,</a:t>
            </a:r>
            <a:r>
              <a:rPr sz="1800" spc="84" dirty="0" smtClean="0">
                <a:latin typeface="Times New Roman"/>
                <a:cs typeface="Times New Roman"/>
              </a:rPr>
              <a:t> </a:t>
            </a:r>
            <a:r>
              <a:rPr sz="1800" spc="156" dirty="0" smtClean="0">
                <a:latin typeface="Times New Roman"/>
                <a:cs typeface="Times New Roman"/>
              </a:rPr>
              <a:t>atau</a:t>
            </a:r>
            <a:r>
              <a:rPr sz="1800" spc="134" dirty="0" smtClean="0">
                <a:latin typeface="Times New Roman"/>
                <a:cs typeface="Times New Roman"/>
              </a:rPr>
              <a:t> </a:t>
            </a:r>
            <a:r>
              <a:rPr sz="1800" spc="162" dirty="0" smtClean="0">
                <a:latin typeface="Times New Roman"/>
                <a:cs typeface="Times New Roman"/>
              </a:rPr>
              <a:t>menyetujui,</a:t>
            </a:r>
            <a:r>
              <a:rPr sz="1800" spc="93" dirty="0" smtClean="0">
                <a:latin typeface="Times New Roman"/>
                <a:cs typeface="Times New Roman"/>
              </a:rPr>
              <a:t>    </a:t>
            </a:r>
            <a:r>
              <a:rPr sz="1800" spc="239" dirty="0" smtClean="0">
                <a:latin typeface="Times New Roman"/>
                <a:cs typeface="Times New Roman"/>
              </a:rPr>
              <a:t> </a:t>
            </a:r>
            <a:r>
              <a:rPr sz="1800" spc="169" dirty="0" smtClean="0">
                <a:latin typeface="Times New Roman"/>
                <a:cs typeface="Times New Roman"/>
              </a:rPr>
              <a:t>beberapa</a:t>
            </a:r>
            <a:r>
              <a:rPr sz="1800" spc="208" dirty="0" smtClean="0">
                <a:latin typeface="Times New Roman"/>
                <a:cs typeface="Times New Roman"/>
              </a:rPr>
              <a:t> </a:t>
            </a:r>
            <a:r>
              <a:rPr sz="1800" spc="0" dirty="0" smtClean="0">
                <a:latin typeface="Times New Roman"/>
                <a:cs typeface="Times New Roman"/>
              </a:rPr>
              <a:t>ide             </a:t>
            </a:r>
            <a:r>
              <a:rPr sz="1800" spc="371" dirty="0" smtClean="0">
                <a:latin typeface="Times New Roman"/>
                <a:cs typeface="Times New Roman"/>
              </a:rPr>
              <a:t> </a:t>
            </a:r>
            <a:r>
              <a:rPr sz="1800" spc="137" dirty="0" smtClean="0">
                <a:latin typeface="Times New Roman"/>
                <a:cs typeface="Times New Roman"/>
              </a:rPr>
              <a:t>banyak</a:t>
            </a:r>
            <a:r>
              <a:rPr sz="1800" spc="479" dirty="0" smtClean="0">
                <a:latin typeface="Times New Roman"/>
                <a:cs typeface="Times New Roman"/>
              </a:rPr>
              <a:t> </a:t>
            </a:r>
            <a:r>
              <a:rPr sz="1800" spc="0" dirty="0" smtClean="0">
                <a:latin typeface="Times New Roman"/>
                <a:cs typeface="Times New Roman"/>
              </a:rPr>
              <a:t>ide</a:t>
            </a:r>
            <a:r>
              <a:rPr sz="1800" spc="366" dirty="0" smtClean="0">
                <a:latin typeface="Times New Roman"/>
                <a:cs typeface="Times New Roman"/>
              </a:rPr>
              <a:t> </a:t>
            </a:r>
            <a:r>
              <a:rPr sz="1800" spc="138" dirty="0" smtClean="0">
                <a:latin typeface="Times New Roman"/>
                <a:cs typeface="Times New Roman"/>
              </a:rPr>
              <a:t>atas</a:t>
            </a:r>
            <a:r>
              <a:rPr sz="1800" spc="89" dirty="0" smtClean="0">
                <a:latin typeface="Times New Roman"/>
                <a:cs typeface="Times New Roman"/>
              </a:rPr>
              <a:t>      </a:t>
            </a:r>
            <a:r>
              <a:rPr sz="1800" spc="359" dirty="0" smtClean="0">
                <a:latin typeface="Times New Roman"/>
                <a:cs typeface="Times New Roman"/>
              </a:rPr>
              <a:t> </a:t>
            </a:r>
            <a:r>
              <a:rPr sz="1800" spc="148" dirty="0" smtClean="0">
                <a:latin typeface="Times New Roman"/>
                <a:cs typeface="Times New Roman"/>
              </a:rPr>
              <a:t>atau</a:t>
            </a:r>
            <a:r>
              <a:rPr sz="1800" spc="164" dirty="0" smtClean="0">
                <a:latin typeface="Times New Roman"/>
                <a:cs typeface="Times New Roman"/>
              </a:rPr>
              <a:t> </a:t>
            </a:r>
            <a:r>
              <a:rPr sz="1800" spc="154" dirty="0" smtClean="0">
                <a:latin typeface="Times New Roman"/>
                <a:cs typeface="Times New Roman"/>
              </a:rPr>
              <a:t>menyetujui,</a:t>
            </a:r>
            <a:endParaRPr sz="1800">
              <a:latin typeface="Times New Roman"/>
              <a:cs typeface="Times New Roman"/>
            </a:endParaRPr>
          </a:p>
          <a:p>
            <a:pPr marL="2371725" marR="184445">
              <a:lnSpc>
                <a:spcPct val="100041"/>
              </a:lnSpc>
              <a:spcBef>
                <a:spcPts val="5"/>
              </a:spcBef>
            </a:pPr>
            <a:r>
              <a:rPr sz="1800" spc="148" dirty="0" smtClean="0">
                <a:latin typeface="Times New Roman"/>
                <a:cs typeface="Times New Roman"/>
              </a:rPr>
              <a:t>atau</a:t>
            </a:r>
            <a:r>
              <a:rPr sz="1800" spc="164" dirty="0" smtClean="0">
                <a:latin typeface="Times New Roman"/>
                <a:cs typeface="Times New Roman"/>
              </a:rPr>
              <a:t> </a:t>
            </a:r>
            <a:r>
              <a:rPr sz="1800" spc="175" dirty="0" smtClean="0">
                <a:latin typeface="Times New Roman"/>
                <a:cs typeface="Times New Roman"/>
              </a:rPr>
              <a:t>menyangkal</a:t>
            </a:r>
            <a:r>
              <a:rPr sz="1800" spc="89" dirty="0" smtClean="0">
                <a:latin typeface="Times New Roman"/>
                <a:cs typeface="Times New Roman"/>
              </a:rPr>
              <a:t>   </a:t>
            </a:r>
            <a:r>
              <a:rPr sz="1800" spc="540" dirty="0" smtClean="0">
                <a:latin typeface="Times New Roman"/>
                <a:cs typeface="Times New Roman"/>
              </a:rPr>
              <a:t> </a:t>
            </a:r>
            <a:r>
              <a:rPr sz="1800" spc="138" dirty="0" smtClean="0">
                <a:latin typeface="Times New Roman"/>
                <a:cs typeface="Times New Roman"/>
              </a:rPr>
              <a:t>atas</a:t>
            </a:r>
            <a:r>
              <a:rPr sz="1800" spc="154" dirty="0" smtClean="0">
                <a:latin typeface="Times New Roman"/>
                <a:cs typeface="Times New Roman"/>
              </a:rPr>
              <a:t> </a:t>
            </a:r>
            <a:r>
              <a:rPr sz="1800" spc="150" dirty="0" smtClean="0">
                <a:latin typeface="Times New Roman"/>
                <a:cs typeface="Times New Roman"/>
              </a:rPr>
              <a:t>dasar</a:t>
            </a:r>
            <a:r>
              <a:rPr sz="1800" spc="89" dirty="0" smtClean="0">
                <a:latin typeface="Times New Roman"/>
                <a:cs typeface="Times New Roman"/>
              </a:rPr>
              <a:t>               </a:t>
            </a:r>
            <a:r>
              <a:rPr sz="1800" spc="313" dirty="0" smtClean="0">
                <a:latin typeface="Times New Roman"/>
                <a:cs typeface="Times New Roman"/>
              </a:rPr>
              <a:t> </a:t>
            </a:r>
            <a:r>
              <a:rPr sz="1800" spc="150" dirty="0" smtClean="0">
                <a:latin typeface="Times New Roman"/>
                <a:cs typeface="Times New Roman"/>
              </a:rPr>
              <a:t>dasar</a:t>
            </a:r>
            <a:r>
              <a:rPr sz="1800" spc="128" dirty="0" smtClean="0">
                <a:latin typeface="Times New Roman"/>
                <a:cs typeface="Times New Roman"/>
              </a:rPr>
              <a:t> </a:t>
            </a:r>
            <a:r>
              <a:rPr sz="1800" spc="154" dirty="0" smtClean="0">
                <a:latin typeface="Times New Roman"/>
                <a:cs typeface="Times New Roman"/>
              </a:rPr>
              <a:t>penalaran</a:t>
            </a:r>
            <a:r>
              <a:rPr sz="1800" spc="89" dirty="0" smtClean="0">
                <a:latin typeface="Times New Roman"/>
                <a:cs typeface="Times New Roman"/>
              </a:rPr>
              <a:t>      </a:t>
            </a:r>
            <a:r>
              <a:rPr sz="1800" spc="134" dirty="0" smtClean="0">
                <a:latin typeface="Times New Roman"/>
                <a:cs typeface="Times New Roman"/>
              </a:rPr>
              <a:t> </a:t>
            </a:r>
            <a:r>
              <a:rPr sz="1800" spc="148" dirty="0" smtClean="0">
                <a:latin typeface="Times New Roman"/>
                <a:cs typeface="Times New Roman"/>
              </a:rPr>
              <a:t>atau</a:t>
            </a:r>
            <a:r>
              <a:rPr sz="1800" spc="164" dirty="0" smtClean="0">
                <a:latin typeface="Times New Roman"/>
                <a:cs typeface="Times New Roman"/>
              </a:rPr>
              <a:t> </a:t>
            </a:r>
            <a:r>
              <a:rPr sz="1800" spc="175" dirty="0" smtClean="0">
                <a:latin typeface="Times New Roman"/>
                <a:cs typeface="Times New Roman"/>
              </a:rPr>
              <a:t>menyangkal</a:t>
            </a:r>
            <a:r>
              <a:rPr sz="1800" spc="89" dirty="0" smtClean="0">
                <a:latin typeface="Times New Roman"/>
                <a:cs typeface="Times New Roman"/>
              </a:rPr>
              <a:t> </a:t>
            </a:r>
            <a:r>
              <a:rPr sz="1800" spc="173" dirty="0" smtClean="0">
                <a:latin typeface="Times New Roman"/>
                <a:cs typeface="Times New Roman"/>
              </a:rPr>
              <a:t>suatu</a:t>
            </a:r>
            <a:r>
              <a:rPr sz="1800" spc="14" dirty="0" smtClean="0">
                <a:latin typeface="Times New Roman"/>
                <a:cs typeface="Times New Roman"/>
              </a:rPr>
              <a:t> </a:t>
            </a:r>
            <a:r>
              <a:rPr sz="1800" spc="0" dirty="0" smtClean="0">
                <a:latin typeface="Times New Roman"/>
                <a:cs typeface="Times New Roman"/>
              </a:rPr>
              <a:t>ide</a:t>
            </a:r>
            <a:r>
              <a:rPr sz="1800" spc="366" dirty="0" smtClean="0">
                <a:latin typeface="Times New Roman"/>
                <a:cs typeface="Times New Roman"/>
              </a:rPr>
              <a:t> </a:t>
            </a:r>
            <a:r>
              <a:rPr sz="1800" spc="159" dirty="0" smtClean="0">
                <a:latin typeface="Times New Roman"/>
                <a:cs typeface="Times New Roman"/>
              </a:rPr>
              <a:t>atas</a:t>
            </a:r>
            <a:r>
              <a:rPr sz="1800" spc="102" dirty="0" smtClean="0">
                <a:latin typeface="Times New Roman"/>
                <a:cs typeface="Times New Roman"/>
              </a:rPr>
              <a:t>         </a:t>
            </a:r>
            <a:r>
              <a:rPr sz="1800" spc="343" dirty="0" smtClean="0">
                <a:latin typeface="Times New Roman"/>
                <a:cs typeface="Times New Roman"/>
              </a:rPr>
              <a:t> </a:t>
            </a:r>
            <a:r>
              <a:rPr sz="1800" spc="177" dirty="0" smtClean="0">
                <a:latin typeface="Times New Roman"/>
                <a:cs typeface="Times New Roman"/>
              </a:rPr>
              <a:t>penalaran</a:t>
            </a:r>
            <a:r>
              <a:rPr sz="1800" spc="-125" dirty="0" smtClean="0">
                <a:latin typeface="Times New Roman"/>
                <a:cs typeface="Times New Roman"/>
              </a:rPr>
              <a:t> </a:t>
            </a:r>
            <a:r>
              <a:rPr sz="1800" spc="0" dirty="0" smtClean="0">
                <a:latin typeface="Times New Roman"/>
                <a:cs typeface="Times New Roman"/>
              </a:rPr>
              <a:t>logis.        </a:t>
            </a:r>
            <a:r>
              <a:rPr sz="1800" spc="405" dirty="0" smtClean="0">
                <a:latin typeface="Times New Roman"/>
                <a:cs typeface="Times New Roman"/>
              </a:rPr>
              <a:t> </a:t>
            </a:r>
            <a:r>
              <a:rPr sz="1800" spc="0" dirty="0" smtClean="0">
                <a:latin typeface="Times New Roman"/>
                <a:cs typeface="Times New Roman"/>
              </a:rPr>
              <a:t>logis.                            </a:t>
            </a:r>
            <a:r>
              <a:rPr sz="1800" spc="385" dirty="0" smtClean="0">
                <a:latin typeface="Times New Roman"/>
                <a:cs typeface="Times New Roman"/>
              </a:rPr>
              <a:t> </a:t>
            </a:r>
            <a:r>
              <a:rPr sz="1800" spc="137" dirty="0" smtClean="0">
                <a:latin typeface="Times New Roman"/>
                <a:cs typeface="Times New Roman"/>
              </a:rPr>
              <a:t>banyak</a:t>
            </a:r>
            <a:r>
              <a:rPr sz="1800" spc="14" dirty="0" smtClean="0">
                <a:latin typeface="Times New Roman"/>
                <a:cs typeface="Times New Roman"/>
              </a:rPr>
              <a:t> </a:t>
            </a:r>
            <a:r>
              <a:rPr sz="1800" spc="0" dirty="0" smtClean="0">
                <a:latin typeface="Times New Roman"/>
                <a:cs typeface="Times New Roman"/>
              </a:rPr>
              <a:t>ide</a:t>
            </a:r>
            <a:r>
              <a:rPr sz="1800" spc="366" dirty="0" smtClean="0">
                <a:latin typeface="Times New Roman"/>
                <a:cs typeface="Times New Roman"/>
              </a:rPr>
              <a:t> </a:t>
            </a:r>
            <a:r>
              <a:rPr sz="1800" spc="173" dirty="0" smtClean="0">
                <a:latin typeface="Times New Roman"/>
                <a:cs typeface="Times New Roman"/>
              </a:rPr>
              <a:t>atas</a:t>
            </a:r>
            <a:r>
              <a:rPr sz="1800" spc="111" dirty="0" smtClean="0">
                <a:latin typeface="Times New Roman"/>
                <a:cs typeface="Times New Roman"/>
              </a:rPr>
              <a:t> </a:t>
            </a:r>
            <a:r>
              <a:rPr sz="1800" spc="165" dirty="0" smtClean="0">
                <a:latin typeface="Times New Roman"/>
                <a:cs typeface="Times New Roman"/>
              </a:rPr>
              <a:t>dasar</a:t>
            </a:r>
            <a:r>
              <a:rPr sz="1800" spc="52" dirty="0" smtClean="0">
                <a:latin typeface="Times New Roman"/>
                <a:cs typeface="Times New Roman"/>
              </a:rPr>
              <a:t> </a:t>
            </a:r>
            <a:r>
              <a:rPr sz="1800" spc="169" dirty="0" smtClean="0">
                <a:latin typeface="Times New Roman"/>
                <a:cs typeface="Times New Roman"/>
              </a:rPr>
              <a:t>penalaran</a:t>
            </a:r>
            <a:r>
              <a:rPr sz="1800" spc="98" dirty="0" smtClean="0">
                <a:latin typeface="Times New Roman"/>
                <a:cs typeface="Times New Roman"/>
              </a:rPr>
              <a:t>                                                                     </a:t>
            </a:r>
            <a:r>
              <a:rPr sz="1800" spc="169" dirty="0" smtClean="0">
                <a:latin typeface="Times New Roman"/>
                <a:cs typeface="Times New Roman"/>
              </a:rPr>
              <a:t> </a:t>
            </a:r>
            <a:r>
              <a:rPr sz="1800" spc="165" dirty="0" smtClean="0">
                <a:latin typeface="Times New Roman"/>
                <a:cs typeface="Times New Roman"/>
              </a:rPr>
              <a:t>dasar</a:t>
            </a:r>
            <a:r>
              <a:rPr sz="1800" spc="52" dirty="0" smtClean="0">
                <a:latin typeface="Times New Roman"/>
                <a:cs typeface="Times New Roman"/>
              </a:rPr>
              <a:t> </a:t>
            </a:r>
            <a:r>
              <a:rPr sz="1800" spc="169" dirty="0" smtClean="0">
                <a:latin typeface="Times New Roman"/>
                <a:cs typeface="Times New Roman"/>
              </a:rPr>
              <a:t>penalaran</a:t>
            </a:r>
            <a:endParaRPr sz="180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0"/>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1" name="object 31"/>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29" name="object 29"/>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28" name="object 28"/>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1" name="object 11"/>
          <p:cNvSpPr/>
          <p:nvPr/>
        </p:nvSpPr>
        <p:spPr>
          <a:xfrm>
            <a:off x="706437" y="1016952"/>
            <a:ext cx="709600" cy="398295"/>
          </a:xfrm>
          <a:custGeom>
            <a:avLst/>
            <a:gdLst/>
            <a:ahLst/>
            <a:cxnLst/>
            <a:rect l="l" t="t" r="r" b="b"/>
            <a:pathLst>
              <a:path w="709600" h="398295">
                <a:moveTo>
                  <a:pt x="0" y="0"/>
                </a:moveTo>
                <a:lnTo>
                  <a:pt x="709600" y="0"/>
                </a:lnTo>
                <a:lnTo>
                  <a:pt x="709600" y="398295"/>
                </a:lnTo>
                <a:lnTo>
                  <a:pt x="0" y="398295"/>
                </a:lnTo>
                <a:lnTo>
                  <a:pt x="0" y="0"/>
                </a:lnTo>
                <a:close/>
              </a:path>
            </a:pathLst>
          </a:custGeom>
          <a:solidFill>
            <a:srgbClr val="E74C22"/>
          </a:solidFill>
        </p:spPr>
        <p:txBody>
          <a:bodyPr wrap="square" lIns="0" tIns="0" rIns="0" bIns="0" rtlCol="0">
            <a:noAutofit/>
          </a:bodyPr>
          <a:lstStyle/>
          <a:p>
            <a:endParaRPr/>
          </a:p>
        </p:txBody>
      </p:sp>
      <p:sp>
        <p:nvSpPr>
          <p:cNvPr id="12" name="object 12"/>
          <p:cNvSpPr/>
          <p:nvPr/>
        </p:nvSpPr>
        <p:spPr>
          <a:xfrm>
            <a:off x="1416037" y="1016952"/>
            <a:ext cx="5802299" cy="398295"/>
          </a:xfrm>
          <a:custGeom>
            <a:avLst/>
            <a:gdLst/>
            <a:ahLst/>
            <a:cxnLst/>
            <a:rect l="l" t="t" r="r" b="b"/>
            <a:pathLst>
              <a:path w="5802299" h="398295">
                <a:moveTo>
                  <a:pt x="0" y="0"/>
                </a:moveTo>
                <a:lnTo>
                  <a:pt x="5802299" y="0"/>
                </a:lnTo>
                <a:lnTo>
                  <a:pt x="5802299" y="398295"/>
                </a:lnTo>
                <a:lnTo>
                  <a:pt x="0" y="398295"/>
                </a:lnTo>
                <a:lnTo>
                  <a:pt x="0" y="0"/>
                </a:lnTo>
                <a:close/>
              </a:path>
            </a:pathLst>
          </a:custGeom>
          <a:solidFill>
            <a:srgbClr val="E74C22"/>
          </a:solidFill>
        </p:spPr>
        <p:txBody>
          <a:bodyPr wrap="square" lIns="0" tIns="0" rIns="0" bIns="0" rtlCol="0">
            <a:noAutofit/>
          </a:bodyPr>
          <a:lstStyle/>
          <a:p>
            <a:endParaRPr/>
          </a:p>
        </p:txBody>
      </p:sp>
      <p:sp>
        <p:nvSpPr>
          <p:cNvPr id="13" name="object 13"/>
          <p:cNvSpPr/>
          <p:nvPr/>
        </p:nvSpPr>
        <p:spPr>
          <a:xfrm>
            <a:off x="7218336" y="1016952"/>
            <a:ext cx="4541825" cy="398295"/>
          </a:xfrm>
          <a:custGeom>
            <a:avLst/>
            <a:gdLst/>
            <a:ahLst/>
            <a:cxnLst/>
            <a:rect l="l" t="t" r="r" b="b"/>
            <a:pathLst>
              <a:path w="4541825" h="398295">
                <a:moveTo>
                  <a:pt x="0" y="0"/>
                </a:moveTo>
                <a:lnTo>
                  <a:pt x="4541825" y="0"/>
                </a:lnTo>
                <a:lnTo>
                  <a:pt x="4541825" y="398295"/>
                </a:lnTo>
                <a:lnTo>
                  <a:pt x="0" y="398295"/>
                </a:lnTo>
                <a:lnTo>
                  <a:pt x="0" y="0"/>
                </a:lnTo>
                <a:close/>
              </a:path>
            </a:pathLst>
          </a:custGeom>
          <a:solidFill>
            <a:srgbClr val="E74C22"/>
          </a:solidFill>
        </p:spPr>
        <p:txBody>
          <a:bodyPr wrap="square" lIns="0" tIns="0" rIns="0" bIns="0" rtlCol="0">
            <a:noAutofit/>
          </a:bodyPr>
          <a:lstStyle/>
          <a:p>
            <a:endParaRPr/>
          </a:p>
        </p:txBody>
      </p:sp>
      <p:sp>
        <p:nvSpPr>
          <p:cNvPr id="14" name="object 14"/>
          <p:cNvSpPr/>
          <p:nvPr/>
        </p:nvSpPr>
        <p:spPr>
          <a:xfrm>
            <a:off x="706437" y="1414612"/>
            <a:ext cx="709600" cy="876300"/>
          </a:xfrm>
          <a:custGeom>
            <a:avLst/>
            <a:gdLst/>
            <a:ahLst/>
            <a:cxnLst/>
            <a:rect l="l" t="t" r="r" b="b"/>
            <a:pathLst>
              <a:path w="709600" h="876300">
                <a:moveTo>
                  <a:pt x="0" y="0"/>
                </a:moveTo>
                <a:lnTo>
                  <a:pt x="709600" y="0"/>
                </a:lnTo>
                <a:lnTo>
                  <a:pt x="709600" y="876300"/>
                </a:lnTo>
                <a:lnTo>
                  <a:pt x="0" y="876300"/>
                </a:lnTo>
                <a:lnTo>
                  <a:pt x="0" y="0"/>
                </a:lnTo>
                <a:close/>
              </a:path>
            </a:pathLst>
          </a:custGeom>
          <a:solidFill>
            <a:srgbClr val="F6D0CC"/>
          </a:solidFill>
        </p:spPr>
        <p:txBody>
          <a:bodyPr wrap="square" lIns="0" tIns="0" rIns="0" bIns="0" rtlCol="0">
            <a:noAutofit/>
          </a:bodyPr>
          <a:lstStyle/>
          <a:p>
            <a:endParaRPr/>
          </a:p>
        </p:txBody>
      </p:sp>
      <p:sp>
        <p:nvSpPr>
          <p:cNvPr id="15" name="object 15"/>
          <p:cNvSpPr/>
          <p:nvPr/>
        </p:nvSpPr>
        <p:spPr>
          <a:xfrm>
            <a:off x="1416037" y="1414612"/>
            <a:ext cx="5802299" cy="876300"/>
          </a:xfrm>
          <a:custGeom>
            <a:avLst/>
            <a:gdLst/>
            <a:ahLst/>
            <a:cxnLst/>
            <a:rect l="l" t="t" r="r" b="b"/>
            <a:pathLst>
              <a:path w="5802299" h="876300">
                <a:moveTo>
                  <a:pt x="0" y="0"/>
                </a:moveTo>
                <a:lnTo>
                  <a:pt x="5802299" y="0"/>
                </a:lnTo>
                <a:lnTo>
                  <a:pt x="5802299" y="876300"/>
                </a:lnTo>
                <a:lnTo>
                  <a:pt x="0" y="876300"/>
                </a:lnTo>
                <a:lnTo>
                  <a:pt x="0" y="0"/>
                </a:lnTo>
                <a:close/>
              </a:path>
            </a:pathLst>
          </a:custGeom>
          <a:solidFill>
            <a:srgbClr val="F6D0CC"/>
          </a:solidFill>
        </p:spPr>
        <p:txBody>
          <a:bodyPr wrap="square" lIns="0" tIns="0" rIns="0" bIns="0" rtlCol="0">
            <a:noAutofit/>
          </a:bodyPr>
          <a:lstStyle/>
          <a:p>
            <a:endParaRPr/>
          </a:p>
        </p:txBody>
      </p:sp>
      <p:sp>
        <p:nvSpPr>
          <p:cNvPr id="16" name="object 16"/>
          <p:cNvSpPr/>
          <p:nvPr/>
        </p:nvSpPr>
        <p:spPr>
          <a:xfrm>
            <a:off x="7218336" y="1414612"/>
            <a:ext cx="4541825" cy="876300"/>
          </a:xfrm>
          <a:custGeom>
            <a:avLst/>
            <a:gdLst/>
            <a:ahLst/>
            <a:cxnLst/>
            <a:rect l="l" t="t" r="r" b="b"/>
            <a:pathLst>
              <a:path w="4541825" h="876300">
                <a:moveTo>
                  <a:pt x="0" y="0"/>
                </a:moveTo>
                <a:lnTo>
                  <a:pt x="4541825" y="0"/>
                </a:lnTo>
                <a:lnTo>
                  <a:pt x="4541825" y="876300"/>
                </a:lnTo>
                <a:lnTo>
                  <a:pt x="0" y="876300"/>
                </a:lnTo>
                <a:lnTo>
                  <a:pt x="0" y="0"/>
                </a:lnTo>
                <a:close/>
              </a:path>
            </a:pathLst>
          </a:custGeom>
          <a:solidFill>
            <a:srgbClr val="F6D0CC"/>
          </a:solidFill>
        </p:spPr>
        <p:txBody>
          <a:bodyPr wrap="square" lIns="0" tIns="0" rIns="0" bIns="0" rtlCol="0">
            <a:noAutofit/>
          </a:bodyPr>
          <a:lstStyle/>
          <a:p>
            <a:endParaRPr/>
          </a:p>
        </p:txBody>
      </p:sp>
      <p:sp>
        <p:nvSpPr>
          <p:cNvPr id="17" name="object 17"/>
          <p:cNvSpPr/>
          <p:nvPr/>
        </p:nvSpPr>
        <p:spPr>
          <a:xfrm>
            <a:off x="706437" y="2290912"/>
            <a:ext cx="709600" cy="655625"/>
          </a:xfrm>
          <a:custGeom>
            <a:avLst/>
            <a:gdLst/>
            <a:ahLst/>
            <a:cxnLst/>
            <a:rect l="l" t="t" r="r" b="b"/>
            <a:pathLst>
              <a:path w="709600" h="655625">
                <a:moveTo>
                  <a:pt x="0" y="0"/>
                </a:moveTo>
                <a:lnTo>
                  <a:pt x="709600" y="0"/>
                </a:lnTo>
                <a:lnTo>
                  <a:pt x="709600" y="655625"/>
                </a:lnTo>
                <a:lnTo>
                  <a:pt x="0" y="655625"/>
                </a:lnTo>
                <a:lnTo>
                  <a:pt x="0" y="0"/>
                </a:lnTo>
                <a:close/>
              </a:path>
            </a:pathLst>
          </a:custGeom>
          <a:solidFill>
            <a:srgbClr val="FAE9E7"/>
          </a:solidFill>
        </p:spPr>
        <p:txBody>
          <a:bodyPr wrap="square" lIns="0" tIns="0" rIns="0" bIns="0" rtlCol="0">
            <a:noAutofit/>
          </a:bodyPr>
          <a:lstStyle/>
          <a:p>
            <a:endParaRPr/>
          </a:p>
        </p:txBody>
      </p:sp>
      <p:sp>
        <p:nvSpPr>
          <p:cNvPr id="18" name="object 18"/>
          <p:cNvSpPr/>
          <p:nvPr/>
        </p:nvSpPr>
        <p:spPr>
          <a:xfrm>
            <a:off x="1416037" y="2290912"/>
            <a:ext cx="5802299" cy="655625"/>
          </a:xfrm>
          <a:custGeom>
            <a:avLst/>
            <a:gdLst/>
            <a:ahLst/>
            <a:cxnLst/>
            <a:rect l="l" t="t" r="r" b="b"/>
            <a:pathLst>
              <a:path w="5802299" h="655625">
                <a:moveTo>
                  <a:pt x="0" y="0"/>
                </a:moveTo>
                <a:lnTo>
                  <a:pt x="5802299" y="0"/>
                </a:lnTo>
                <a:lnTo>
                  <a:pt x="5802299" y="655625"/>
                </a:lnTo>
                <a:lnTo>
                  <a:pt x="0" y="655625"/>
                </a:lnTo>
                <a:lnTo>
                  <a:pt x="0" y="0"/>
                </a:lnTo>
                <a:close/>
              </a:path>
            </a:pathLst>
          </a:custGeom>
          <a:solidFill>
            <a:srgbClr val="FAE9E7"/>
          </a:solidFill>
        </p:spPr>
        <p:txBody>
          <a:bodyPr wrap="square" lIns="0" tIns="0" rIns="0" bIns="0" rtlCol="0">
            <a:noAutofit/>
          </a:bodyPr>
          <a:lstStyle/>
          <a:p>
            <a:endParaRPr/>
          </a:p>
        </p:txBody>
      </p:sp>
      <p:sp>
        <p:nvSpPr>
          <p:cNvPr id="19" name="object 19"/>
          <p:cNvSpPr/>
          <p:nvPr/>
        </p:nvSpPr>
        <p:spPr>
          <a:xfrm>
            <a:off x="7218336" y="2290912"/>
            <a:ext cx="4541825" cy="655625"/>
          </a:xfrm>
          <a:custGeom>
            <a:avLst/>
            <a:gdLst/>
            <a:ahLst/>
            <a:cxnLst/>
            <a:rect l="l" t="t" r="r" b="b"/>
            <a:pathLst>
              <a:path w="4541825" h="655625">
                <a:moveTo>
                  <a:pt x="0" y="0"/>
                </a:moveTo>
                <a:lnTo>
                  <a:pt x="4541825" y="0"/>
                </a:lnTo>
                <a:lnTo>
                  <a:pt x="4541825" y="655625"/>
                </a:lnTo>
                <a:lnTo>
                  <a:pt x="0" y="655625"/>
                </a:lnTo>
                <a:lnTo>
                  <a:pt x="0" y="0"/>
                </a:lnTo>
                <a:close/>
              </a:path>
            </a:pathLst>
          </a:custGeom>
          <a:solidFill>
            <a:srgbClr val="FAE9E7"/>
          </a:solidFill>
        </p:spPr>
        <p:txBody>
          <a:bodyPr wrap="square" lIns="0" tIns="0" rIns="0" bIns="0" rtlCol="0">
            <a:noAutofit/>
          </a:bodyPr>
          <a:lstStyle/>
          <a:p>
            <a:endParaRPr/>
          </a:p>
        </p:txBody>
      </p:sp>
      <p:sp>
        <p:nvSpPr>
          <p:cNvPr id="20" name="object 20"/>
          <p:cNvSpPr/>
          <p:nvPr/>
        </p:nvSpPr>
        <p:spPr>
          <a:xfrm>
            <a:off x="706437" y="2946537"/>
            <a:ext cx="709600" cy="854224"/>
          </a:xfrm>
          <a:custGeom>
            <a:avLst/>
            <a:gdLst/>
            <a:ahLst/>
            <a:cxnLst/>
            <a:rect l="l" t="t" r="r" b="b"/>
            <a:pathLst>
              <a:path w="709600" h="854224">
                <a:moveTo>
                  <a:pt x="0" y="0"/>
                </a:moveTo>
                <a:lnTo>
                  <a:pt x="709600" y="0"/>
                </a:lnTo>
                <a:lnTo>
                  <a:pt x="709600" y="854224"/>
                </a:lnTo>
                <a:lnTo>
                  <a:pt x="0" y="854224"/>
                </a:lnTo>
                <a:lnTo>
                  <a:pt x="0" y="0"/>
                </a:lnTo>
                <a:close/>
              </a:path>
            </a:pathLst>
          </a:custGeom>
          <a:solidFill>
            <a:srgbClr val="F6D0CC"/>
          </a:solidFill>
        </p:spPr>
        <p:txBody>
          <a:bodyPr wrap="square" lIns="0" tIns="0" rIns="0" bIns="0" rtlCol="0">
            <a:noAutofit/>
          </a:bodyPr>
          <a:lstStyle/>
          <a:p>
            <a:endParaRPr/>
          </a:p>
        </p:txBody>
      </p:sp>
      <p:sp>
        <p:nvSpPr>
          <p:cNvPr id="21" name="object 21"/>
          <p:cNvSpPr/>
          <p:nvPr/>
        </p:nvSpPr>
        <p:spPr>
          <a:xfrm>
            <a:off x="1416037" y="2946537"/>
            <a:ext cx="5802299" cy="854224"/>
          </a:xfrm>
          <a:custGeom>
            <a:avLst/>
            <a:gdLst/>
            <a:ahLst/>
            <a:cxnLst/>
            <a:rect l="l" t="t" r="r" b="b"/>
            <a:pathLst>
              <a:path w="5802299" h="854224">
                <a:moveTo>
                  <a:pt x="0" y="0"/>
                </a:moveTo>
                <a:lnTo>
                  <a:pt x="5802299" y="0"/>
                </a:lnTo>
                <a:lnTo>
                  <a:pt x="5802299" y="854224"/>
                </a:lnTo>
                <a:lnTo>
                  <a:pt x="0" y="854224"/>
                </a:lnTo>
                <a:lnTo>
                  <a:pt x="0" y="0"/>
                </a:lnTo>
                <a:close/>
              </a:path>
            </a:pathLst>
          </a:custGeom>
          <a:solidFill>
            <a:srgbClr val="F6D0CC"/>
          </a:solidFill>
        </p:spPr>
        <p:txBody>
          <a:bodyPr wrap="square" lIns="0" tIns="0" rIns="0" bIns="0" rtlCol="0">
            <a:noAutofit/>
          </a:bodyPr>
          <a:lstStyle/>
          <a:p>
            <a:endParaRPr/>
          </a:p>
        </p:txBody>
      </p:sp>
      <p:sp>
        <p:nvSpPr>
          <p:cNvPr id="22" name="object 22"/>
          <p:cNvSpPr/>
          <p:nvPr/>
        </p:nvSpPr>
        <p:spPr>
          <a:xfrm>
            <a:off x="7218336" y="2946537"/>
            <a:ext cx="4541825" cy="854224"/>
          </a:xfrm>
          <a:custGeom>
            <a:avLst/>
            <a:gdLst/>
            <a:ahLst/>
            <a:cxnLst/>
            <a:rect l="l" t="t" r="r" b="b"/>
            <a:pathLst>
              <a:path w="4541825" h="854224">
                <a:moveTo>
                  <a:pt x="0" y="0"/>
                </a:moveTo>
                <a:lnTo>
                  <a:pt x="4541825" y="0"/>
                </a:lnTo>
                <a:lnTo>
                  <a:pt x="4541825" y="854224"/>
                </a:lnTo>
                <a:lnTo>
                  <a:pt x="0" y="854224"/>
                </a:lnTo>
                <a:lnTo>
                  <a:pt x="0" y="0"/>
                </a:lnTo>
                <a:close/>
              </a:path>
            </a:pathLst>
          </a:custGeom>
          <a:solidFill>
            <a:srgbClr val="F6D0CC"/>
          </a:solidFill>
        </p:spPr>
        <p:txBody>
          <a:bodyPr wrap="square" lIns="0" tIns="0" rIns="0" bIns="0" rtlCol="0">
            <a:noAutofit/>
          </a:bodyPr>
          <a:lstStyle/>
          <a:p>
            <a:endParaRPr/>
          </a:p>
        </p:txBody>
      </p:sp>
      <p:sp>
        <p:nvSpPr>
          <p:cNvPr id="23" name="object 23"/>
          <p:cNvSpPr/>
          <p:nvPr/>
        </p:nvSpPr>
        <p:spPr>
          <a:xfrm>
            <a:off x="706437" y="3800762"/>
            <a:ext cx="709600" cy="876300"/>
          </a:xfrm>
          <a:custGeom>
            <a:avLst/>
            <a:gdLst/>
            <a:ahLst/>
            <a:cxnLst/>
            <a:rect l="l" t="t" r="r" b="b"/>
            <a:pathLst>
              <a:path w="709600" h="876300">
                <a:moveTo>
                  <a:pt x="0" y="0"/>
                </a:moveTo>
                <a:lnTo>
                  <a:pt x="709600" y="0"/>
                </a:lnTo>
                <a:lnTo>
                  <a:pt x="709600" y="876300"/>
                </a:lnTo>
                <a:lnTo>
                  <a:pt x="0" y="876300"/>
                </a:lnTo>
                <a:lnTo>
                  <a:pt x="0" y="0"/>
                </a:lnTo>
                <a:close/>
              </a:path>
            </a:pathLst>
          </a:custGeom>
          <a:solidFill>
            <a:srgbClr val="FAE9E7"/>
          </a:solidFill>
        </p:spPr>
        <p:txBody>
          <a:bodyPr wrap="square" lIns="0" tIns="0" rIns="0" bIns="0" rtlCol="0">
            <a:noAutofit/>
          </a:bodyPr>
          <a:lstStyle/>
          <a:p>
            <a:endParaRPr/>
          </a:p>
        </p:txBody>
      </p:sp>
      <p:sp>
        <p:nvSpPr>
          <p:cNvPr id="24" name="object 24"/>
          <p:cNvSpPr/>
          <p:nvPr/>
        </p:nvSpPr>
        <p:spPr>
          <a:xfrm>
            <a:off x="1416037" y="3800762"/>
            <a:ext cx="5802299" cy="876300"/>
          </a:xfrm>
          <a:custGeom>
            <a:avLst/>
            <a:gdLst/>
            <a:ahLst/>
            <a:cxnLst/>
            <a:rect l="l" t="t" r="r" b="b"/>
            <a:pathLst>
              <a:path w="5802299" h="876300">
                <a:moveTo>
                  <a:pt x="0" y="0"/>
                </a:moveTo>
                <a:lnTo>
                  <a:pt x="5802299" y="0"/>
                </a:lnTo>
                <a:lnTo>
                  <a:pt x="5802299" y="876300"/>
                </a:lnTo>
                <a:lnTo>
                  <a:pt x="0" y="876300"/>
                </a:lnTo>
                <a:lnTo>
                  <a:pt x="0" y="0"/>
                </a:lnTo>
                <a:close/>
              </a:path>
            </a:pathLst>
          </a:custGeom>
          <a:solidFill>
            <a:srgbClr val="FAE9E7"/>
          </a:solidFill>
        </p:spPr>
        <p:txBody>
          <a:bodyPr wrap="square" lIns="0" tIns="0" rIns="0" bIns="0" rtlCol="0">
            <a:noAutofit/>
          </a:bodyPr>
          <a:lstStyle/>
          <a:p>
            <a:endParaRPr/>
          </a:p>
        </p:txBody>
      </p:sp>
      <p:sp>
        <p:nvSpPr>
          <p:cNvPr id="25" name="object 25"/>
          <p:cNvSpPr/>
          <p:nvPr/>
        </p:nvSpPr>
        <p:spPr>
          <a:xfrm>
            <a:off x="7218336" y="3800762"/>
            <a:ext cx="4541825" cy="876300"/>
          </a:xfrm>
          <a:custGeom>
            <a:avLst/>
            <a:gdLst/>
            <a:ahLst/>
            <a:cxnLst/>
            <a:rect l="l" t="t" r="r" b="b"/>
            <a:pathLst>
              <a:path w="4541825" h="876300">
                <a:moveTo>
                  <a:pt x="0" y="0"/>
                </a:moveTo>
                <a:lnTo>
                  <a:pt x="4541825" y="0"/>
                </a:lnTo>
                <a:lnTo>
                  <a:pt x="4541825" y="876300"/>
                </a:lnTo>
                <a:lnTo>
                  <a:pt x="0" y="876300"/>
                </a:lnTo>
                <a:lnTo>
                  <a:pt x="0" y="0"/>
                </a:lnTo>
                <a:close/>
              </a:path>
            </a:pathLst>
          </a:custGeom>
          <a:solidFill>
            <a:srgbClr val="FAE9E7"/>
          </a:solidFill>
        </p:spPr>
        <p:txBody>
          <a:bodyPr wrap="square" lIns="0" tIns="0" rIns="0" bIns="0" rtlCol="0">
            <a:noAutofit/>
          </a:bodyPr>
          <a:lstStyle/>
          <a:p>
            <a:endParaRPr/>
          </a:p>
        </p:txBody>
      </p:sp>
      <p:sp>
        <p:nvSpPr>
          <p:cNvPr id="26" name="object 26"/>
          <p:cNvSpPr/>
          <p:nvPr/>
        </p:nvSpPr>
        <p:spPr>
          <a:xfrm>
            <a:off x="700087" y="1414612"/>
            <a:ext cx="11066425" cy="0"/>
          </a:xfrm>
          <a:custGeom>
            <a:avLst/>
            <a:gdLst/>
            <a:ahLst/>
            <a:cxnLst/>
            <a:rect l="l" t="t" r="r" b="b"/>
            <a:pathLst>
              <a:path w="11066425">
                <a:moveTo>
                  <a:pt x="0" y="0"/>
                </a:moveTo>
                <a:lnTo>
                  <a:pt x="11066425" y="0"/>
                </a:lnTo>
              </a:path>
            </a:pathLst>
          </a:custGeom>
          <a:ln w="38100">
            <a:solidFill>
              <a:srgbClr val="FFFFFF"/>
            </a:solidFill>
          </a:ln>
        </p:spPr>
        <p:txBody>
          <a:bodyPr wrap="square" lIns="0" tIns="0" rIns="0" bIns="0" rtlCol="0">
            <a:noAutofit/>
          </a:bodyPr>
          <a:lstStyle/>
          <a:p>
            <a:endParaRPr/>
          </a:p>
        </p:txBody>
      </p:sp>
      <p:sp>
        <p:nvSpPr>
          <p:cNvPr id="27" name="object 27"/>
          <p:cNvSpPr/>
          <p:nvPr/>
        </p:nvSpPr>
        <p:spPr>
          <a:xfrm>
            <a:off x="0" y="442912"/>
            <a:ext cx="12192000" cy="574675"/>
          </a:xfrm>
          <a:custGeom>
            <a:avLst/>
            <a:gdLst/>
            <a:ahLst/>
            <a:cxnLst/>
            <a:rect l="l" t="t" r="r" b="b"/>
            <a:pathLst>
              <a:path w="12192000" h="574675">
                <a:moveTo>
                  <a:pt x="12192000" y="0"/>
                </a:moveTo>
                <a:lnTo>
                  <a:pt x="0" y="0"/>
                </a:lnTo>
                <a:lnTo>
                  <a:pt x="0" y="574675"/>
                </a:lnTo>
                <a:lnTo>
                  <a:pt x="12192000" y="574675"/>
                </a:lnTo>
                <a:lnTo>
                  <a:pt x="12192000" y="0"/>
                </a:lnTo>
                <a:close/>
              </a:path>
            </a:pathLst>
          </a:custGeom>
          <a:solidFill>
            <a:srgbClr val="000000">
              <a:alpha val="0"/>
            </a:srgbClr>
          </a:solidFill>
        </p:spPr>
        <p:txBody>
          <a:bodyPr wrap="square" lIns="0" tIns="0" rIns="0" bIns="0" rtlCol="0">
            <a:noAutofit/>
          </a:bodyPr>
          <a:lstStyle/>
          <a:p>
            <a:endParaRPr/>
          </a:p>
        </p:txBody>
      </p:sp>
      <p:sp>
        <p:nvSpPr>
          <p:cNvPr id="10" name="object 10"/>
          <p:cNvSpPr txBox="1"/>
          <p:nvPr/>
        </p:nvSpPr>
        <p:spPr>
          <a:xfrm>
            <a:off x="2811508" y="335076"/>
            <a:ext cx="6620396" cy="355600"/>
          </a:xfrm>
          <a:prstGeom prst="rect">
            <a:avLst/>
          </a:prstGeom>
        </p:spPr>
        <p:txBody>
          <a:bodyPr wrap="square" lIns="0" tIns="16573" rIns="0" bIns="0" rtlCol="0">
            <a:noAutofit/>
          </a:bodyPr>
          <a:lstStyle/>
          <a:p>
            <a:pPr marL="12700">
              <a:lnSpc>
                <a:spcPts val="2610"/>
              </a:lnSpc>
            </a:pPr>
            <a:r>
              <a:rPr sz="2600" spc="-363" dirty="0" smtClean="0">
                <a:solidFill>
                  <a:srgbClr val="404040"/>
                </a:solidFill>
                <a:latin typeface="Times New Roman"/>
                <a:cs typeface="Times New Roman"/>
              </a:rPr>
              <a:t>LEMBAR KERJA REFLEKSI </a:t>
            </a:r>
            <a:r>
              <a:rPr sz="2600" spc="-363" dirty="0" smtClean="0">
                <a:solidFill>
                  <a:srgbClr val="933E00"/>
                </a:solidFill>
                <a:latin typeface="Times New Roman"/>
                <a:cs typeface="Times New Roman"/>
              </a:rPr>
              <a:t>Membangun Kreativitas dan Proaktif</a:t>
            </a:r>
            <a:endParaRPr sz="2600">
              <a:latin typeface="Times New Roman"/>
              <a:cs typeface="Times New Roman"/>
            </a:endParaRPr>
          </a:p>
        </p:txBody>
      </p:sp>
      <p:sp>
        <p:nvSpPr>
          <p:cNvPr id="9" name="object 9"/>
          <p:cNvSpPr txBox="1"/>
          <p:nvPr/>
        </p:nvSpPr>
        <p:spPr>
          <a:xfrm>
            <a:off x="958497" y="1477822"/>
            <a:ext cx="237629" cy="241300"/>
          </a:xfrm>
          <a:prstGeom prst="rect">
            <a:avLst/>
          </a:prstGeom>
        </p:spPr>
        <p:txBody>
          <a:bodyPr wrap="square" lIns="0" tIns="11430" rIns="0" bIns="0" rtlCol="0">
            <a:noAutofit/>
          </a:bodyPr>
          <a:lstStyle/>
          <a:p>
            <a:pPr marL="12700">
              <a:lnSpc>
                <a:spcPts val="1800"/>
              </a:lnSpc>
            </a:pPr>
            <a:r>
              <a:rPr sz="1700" spc="69" dirty="0" smtClean="0">
                <a:latin typeface="Times New Roman"/>
                <a:cs typeface="Times New Roman"/>
              </a:rPr>
              <a:t>1.</a:t>
            </a:r>
            <a:endParaRPr sz="1700">
              <a:latin typeface="Times New Roman"/>
              <a:cs typeface="Times New Roman"/>
            </a:endParaRPr>
          </a:p>
        </p:txBody>
      </p:sp>
      <p:sp>
        <p:nvSpPr>
          <p:cNvPr id="8" name="object 8"/>
          <p:cNvSpPr txBox="1"/>
          <p:nvPr/>
        </p:nvSpPr>
        <p:spPr>
          <a:xfrm>
            <a:off x="1517637" y="1477822"/>
            <a:ext cx="5293104" cy="759459"/>
          </a:xfrm>
          <a:prstGeom prst="rect">
            <a:avLst/>
          </a:prstGeom>
        </p:spPr>
        <p:txBody>
          <a:bodyPr wrap="square" lIns="0" tIns="12001" rIns="0" bIns="0" rtlCol="0">
            <a:noAutofit/>
          </a:bodyPr>
          <a:lstStyle/>
          <a:p>
            <a:pPr marL="12700">
              <a:lnSpc>
                <a:spcPts val="1889"/>
              </a:lnSpc>
            </a:pPr>
            <a:r>
              <a:rPr sz="1700" spc="114" dirty="0" smtClean="0">
                <a:latin typeface="Times New Roman"/>
                <a:cs typeface="Times New Roman"/>
              </a:rPr>
              <a:t>Menurut anda apa </a:t>
            </a:r>
            <a:r>
              <a:rPr sz="1700" spc="-3" dirty="0" smtClean="0">
                <a:latin typeface="Calibri"/>
                <a:cs typeface="Calibri"/>
              </a:rPr>
              <a:t>makna  kemampuan </a:t>
            </a:r>
            <a:r>
              <a:rPr sz="1700" spc="114" dirty="0" smtClean="0">
                <a:latin typeface="Times New Roman"/>
                <a:cs typeface="Times New Roman"/>
              </a:rPr>
              <a:t>berpikir kreatif</a:t>
            </a:r>
            <a:endParaRPr sz="1700">
              <a:latin typeface="Times New Roman"/>
              <a:cs typeface="Times New Roman"/>
            </a:endParaRPr>
          </a:p>
          <a:p>
            <a:pPr marL="12700" marR="20254">
              <a:lnSpc>
                <a:spcPts val="1950"/>
              </a:lnSpc>
              <a:spcBef>
                <a:spcPts val="3"/>
              </a:spcBef>
            </a:pPr>
            <a:r>
              <a:rPr sz="1700" spc="116" dirty="0" smtClean="0">
                <a:latin typeface="Times New Roman"/>
                <a:cs typeface="Times New Roman"/>
              </a:rPr>
              <a:t>dan proaktif dalam kebekerjaan anda saat ini dan di</a:t>
            </a:r>
            <a:endParaRPr sz="1700">
              <a:latin typeface="Times New Roman"/>
              <a:cs typeface="Times New Roman"/>
            </a:endParaRPr>
          </a:p>
          <a:p>
            <a:pPr marL="12700" marR="33514">
              <a:lnSpc>
                <a:spcPct val="95825"/>
              </a:lnSpc>
            </a:pPr>
            <a:r>
              <a:rPr sz="1700" spc="161" dirty="0" smtClean="0">
                <a:latin typeface="Times New Roman"/>
                <a:cs typeface="Times New Roman"/>
              </a:rPr>
              <a:t>masa mendatang?</a:t>
            </a:r>
            <a:endParaRPr sz="1700">
              <a:latin typeface="Times New Roman"/>
              <a:cs typeface="Times New Roman"/>
            </a:endParaRPr>
          </a:p>
        </p:txBody>
      </p:sp>
      <p:sp>
        <p:nvSpPr>
          <p:cNvPr id="7" name="object 7"/>
          <p:cNvSpPr txBox="1"/>
          <p:nvPr/>
        </p:nvSpPr>
        <p:spPr>
          <a:xfrm>
            <a:off x="958497" y="2354122"/>
            <a:ext cx="237629" cy="241300"/>
          </a:xfrm>
          <a:prstGeom prst="rect">
            <a:avLst/>
          </a:prstGeom>
        </p:spPr>
        <p:txBody>
          <a:bodyPr wrap="square" lIns="0" tIns="11430" rIns="0" bIns="0" rtlCol="0">
            <a:noAutofit/>
          </a:bodyPr>
          <a:lstStyle/>
          <a:p>
            <a:pPr marL="12700">
              <a:lnSpc>
                <a:spcPts val="1800"/>
              </a:lnSpc>
            </a:pPr>
            <a:r>
              <a:rPr sz="1700" spc="69" dirty="0" smtClean="0">
                <a:latin typeface="Times New Roman"/>
                <a:cs typeface="Times New Roman"/>
              </a:rPr>
              <a:t>2.</a:t>
            </a:r>
            <a:endParaRPr sz="1700">
              <a:latin typeface="Times New Roman"/>
              <a:cs typeface="Times New Roman"/>
            </a:endParaRPr>
          </a:p>
        </p:txBody>
      </p:sp>
      <p:sp>
        <p:nvSpPr>
          <p:cNvPr id="6" name="object 6"/>
          <p:cNvSpPr txBox="1"/>
          <p:nvPr/>
        </p:nvSpPr>
        <p:spPr>
          <a:xfrm>
            <a:off x="1517637" y="2354122"/>
            <a:ext cx="5626277" cy="500379"/>
          </a:xfrm>
          <a:prstGeom prst="rect">
            <a:avLst/>
          </a:prstGeom>
        </p:spPr>
        <p:txBody>
          <a:bodyPr wrap="square" lIns="0" tIns="11430" rIns="0" bIns="0" rtlCol="0">
            <a:noAutofit/>
          </a:bodyPr>
          <a:lstStyle/>
          <a:p>
            <a:pPr marL="12700" marR="32385">
              <a:lnSpc>
                <a:spcPts val="1800"/>
              </a:lnSpc>
            </a:pPr>
            <a:r>
              <a:rPr sz="1700" spc="140" dirty="0" smtClean="0">
                <a:latin typeface="Times New Roman"/>
                <a:cs typeface="Times New Roman"/>
              </a:rPr>
              <a:t>Menurut anda  apakah penting menjadi kreatif dan</a:t>
            </a:r>
            <a:endParaRPr sz="1700">
              <a:latin typeface="Times New Roman"/>
              <a:cs typeface="Times New Roman"/>
            </a:endParaRPr>
          </a:p>
          <a:p>
            <a:pPr marL="12700">
              <a:lnSpc>
                <a:spcPct val="95825"/>
              </a:lnSpc>
            </a:pPr>
            <a:r>
              <a:rPr sz="1700" spc="93" dirty="0" smtClean="0">
                <a:latin typeface="Times New Roman"/>
                <a:cs typeface="Times New Roman"/>
              </a:rPr>
              <a:t>proaktif dalam persiapan kerja  anda setelah lulus  SMK.</a:t>
            </a:r>
            <a:endParaRPr sz="1700">
              <a:latin typeface="Times New Roman"/>
              <a:cs typeface="Times New Roman"/>
            </a:endParaRPr>
          </a:p>
        </p:txBody>
      </p:sp>
      <p:sp>
        <p:nvSpPr>
          <p:cNvPr id="5" name="object 5"/>
          <p:cNvSpPr txBox="1"/>
          <p:nvPr/>
        </p:nvSpPr>
        <p:spPr>
          <a:xfrm>
            <a:off x="958497" y="3009747"/>
            <a:ext cx="237629" cy="241300"/>
          </a:xfrm>
          <a:prstGeom prst="rect">
            <a:avLst/>
          </a:prstGeom>
        </p:spPr>
        <p:txBody>
          <a:bodyPr wrap="square" lIns="0" tIns="11430" rIns="0" bIns="0" rtlCol="0">
            <a:noAutofit/>
          </a:bodyPr>
          <a:lstStyle/>
          <a:p>
            <a:pPr marL="12700">
              <a:lnSpc>
                <a:spcPts val="1800"/>
              </a:lnSpc>
            </a:pPr>
            <a:r>
              <a:rPr sz="1700" spc="69" dirty="0" smtClean="0">
                <a:latin typeface="Times New Roman"/>
                <a:cs typeface="Times New Roman"/>
              </a:rPr>
              <a:t>3.</a:t>
            </a:r>
            <a:endParaRPr sz="1700">
              <a:latin typeface="Times New Roman"/>
              <a:cs typeface="Times New Roman"/>
            </a:endParaRPr>
          </a:p>
        </p:txBody>
      </p:sp>
      <p:sp>
        <p:nvSpPr>
          <p:cNvPr id="4" name="object 4"/>
          <p:cNvSpPr txBox="1"/>
          <p:nvPr/>
        </p:nvSpPr>
        <p:spPr>
          <a:xfrm>
            <a:off x="1517637" y="3009747"/>
            <a:ext cx="4902939" cy="759459"/>
          </a:xfrm>
          <a:prstGeom prst="rect">
            <a:avLst/>
          </a:prstGeom>
        </p:spPr>
        <p:txBody>
          <a:bodyPr wrap="square" lIns="0" tIns="11430" rIns="0" bIns="0" rtlCol="0">
            <a:noAutofit/>
          </a:bodyPr>
          <a:lstStyle/>
          <a:p>
            <a:pPr marL="12700" marR="24539">
              <a:lnSpc>
                <a:spcPts val="1800"/>
              </a:lnSpc>
            </a:pPr>
            <a:r>
              <a:rPr sz="1700" spc="115" dirty="0" smtClean="0">
                <a:latin typeface="Times New Roman"/>
                <a:cs typeface="Times New Roman"/>
              </a:rPr>
              <a:t>Menurut anda apa manfaat yang  diperoleh dari</a:t>
            </a:r>
            <a:endParaRPr sz="1700">
              <a:latin typeface="Times New Roman"/>
              <a:cs typeface="Times New Roman"/>
            </a:endParaRPr>
          </a:p>
          <a:p>
            <a:pPr marL="12700">
              <a:lnSpc>
                <a:spcPct val="100041"/>
              </a:lnSpc>
            </a:pPr>
            <a:r>
              <a:rPr sz="1700" spc="93" dirty="0" smtClean="0">
                <a:latin typeface="Times New Roman"/>
                <a:cs typeface="Times New Roman"/>
              </a:rPr>
              <a:t>berpikir</a:t>
            </a:r>
            <a:r>
              <a:rPr sz="1700" spc="14" dirty="0" smtClean="0">
                <a:latin typeface="Times New Roman"/>
                <a:cs typeface="Times New Roman"/>
              </a:rPr>
              <a:t> </a:t>
            </a:r>
            <a:r>
              <a:rPr sz="1700" spc="87" dirty="0" smtClean="0">
                <a:latin typeface="Times New Roman"/>
                <a:cs typeface="Times New Roman"/>
              </a:rPr>
              <a:t>kreatif</a:t>
            </a:r>
            <a:r>
              <a:rPr sz="1700" spc="454" dirty="0" smtClean="0">
                <a:latin typeface="Times New Roman"/>
                <a:cs typeface="Times New Roman"/>
              </a:rPr>
              <a:t> </a:t>
            </a:r>
            <a:r>
              <a:rPr sz="1700" spc="146" dirty="0" smtClean="0">
                <a:latin typeface="Times New Roman"/>
                <a:cs typeface="Times New Roman"/>
              </a:rPr>
              <a:t>dan</a:t>
            </a:r>
            <a:r>
              <a:rPr sz="1700" spc="137" dirty="0" smtClean="0">
                <a:latin typeface="Times New Roman"/>
                <a:cs typeface="Times New Roman"/>
              </a:rPr>
              <a:t> </a:t>
            </a:r>
            <a:r>
              <a:rPr sz="1700" spc="119" dirty="0" smtClean="0">
                <a:latin typeface="Times New Roman"/>
                <a:cs typeface="Times New Roman"/>
              </a:rPr>
              <a:t>proaktif</a:t>
            </a:r>
            <a:r>
              <a:rPr sz="1700" spc="-146" dirty="0" smtClean="0">
                <a:latin typeface="Times New Roman"/>
                <a:cs typeface="Times New Roman"/>
              </a:rPr>
              <a:t> </a:t>
            </a:r>
            <a:r>
              <a:rPr sz="1700" spc="148" dirty="0" smtClean="0">
                <a:latin typeface="Times New Roman"/>
                <a:cs typeface="Times New Roman"/>
              </a:rPr>
              <a:t>dalam</a:t>
            </a:r>
            <a:r>
              <a:rPr sz="1700" spc="14" dirty="0" smtClean="0">
                <a:latin typeface="Times New Roman"/>
                <a:cs typeface="Times New Roman"/>
              </a:rPr>
              <a:t> </a:t>
            </a:r>
            <a:r>
              <a:rPr sz="1700" spc="127" dirty="0" smtClean="0">
                <a:latin typeface="Times New Roman"/>
                <a:cs typeface="Times New Roman"/>
              </a:rPr>
              <a:t>keberhasilan</a:t>
            </a:r>
            <a:r>
              <a:rPr sz="1700" spc="75" dirty="0" smtClean="0">
                <a:latin typeface="Times New Roman"/>
                <a:cs typeface="Times New Roman"/>
              </a:rPr>
              <a:t> </a:t>
            </a:r>
            <a:r>
              <a:rPr sz="1700" spc="152" dirty="0" smtClean="0">
                <a:latin typeface="Times New Roman"/>
                <a:cs typeface="Times New Roman"/>
              </a:rPr>
              <a:t>pekerjaan</a:t>
            </a:r>
            <a:r>
              <a:rPr sz="1700" spc="-117" dirty="0" smtClean="0">
                <a:latin typeface="Times New Roman"/>
                <a:cs typeface="Times New Roman"/>
              </a:rPr>
              <a:t> </a:t>
            </a:r>
            <a:r>
              <a:rPr sz="1700" spc="167" dirty="0" smtClean="0">
                <a:latin typeface="Times New Roman"/>
                <a:cs typeface="Times New Roman"/>
              </a:rPr>
              <a:t>anda</a:t>
            </a:r>
            <a:r>
              <a:rPr sz="1700" spc="78" dirty="0" smtClean="0">
                <a:latin typeface="Times New Roman"/>
                <a:cs typeface="Times New Roman"/>
              </a:rPr>
              <a:t> </a:t>
            </a:r>
            <a:r>
              <a:rPr sz="1700" spc="0" dirty="0" smtClean="0">
                <a:latin typeface="Times New Roman"/>
                <a:cs typeface="Times New Roman"/>
              </a:rPr>
              <a:t>?</a:t>
            </a:r>
            <a:endParaRPr sz="1700">
              <a:latin typeface="Times New Roman"/>
              <a:cs typeface="Times New Roman"/>
            </a:endParaRPr>
          </a:p>
        </p:txBody>
      </p:sp>
      <p:sp>
        <p:nvSpPr>
          <p:cNvPr id="3" name="object 3"/>
          <p:cNvSpPr txBox="1"/>
          <p:nvPr/>
        </p:nvSpPr>
        <p:spPr>
          <a:xfrm>
            <a:off x="958497" y="3863972"/>
            <a:ext cx="237629" cy="241300"/>
          </a:xfrm>
          <a:prstGeom prst="rect">
            <a:avLst/>
          </a:prstGeom>
        </p:spPr>
        <p:txBody>
          <a:bodyPr wrap="square" lIns="0" tIns="11430" rIns="0" bIns="0" rtlCol="0">
            <a:noAutofit/>
          </a:bodyPr>
          <a:lstStyle/>
          <a:p>
            <a:pPr marL="12700">
              <a:lnSpc>
                <a:spcPts val="1800"/>
              </a:lnSpc>
            </a:pPr>
            <a:r>
              <a:rPr sz="1700" spc="69" dirty="0" smtClean="0">
                <a:latin typeface="Times New Roman"/>
                <a:cs typeface="Times New Roman"/>
              </a:rPr>
              <a:t>4.</a:t>
            </a:r>
            <a:endParaRPr sz="1700">
              <a:latin typeface="Times New Roman"/>
              <a:cs typeface="Times New Roman"/>
            </a:endParaRPr>
          </a:p>
        </p:txBody>
      </p:sp>
      <p:sp>
        <p:nvSpPr>
          <p:cNvPr id="2" name="object 2"/>
          <p:cNvSpPr txBox="1"/>
          <p:nvPr/>
        </p:nvSpPr>
        <p:spPr>
          <a:xfrm>
            <a:off x="1517637" y="3863972"/>
            <a:ext cx="5538549" cy="759459"/>
          </a:xfrm>
          <a:prstGeom prst="rect">
            <a:avLst/>
          </a:prstGeom>
        </p:spPr>
        <p:txBody>
          <a:bodyPr wrap="square" lIns="0" tIns="11430" rIns="0" bIns="0" rtlCol="0">
            <a:noAutofit/>
          </a:bodyPr>
          <a:lstStyle/>
          <a:p>
            <a:pPr marL="12700" marR="24539">
              <a:lnSpc>
                <a:spcPts val="1800"/>
              </a:lnSpc>
            </a:pPr>
            <a:r>
              <a:rPr sz="1700" spc="128" dirty="0" smtClean="0">
                <a:latin typeface="Times New Roman"/>
                <a:cs typeface="Times New Roman"/>
              </a:rPr>
              <a:t>Menurut anda apa yang  dapat meningkatkan teknik</a:t>
            </a:r>
            <a:endParaRPr sz="1700">
              <a:latin typeface="Times New Roman"/>
              <a:cs typeface="Times New Roman"/>
            </a:endParaRPr>
          </a:p>
          <a:p>
            <a:pPr marL="12700">
              <a:lnSpc>
                <a:spcPct val="100041"/>
              </a:lnSpc>
            </a:pPr>
            <a:r>
              <a:rPr sz="1700" spc="168" dirty="0" smtClean="0">
                <a:latin typeface="Times New Roman"/>
                <a:cs typeface="Times New Roman"/>
              </a:rPr>
              <a:t>mengembangkan</a:t>
            </a:r>
            <a:r>
              <a:rPr sz="1700" spc="14" dirty="0" smtClean="0">
                <a:latin typeface="Times New Roman"/>
                <a:cs typeface="Times New Roman"/>
              </a:rPr>
              <a:t> </a:t>
            </a:r>
            <a:r>
              <a:rPr sz="1700" spc="0" dirty="0" smtClean="0">
                <a:latin typeface="Times New Roman"/>
                <a:cs typeface="Times New Roman"/>
              </a:rPr>
              <a:t>ide</a:t>
            </a:r>
            <a:r>
              <a:rPr sz="1700" spc="346" dirty="0" smtClean="0">
                <a:latin typeface="Times New Roman"/>
                <a:cs typeface="Times New Roman"/>
              </a:rPr>
              <a:t> </a:t>
            </a:r>
            <a:r>
              <a:rPr sz="1700" spc="154" dirty="0" smtClean="0">
                <a:latin typeface="Times New Roman"/>
                <a:cs typeface="Times New Roman"/>
              </a:rPr>
              <a:t>dan</a:t>
            </a:r>
            <a:r>
              <a:rPr sz="1700" spc="112" dirty="0" smtClean="0">
                <a:latin typeface="Times New Roman"/>
                <a:cs typeface="Times New Roman"/>
              </a:rPr>
              <a:t> </a:t>
            </a:r>
            <a:r>
              <a:rPr sz="1700" spc="147" dirty="0" smtClean="0">
                <a:latin typeface="Times New Roman"/>
                <a:cs typeface="Times New Roman"/>
              </a:rPr>
              <a:t>gagasan</a:t>
            </a:r>
            <a:r>
              <a:rPr sz="1700" spc="14" dirty="0" smtClean="0">
                <a:latin typeface="Times New Roman"/>
                <a:cs typeface="Times New Roman"/>
              </a:rPr>
              <a:t> </a:t>
            </a:r>
            <a:r>
              <a:rPr sz="1700" spc="137" dirty="0" smtClean="0">
                <a:latin typeface="Times New Roman"/>
                <a:cs typeface="Times New Roman"/>
              </a:rPr>
              <a:t>agar</a:t>
            </a:r>
            <a:r>
              <a:rPr sz="1700" spc="14" dirty="0" smtClean="0">
                <a:latin typeface="Times New Roman"/>
                <a:cs typeface="Times New Roman"/>
              </a:rPr>
              <a:t> </a:t>
            </a:r>
            <a:r>
              <a:rPr sz="1700" spc="126" dirty="0" smtClean="0">
                <a:latin typeface="Times New Roman"/>
                <a:cs typeface="Times New Roman"/>
              </a:rPr>
              <a:t>berhasil</a:t>
            </a:r>
            <a:r>
              <a:rPr sz="1700" spc="-93" dirty="0" smtClean="0">
                <a:latin typeface="Times New Roman"/>
                <a:cs typeface="Times New Roman"/>
              </a:rPr>
              <a:t> </a:t>
            </a:r>
            <a:r>
              <a:rPr sz="1700" spc="156" dirty="0" smtClean="0">
                <a:latin typeface="Times New Roman"/>
                <a:cs typeface="Times New Roman"/>
              </a:rPr>
              <a:t>dalam</a:t>
            </a:r>
            <a:r>
              <a:rPr sz="1700" spc="79" dirty="0" smtClean="0">
                <a:latin typeface="Times New Roman"/>
                <a:cs typeface="Times New Roman"/>
              </a:rPr>
              <a:t> </a:t>
            </a:r>
            <a:r>
              <a:rPr sz="1700" spc="130" dirty="0" smtClean="0">
                <a:latin typeface="Times New Roman"/>
                <a:cs typeface="Times New Roman"/>
              </a:rPr>
              <a:t>pekerjaan</a:t>
            </a:r>
            <a:r>
              <a:rPr sz="1700" spc="80" dirty="0" smtClean="0">
                <a:latin typeface="Times New Roman"/>
                <a:cs typeface="Times New Roman"/>
              </a:rPr>
              <a:t> </a:t>
            </a:r>
            <a:r>
              <a:rPr sz="1700" spc="141" dirty="0" smtClean="0">
                <a:latin typeface="Times New Roman"/>
                <a:cs typeface="Times New Roman"/>
              </a:rPr>
              <a:t>anda?</a:t>
            </a:r>
            <a:endParaRPr sz="1700">
              <a:latin typeface="Times New Roman"/>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0" y="0"/>
            <a:ext cx="12192000" cy="6858000"/>
          </a:xfrm>
          <a:custGeom>
            <a:avLst/>
            <a:gdLst/>
            <a:ahLst/>
            <a:cxnLst/>
            <a:rect l="l" t="t" r="r" b="b"/>
            <a:pathLst>
              <a:path w="12192000" h="6858000">
                <a:moveTo>
                  <a:pt x="12192000" y="0"/>
                </a:moveTo>
                <a:lnTo>
                  <a:pt x="61036" y="61036"/>
                </a:lnTo>
                <a:lnTo>
                  <a:pt x="12130964" y="61036"/>
                </a:lnTo>
                <a:lnTo>
                  <a:pt x="12130964" y="6796964"/>
                </a:lnTo>
                <a:lnTo>
                  <a:pt x="61036" y="6796964"/>
                </a:lnTo>
                <a:lnTo>
                  <a:pt x="61036" y="61036"/>
                </a:lnTo>
                <a:lnTo>
                  <a:pt x="0" y="0"/>
                </a:lnTo>
                <a:lnTo>
                  <a:pt x="0" y="6858000"/>
                </a:lnTo>
                <a:lnTo>
                  <a:pt x="12192000" y="6858000"/>
                </a:lnTo>
                <a:lnTo>
                  <a:pt x="12192000" y="0"/>
                </a:lnTo>
                <a:close/>
              </a:path>
              <a:path w="12192000" h="6858000">
                <a:moveTo>
                  <a:pt x="12192000" y="0"/>
                </a:moveTo>
                <a:lnTo>
                  <a:pt x="0" y="0"/>
                </a:lnTo>
                <a:lnTo>
                  <a:pt x="61036" y="61036"/>
                </a:lnTo>
                <a:lnTo>
                  <a:pt x="12192000" y="0"/>
                </a:lnTo>
                <a:close/>
              </a:path>
            </a:pathLst>
          </a:custGeom>
          <a:solidFill>
            <a:srgbClr val="262626"/>
          </a:solidFill>
        </p:spPr>
        <p:txBody>
          <a:bodyPr wrap="square" lIns="0" tIns="0" rIns="0" bIns="0" rtlCol="0">
            <a:noAutofit/>
          </a:bodyPr>
          <a:lstStyle/>
          <a:p>
            <a:endParaRPr/>
          </a:p>
        </p:txBody>
      </p:sp>
      <p:sp>
        <p:nvSpPr>
          <p:cNvPr id="24" name="object 24"/>
          <p:cNvSpPr/>
          <p:nvPr/>
        </p:nvSpPr>
        <p:spPr>
          <a:xfrm>
            <a:off x="2544762" y="61036"/>
            <a:ext cx="9586202" cy="6735928"/>
          </a:xfrm>
          <a:custGeom>
            <a:avLst/>
            <a:gdLst/>
            <a:ahLst/>
            <a:cxnLst/>
            <a:rect l="l" t="t" r="r" b="b"/>
            <a:pathLst>
              <a:path w="9586202" h="6735928">
                <a:moveTo>
                  <a:pt x="0" y="0"/>
                </a:moveTo>
                <a:lnTo>
                  <a:pt x="9586202" y="0"/>
                </a:lnTo>
                <a:lnTo>
                  <a:pt x="9586202" y="6735928"/>
                </a:lnTo>
                <a:lnTo>
                  <a:pt x="0" y="6735928"/>
                </a:lnTo>
                <a:lnTo>
                  <a:pt x="0" y="0"/>
                </a:lnTo>
                <a:close/>
              </a:path>
            </a:pathLst>
          </a:custGeom>
          <a:solidFill>
            <a:srgbClr val="262626"/>
          </a:solidFill>
        </p:spPr>
        <p:txBody>
          <a:bodyPr wrap="square" lIns="0" tIns="0" rIns="0" bIns="0" rtlCol="0">
            <a:noAutofit/>
          </a:bodyPr>
          <a:lstStyle/>
          <a:p>
            <a:endParaRPr/>
          </a:p>
        </p:txBody>
      </p:sp>
      <p:sp>
        <p:nvSpPr>
          <p:cNvPr id="25" name="object 25"/>
          <p:cNvSpPr/>
          <p:nvPr/>
        </p:nvSpPr>
        <p:spPr>
          <a:xfrm>
            <a:off x="0" y="0"/>
            <a:ext cx="2544762" cy="6858000"/>
          </a:xfrm>
          <a:custGeom>
            <a:avLst/>
            <a:gdLst/>
            <a:ahLst/>
            <a:cxnLst/>
            <a:rect l="l" t="t" r="r" b="b"/>
            <a:pathLst>
              <a:path w="2544762" h="6858000">
                <a:moveTo>
                  <a:pt x="2544762" y="0"/>
                </a:moveTo>
                <a:lnTo>
                  <a:pt x="0" y="0"/>
                </a:lnTo>
                <a:lnTo>
                  <a:pt x="0" y="6858000"/>
                </a:lnTo>
                <a:lnTo>
                  <a:pt x="2544762" y="6858000"/>
                </a:lnTo>
                <a:lnTo>
                  <a:pt x="2544762" y="0"/>
                </a:lnTo>
                <a:close/>
              </a:path>
            </a:pathLst>
          </a:custGeom>
          <a:solidFill>
            <a:srgbClr val="E74C22"/>
          </a:solidFill>
        </p:spPr>
        <p:txBody>
          <a:bodyPr wrap="square" lIns="0" tIns="0" rIns="0" bIns="0" rtlCol="0">
            <a:noAutofit/>
          </a:bodyPr>
          <a:lstStyle/>
          <a:p>
            <a:endParaRPr/>
          </a:p>
        </p:txBody>
      </p:sp>
      <p:sp>
        <p:nvSpPr>
          <p:cNvPr id="26" name="object 26"/>
          <p:cNvSpPr/>
          <p:nvPr/>
        </p:nvSpPr>
        <p:spPr>
          <a:xfrm>
            <a:off x="144462" y="1922462"/>
            <a:ext cx="2400300" cy="552450"/>
          </a:xfrm>
          <a:custGeom>
            <a:avLst/>
            <a:gdLst/>
            <a:ahLst/>
            <a:cxnLst/>
            <a:rect l="l" t="t" r="r" b="b"/>
            <a:pathLst>
              <a:path w="2400300" h="552450">
                <a:moveTo>
                  <a:pt x="0" y="0"/>
                </a:moveTo>
                <a:lnTo>
                  <a:pt x="2400300" y="0"/>
                </a:lnTo>
                <a:lnTo>
                  <a:pt x="2400300" y="552450"/>
                </a:lnTo>
                <a:lnTo>
                  <a:pt x="0" y="552450"/>
                </a:lnTo>
                <a:lnTo>
                  <a:pt x="0" y="0"/>
                </a:lnTo>
                <a:close/>
              </a:path>
            </a:pathLst>
          </a:custGeom>
          <a:solidFill>
            <a:srgbClr val="000000">
              <a:alpha val="0"/>
            </a:srgbClr>
          </a:solidFill>
        </p:spPr>
        <p:txBody>
          <a:bodyPr wrap="square" lIns="0" tIns="0" rIns="0" bIns="0" rtlCol="0">
            <a:noAutofit/>
          </a:bodyPr>
          <a:lstStyle/>
          <a:p>
            <a:endParaRPr/>
          </a:p>
        </p:txBody>
      </p:sp>
      <p:sp>
        <p:nvSpPr>
          <p:cNvPr id="27" name="object 27"/>
          <p:cNvSpPr/>
          <p:nvPr/>
        </p:nvSpPr>
        <p:spPr>
          <a:xfrm>
            <a:off x="0" y="236537"/>
            <a:ext cx="1506537" cy="842962"/>
          </a:xfrm>
          <a:custGeom>
            <a:avLst/>
            <a:gdLst/>
            <a:ahLst/>
            <a:cxnLst/>
            <a:rect l="l" t="t" r="r" b="b"/>
            <a:pathLst>
              <a:path w="1506537" h="842962">
                <a:moveTo>
                  <a:pt x="0" y="0"/>
                </a:moveTo>
                <a:lnTo>
                  <a:pt x="1007146" y="0"/>
                </a:lnTo>
                <a:lnTo>
                  <a:pt x="1506537" y="842962"/>
                </a:lnTo>
                <a:lnTo>
                  <a:pt x="0" y="842962"/>
                </a:lnTo>
                <a:lnTo>
                  <a:pt x="0" y="0"/>
                </a:lnTo>
                <a:close/>
              </a:path>
            </a:pathLst>
          </a:custGeom>
          <a:solidFill>
            <a:srgbClr val="FFFFFF"/>
          </a:solidFill>
        </p:spPr>
        <p:txBody>
          <a:bodyPr wrap="square" lIns="0" tIns="0" rIns="0" bIns="0" rtlCol="0">
            <a:noAutofit/>
          </a:bodyPr>
          <a:lstStyle/>
          <a:p>
            <a:endParaRPr/>
          </a:p>
        </p:txBody>
      </p:sp>
      <p:sp>
        <p:nvSpPr>
          <p:cNvPr id="28" name="object 28"/>
          <p:cNvSpPr/>
          <p:nvPr/>
        </p:nvSpPr>
        <p:spPr>
          <a:xfrm>
            <a:off x="1276350" y="0"/>
            <a:ext cx="1268412" cy="696912"/>
          </a:xfrm>
          <a:custGeom>
            <a:avLst/>
            <a:gdLst/>
            <a:ahLst/>
            <a:cxnLst/>
            <a:rect l="l" t="t" r="r" b="b"/>
            <a:pathLst>
              <a:path w="1268412" h="696912">
                <a:moveTo>
                  <a:pt x="1268412" y="696912"/>
                </a:moveTo>
                <a:lnTo>
                  <a:pt x="420456" y="696912"/>
                </a:lnTo>
                <a:lnTo>
                  <a:pt x="0" y="0"/>
                </a:lnTo>
                <a:lnTo>
                  <a:pt x="1268412" y="0"/>
                </a:lnTo>
                <a:lnTo>
                  <a:pt x="1268412" y="696912"/>
                </a:lnTo>
                <a:close/>
              </a:path>
            </a:pathLst>
          </a:custGeom>
          <a:solidFill>
            <a:srgbClr val="262626"/>
          </a:solidFill>
        </p:spPr>
        <p:txBody>
          <a:bodyPr wrap="square" lIns="0" tIns="0" rIns="0" bIns="0" rtlCol="0">
            <a:noAutofit/>
          </a:bodyPr>
          <a:lstStyle/>
          <a:p>
            <a:endParaRPr/>
          </a:p>
        </p:txBody>
      </p:sp>
      <p:sp>
        <p:nvSpPr>
          <p:cNvPr id="29" name="object 29"/>
          <p:cNvSpPr/>
          <p:nvPr/>
        </p:nvSpPr>
        <p:spPr>
          <a:xfrm>
            <a:off x="144462" y="1112837"/>
            <a:ext cx="2400300" cy="809625"/>
          </a:xfrm>
          <a:custGeom>
            <a:avLst/>
            <a:gdLst/>
            <a:ahLst/>
            <a:cxnLst/>
            <a:rect l="l" t="t" r="r" b="b"/>
            <a:pathLst>
              <a:path w="2400300" h="809625">
                <a:moveTo>
                  <a:pt x="0" y="0"/>
                </a:moveTo>
                <a:lnTo>
                  <a:pt x="2400300" y="0"/>
                </a:lnTo>
                <a:lnTo>
                  <a:pt x="2400300" y="809625"/>
                </a:lnTo>
                <a:lnTo>
                  <a:pt x="0" y="809625"/>
                </a:lnTo>
                <a:lnTo>
                  <a:pt x="0" y="0"/>
                </a:lnTo>
                <a:close/>
              </a:path>
            </a:pathLst>
          </a:custGeom>
          <a:solidFill>
            <a:srgbClr val="000000">
              <a:alpha val="0"/>
            </a:srgbClr>
          </a:solidFill>
        </p:spPr>
        <p:txBody>
          <a:bodyPr wrap="square" lIns="0" tIns="0" rIns="0" bIns="0" rtlCol="0">
            <a:noAutofit/>
          </a:bodyPr>
          <a:lstStyle/>
          <a:p>
            <a:endParaRPr/>
          </a:p>
        </p:txBody>
      </p:sp>
      <p:sp>
        <p:nvSpPr>
          <p:cNvPr id="30" name="object 30"/>
          <p:cNvSpPr/>
          <p:nvPr/>
        </p:nvSpPr>
        <p:spPr>
          <a:xfrm>
            <a:off x="0" y="165100"/>
            <a:ext cx="1008062" cy="1016000"/>
          </a:xfrm>
          <a:custGeom>
            <a:avLst/>
            <a:gdLst/>
            <a:ahLst/>
            <a:cxnLst/>
            <a:rect l="l" t="t" r="r" b="b"/>
            <a:pathLst>
              <a:path w="1008062" h="1016000">
                <a:moveTo>
                  <a:pt x="0" y="0"/>
                </a:moveTo>
                <a:lnTo>
                  <a:pt x="1008062" y="0"/>
                </a:lnTo>
                <a:lnTo>
                  <a:pt x="1008062" y="1016000"/>
                </a:lnTo>
                <a:lnTo>
                  <a:pt x="0" y="1016000"/>
                </a:lnTo>
                <a:lnTo>
                  <a:pt x="0" y="0"/>
                </a:lnTo>
                <a:close/>
              </a:path>
            </a:pathLst>
          </a:custGeom>
          <a:solidFill>
            <a:srgbClr val="000000">
              <a:alpha val="0"/>
            </a:srgbClr>
          </a:solidFill>
        </p:spPr>
        <p:txBody>
          <a:bodyPr wrap="square" lIns="0" tIns="0" rIns="0" bIns="0" rtlCol="0">
            <a:noAutofit/>
          </a:bodyPr>
          <a:lstStyle/>
          <a:p>
            <a:endParaRPr/>
          </a:p>
        </p:txBody>
      </p:sp>
      <p:sp>
        <p:nvSpPr>
          <p:cNvPr id="31" name="object 31"/>
          <p:cNvSpPr/>
          <p:nvPr/>
        </p:nvSpPr>
        <p:spPr>
          <a:xfrm>
            <a:off x="115887" y="2147092"/>
            <a:ext cx="2255837" cy="0"/>
          </a:xfrm>
          <a:custGeom>
            <a:avLst/>
            <a:gdLst/>
            <a:ahLst/>
            <a:cxnLst/>
            <a:rect l="l" t="t" r="r" b="b"/>
            <a:pathLst>
              <a:path w="2255837">
                <a:moveTo>
                  <a:pt x="0" y="0"/>
                </a:moveTo>
                <a:lnTo>
                  <a:pt x="2255837" y="0"/>
                </a:lnTo>
              </a:path>
            </a:pathLst>
          </a:custGeom>
          <a:ln w="380681">
            <a:solidFill>
              <a:srgbClr val="000000"/>
            </a:solidFill>
          </a:ln>
        </p:spPr>
        <p:txBody>
          <a:bodyPr wrap="square" lIns="0" tIns="0" rIns="0" bIns="0" rtlCol="0">
            <a:noAutofit/>
          </a:bodyPr>
          <a:lstStyle/>
          <a:p>
            <a:endParaRPr/>
          </a:p>
        </p:txBody>
      </p:sp>
      <p:sp>
        <p:nvSpPr>
          <p:cNvPr id="32" name="object 32"/>
          <p:cNvSpPr/>
          <p:nvPr/>
        </p:nvSpPr>
        <p:spPr>
          <a:xfrm>
            <a:off x="131762" y="2474912"/>
            <a:ext cx="2255837" cy="858838"/>
          </a:xfrm>
          <a:custGeom>
            <a:avLst/>
            <a:gdLst/>
            <a:ahLst/>
            <a:cxnLst/>
            <a:rect l="l" t="t" r="r" b="b"/>
            <a:pathLst>
              <a:path w="2255837" h="858838">
                <a:moveTo>
                  <a:pt x="0" y="0"/>
                </a:moveTo>
                <a:lnTo>
                  <a:pt x="2255837" y="0"/>
                </a:lnTo>
                <a:lnTo>
                  <a:pt x="2255837" y="858838"/>
                </a:lnTo>
                <a:lnTo>
                  <a:pt x="0" y="858838"/>
                </a:lnTo>
                <a:lnTo>
                  <a:pt x="0" y="0"/>
                </a:lnTo>
                <a:close/>
              </a:path>
            </a:pathLst>
          </a:custGeom>
          <a:solidFill>
            <a:srgbClr val="000000">
              <a:alpha val="0"/>
            </a:srgbClr>
          </a:solidFill>
        </p:spPr>
        <p:txBody>
          <a:bodyPr wrap="square" lIns="0" tIns="0" rIns="0" bIns="0" rtlCol="0">
            <a:noAutofit/>
          </a:bodyPr>
          <a:lstStyle/>
          <a:p>
            <a:endParaRPr/>
          </a:p>
        </p:txBody>
      </p:sp>
      <p:sp>
        <p:nvSpPr>
          <p:cNvPr id="33" name="object 33"/>
          <p:cNvSpPr/>
          <p:nvPr/>
        </p:nvSpPr>
        <p:spPr>
          <a:xfrm>
            <a:off x="2544762" y="268287"/>
            <a:ext cx="9502775" cy="5837237"/>
          </a:xfrm>
          <a:custGeom>
            <a:avLst/>
            <a:gdLst/>
            <a:ahLst/>
            <a:cxnLst/>
            <a:rect l="l" t="t" r="r" b="b"/>
            <a:pathLst>
              <a:path w="9502775" h="5837237">
                <a:moveTo>
                  <a:pt x="0" y="0"/>
                </a:moveTo>
                <a:lnTo>
                  <a:pt x="9502775" y="0"/>
                </a:lnTo>
                <a:lnTo>
                  <a:pt x="9502775" y="5837237"/>
                </a:lnTo>
                <a:lnTo>
                  <a:pt x="0" y="5837237"/>
                </a:lnTo>
                <a:lnTo>
                  <a:pt x="0" y="0"/>
                </a:lnTo>
                <a:close/>
              </a:path>
            </a:pathLst>
          </a:custGeom>
          <a:solidFill>
            <a:srgbClr val="000000">
              <a:alpha val="0"/>
            </a:srgbClr>
          </a:solidFill>
        </p:spPr>
        <p:txBody>
          <a:bodyPr wrap="square" lIns="0" tIns="0" rIns="0" bIns="0" rtlCol="0">
            <a:noAutofit/>
          </a:bodyPr>
          <a:lstStyle/>
          <a:p>
            <a:endParaRPr/>
          </a:p>
        </p:txBody>
      </p:sp>
      <p:sp>
        <p:nvSpPr>
          <p:cNvPr id="34" name="object 34"/>
          <p:cNvSpPr/>
          <p:nvPr/>
        </p:nvSpPr>
        <p:spPr>
          <a:xfrm>
            <a:off x="144462" y="3333750"/>
            <a:ext cx="2255837" cy="666750"/>
          </a:xfrm>
          <a:custGeom>
            <a:avLst/>
            <a:gdLst/>
            <a:ahLst/>
            <a:cxnLst/>
            <a:rect l="l" t="t" r="r" b="b"/>
            <a:pathLst>
              <a:path w="2255837" h="666750">
                <a:moveTo>
                  <a:pt x="0" y="0"/>
                </a:moveTo>
                <a:lnTo>
                  <a:pt x="2255837" y="0"/>
                </a:lnTo>
                <a:lnTo>
                  <a:pt x="2255837" y="666750"/>
                </a:lnTo>
                <a:lnTo>
                  <a:pt x="0" y="666750"/>
                </a:lnTo>
                <a:lnTo>
                  <a:pt x="0" y="0"/>
                </a:lnTo>
                <a:close/>
              </a:path>
            </a:pathLst>
          </a:custGeom>
          <a:solidFill>
            <a:srgbClr val="000000">
              <a:alpha val="0"/>
            </a:srgbClr>
          </a:solidFill>
        </p:spPr>
        <p:txBody>
          <a:bodyPr wrap="square" lIns="0" tIns="0" rIns="0" bIns="0" rtlCol="0">
            <a:noAutofit/>
          </a:bodyPr>
          <a:lstStyle/>
          <a:p>
            <a:endParaRPr/>
          </a:p>
        </p:txBody>
      </p:sp>
      <p:sp>
        <p:nvSpPr>
          <p:cNvPr id="35" name="object 35"/>
          <p:cNvSpPr/>
          <p:nvPr/>
        </p:nvSpPr>
        <p:spPr>
          <a:xfrm>
            <a:off x="158750" y="4079875"/>
            <a:ext cx="2255837" cy="1754187"/>
          </a:xfrm>
          <a:custGeom>
            <a:avLst/>
            <a:gdLst/>
            <a:ahLst/>
            <a:cxnLst/>
            <a:rect l="l" t="t" r="r" b="b"/>
            <a:pathLst>
              <a:path w="2255837" h="1754187">
                <a:moveTo>
                  <a:pt x="0" y="0"/>
                </a:moveTo>
                <a:lnTo>
                  <a:pt x="2255837" y="0"/>
                </a:lnTo>
                <a:lnTo>
                  <a:pt x="2255837" y="1754187"/>
                </a:lnTo>
                <a:lnTo>
                  <a:pt x="0" y="1754187"/>
                </a:lnTo>
                <a:lnTo>
                  <a:pt x="0" y="0"/>
                </a:lnTo>
                <a:close/>
              </a:path>
            </a:pathLst>
          </a:custGeom>
          <a:solidFill>
            <a:srgbClr val="000000">
              <a:alpha val="0"/>
            </a:srgbClr>
          </a:solidFill>
        </p:spPr>
        <p:txBody>
          <a:bodyPr wrap="square" lIns="0" tIns="0" rIns="0" bIns="0" rtlCol="0">
            <a:noAutofit/>
          </a:bodyPr>
          <a:lstStyle/>
          <a:p>
            <a:endParaRPr/>
          </a:p>
        </p:txBody>
      </p:sp>
      <p:sp>
        <p:nvSpPr>
          <p:cNvPr id="22" name="object 22"/>
          <p:cNvSpPr/>
          <p:nvPr/>
        </p:nvSpPr>
        <p:spPr>
          <a:xfrm>
            <a:off x="2544762" y="0"/>
            <a:ext cx="9647237" cy="6858000"/>
          </a:xfrm>
          <a:custGeom>
            <a:avLst/>
            <a:gdLst/>
            <a:ahLst/>
            <a:cxnLst/>
            <a:rect l="l" t="t" r="r" b="b"/>
            <a:pathLst>
              <a:path w="9647237" h="6858000">
                <a:moveTo>
                  <a:pt x="9647237" y="0"/>
                </a:moveTo>
                <a:lnTo>
                  <a:pt x="0" y="0"/>
                </a:lnTo>
                <a:lnTo>
                  <a:pt x="0" y="6858000"/>
                </a:lnTo>
                <a:lnTo>
                  <a:pt x="9647237" y="6858000"/>
                </a:lnTo>
                <a:lnTo>
                  <a:pt x="9647237" y="0"/>
                </a:lnTo>
                <a:close/>
              </a:path>
            </a:pathLst>
          </a:custGeom>
          <a:solidFill>
            <a:schemeClr val="bg1"/>
          </a:solidFill>
        </p:spPr>
        <p:txBody>
          <a:bodyPr wrap="square" lIns="0" tIns="0" rIns="0" bIns="0" rtlCol="0">
            <a:noAutofit/>
          </a:bodyPr>
          <a:lstStyle/>
          <a:p>
            <a:endParaRPr/>
          </a:p>
        </p:txBody>
      </p:sp>
      <p:sp>
        <p:nvSpPr>
          <p:cNvPr id="21" name="object 21"/>
          <p:cNvSpPr txBox="1"/>
          <p:nvPr/>
        </p:nvSpPr>
        <p:spPr>
          <a:xfrm>
            <a:off x="273483" y="323949"/>
            <a:ext cx="574802" cy="787400"/>
          </a:xfrm>
          <a:prstGeom prst="rect">
            <a:avLst/>
          </a:prstGeom>
        </p:spPr>
        <p:txBody>
          <a:bodyPr wrap="square" lIns="0" tIns="38766" rIns="0" bIns="0" rtlCol="0">
            <a:noAutofit/>
          </a:bodyPr>
          <a:lstStyle/>
          <a:p>
            <a:pPr marL="12700">
              <a:lnSpc>
                <a:spcPts val="6105"/>
              </a:lnSpc>
            </a:pPr>
            <a:r>
              <a:rPr sz="6000" b="1" spc="419" dirty="0" smtClean="0">
                <a:solidFill>
                  <a:srgbClr val="E74C22"/>
                </a:solidFill>
                <a:latin typeface="Times New Roman"/>
                <a:cs typeface="Times New Roman"/>
              </a:rPr>
              <a:t>7</a:t>
            </a:r>
            <a:endParaRPr sz="6000">
              <a:latin typeface="Times New Roman"/>
              <a:cs typeface="Times New Roman"/>
            </a:endParaRPr>
          </a:p>
        </p:txBody>
      </p:sp>
      <p:sp>
        <p:nvSpPr>
          <p:cNvPr id="20" name="object 20"/>
          <p:cNvSpPr txBox="1"/>
          <p:nvPr/>
        </p:nvSpPr>
        <p:spPr>
          <a:xfrm>
            <a:off x="2617786" y="342618"/>
            <a:ext cx="9089703" cy="975360"/>
          </a:xfrm>
          <a:prstGeom prst="rect">
            <a:avLst/>
          </a:prstGeom>
        </p:spPr>
        <p:txBody>
          <a:bodyPr wrap="square" lIns="0" tIns="14636" rIns="0" bIns="0" rtlCol="0">
            <a:noAutofit/>
          </a:bodyPr>
          <a:lstStyle/>
          <a:p>
            <a:pPr marL="12700" marR="35492">
              <a:lnSpc>
                <a:spcPts val="2305"/>
              </a:lnSpc>
            </a:pPr>
            <a:r>
              <a:rPr sz="2200" b="1" spc="103" dirty="0" smtClean="0">
                <a:latin typeface="Times New Roman"/>
                <a:cs typeface="Times New Roman"/>
              </a:rPr>
              <a:t>Tujuan</a:t>
            </a:r>
            <a:endParaRPr sz="2200">
              <a:latin typeface="Times New Roman"/>
              <a:cs typeface="Times New Roman"/>
            </a:endParaRPr>
          </a:p>
          <a:p>
            <a:pPr marL="12700">
              <a:lnSpc>
                <a:spcPct val="100041"/>
              </a:lnSpc>
            </a:pPr>
            <a:r>
              <a:rPr sz="2200" spc="148" dirty="0" smtClean="0">
                <a:latin typeface="Times New Roman"/>
                <a:cs typeface="Times New Roman"/>
              </a:rPr>
              <a:t>Peserta didik mampu membangun aktualisasi diri, melalui penerapan metoda dan teknik aktualisasi diri.</a:t>
            </a:r>
            <a:endParaRPr sz="2200">
              <a:latin typeface="Times New Roman"/>
              <a:cs typeface="Times New Roman"/>
            </a:endParaRPr>
          </a:p>
        </p:txBody>
      </p:sp>
      <p:sp>
        <p:nvSpPr>
          <p:cNvPr id="19" name="object 19"/>
          <p:cNvSpPr txBox="1"/>
          <p:nvPr/>
        </p:nvSpPr>
        <p:spPr>
          <a:xfrm>
            <a:off x="188912" y="1196065"/>
            <a:ext cx="1925218" cy="1080756"/>
          </a:xfrm>
          <a:prstGeom prst="rect">
            <a:avLst/>
          </a:prstGeom>
        </p:spPr>
        <p:txBody>
          <a:bodyPr wrap="square" lIns="0" tIns="17176" rIns="0" bIns="0" rtlCol="0">
            <a:noAutofit/>
          </a:bodyPr>
          <a:lstStyle/>
          <a:p>
            <a:pPr marL="41275">
              <a:lnSpc>
                <a:spcPts val="2705"/>
              </a:lnSpc>
            </a:pPr>
            <a:r>
              <a:rPr sz="2600" b="1" spc="168" dirty="0" smtClean="0">
                <a:solidFill>
                  <a:srgbClr val="FFFFFF"/>
                </a:solidFill>
                <a:latin typeface="Times New Roman"/>
                <a:cs typeface="Times New Roman"/>
              </a:rPr>
              <a:t>Aktualisasi</a:t>
            </a:r>
            <a:endParaRPr sz="2600">
              <a:latin typeface="Times New Roman"/>
              <a:cs typeface="Times New Roman"/>
            </a:endParaRPr>
          </a:p>
          <a:p>
            <a:pPr marL="41275" marR="49530">
              <a:lnSpc>
                <a:spcPct val="95825"/>
              </a:lnSpc>
            </a:pPr>
            <a:r>
              <a:rPr sz="2600" b="1" spc="43" dirty="0" smtClean="0">
                <a:solidFill>
                  <a:srgbClr val="FFFFFF"/>
                </a:solidFill>
                <a:latin typeface="Times New Roman"/>
                <a:cs typeface="Times New Roman"/>
              </a:rPr>
              <a:t>Diri</a:t>
            </a:r>
            <a:endParaRPr sz="2600">
              <a:latin typeface="Times New Roman"/>
              <a:cs typeface="Times New Roman"/>
            </a:endParaRPr>
          </a:p>
          <a:p>
            <a:pPr marL="12700" marR="49530">
              <a:lnSpc>
                <a:spcPct val="95825"/>
              </a:lnSpc>
              <a:spcBef>
                <a:spcPts val="519"/>
              </a:spcBef>
            </a:pPr>
            <a:r>
              <a:rPr sz="1800" b="1" spc="59" dirty="0" smtClean="0">
                <a:solidFill>
                  <a:srgbClr val="FFFFFF"/>
                </a:solidFill>
                <a:latin typeface="Times New Roman"/>
                <a:cs typeface="Times New Roman"/>
              </a:rPr>
              <a:t>Durasi : </a:t>
            </a:r>
            <a:r>
              <a:rPr sz="1800" spc="59" dirty="0" smtClean="0">
                <a:solidFill>
                  <a:srgbClr val="FFFFFF"/>
                </a:solidFill>
                <a:latin typeface="Times New Roman"/>
                <a:cs typeface="Times New Roman"/>
              </a:rPr>
              <a:t>16 JP</a:t>
            </a:r>
            <a:endParaRPr sz="1800">
              <a:latin typeface="Times New Roman"/>
              <a:cs typeface="Times New Roman"/>
            </a:endParaRPr>
          </a:p>
        </p:txBody>
      </p:sp>
      <p:sp>
        <p:nvSpPr>
          <p:cNvPr id="18" name="object 18"/>
          <p:cNvSpPr txBox="1"/>
          <p:nvPr/>
        </p:nvSpPr>
        <p:spPr>
          <a:xfrm>
            <a:off x="2617786" y="1683738"/>
            <a:ext cx="8871213" cy="975360"/>
          </a:xfrm>
          <a:prstGeom prst="rect">
            <a:avLst/>
          </a:prstGeom>
        </p:spPr>
        <p:txBody>
          <a:bodyPr wrap="square" lIns="0" tIns="14636" rIns="0" bIns="0" rtlCol="0">
            <a:noAutofit/>
          </a:bodyPr>
          <a:lstStyle/>
          <a:p>
            <a:pPr marL="12700" marR="35492">
              <a:lnSpc>
                <a:spcPts val="2305"/>
              </a:lnSpc>
            </a:pPr>
            <a:r>
              <a:rPr sz="2200" b="1" spc="166" dirty="0" smtClean="0">
                <a:latin typeface="Times New Roman"/>
                <a:cs typeface="Times New Roman"/>
              </a:rPr>
              <a:t>Persiapan</a:t>
            </a:r>
            <a:endParaRPr sz="2200">
              <a:latin typeface="Times New Roman"/>
              <a:cs typeface="Times New Roman"/>
            </a:endParaRPr>
          </a:p>
          <a:p>
            <a:pPr marL="12700">
              <a:lnSpc>
                <a:spcPct val="100041"/>
              </a:lnSpc>
            </a:pPr>
            <a:r>
              <a:rPr sz="2200" spc="154" dirty="0" smtClean="0">
                <a:latin typeface="Times New Roman"/>
                <a:cs typeface="Times New Roman"/>
              </a:rPr>
              <a:t>Guru  membekali diri dengan berbagai pengetahuan tentang cara mengaktualisasi diri sesuai dengan tuntutan kecakapan dunia kerja.</a:t>
            </a:r>
            <a:endParaRPr sz="2200">
              <a:latin typeface="Times New Roman"/>
              <a:cs typeface="Times New Roman"/>
            </a:endParaRPr>
          </a:p>
        </p:txBody>
      </p:sp>
      <p:sp>
        <p:nvSpPr>
          <p:cNvPr id="17" name="object 17"/>
          <p:cNvSpPr txBox="1"/>
          <p:nvPr/>
        </p:nvSpPr>
        <p:spPr>
          <a:xfrm>
            <a:off x="204787" y="2540346"/>
            <a:ext cx="1615754" cy="1387158"/>
          </a:xfrm>
          <a:prstGeom prst="rect">
            <a:avLst/>
          </a:prstGeom>
        </p:spPr>
        <p:txBody>
          <a:bodyPr wrap="square" lIns="0" tIns="12065" rIns="0" bIns="0" rtlCol="0">
            <a:noAutofit/>
          </a:bodyPr>
          <a:lstStyle/>
          <a:p>
            <a:pPr marL="12700" marR="26730">
              <a:lnSpc>
                <a:spcPts val="1900"/>
              </a:lnSpc>
            </a:pPr>
            <a:r>
              <a:rPr sz="1800" b="1" spc="102" dirty="0" smtClean="0">
                <a:solidFill>
                  <a:srgbClr val="FFFFFF"/>
                </a:solidFill>
                <a:latin typeface="Times New Roman"/>
                <a:cs typeface="Times New Roman"/>
              </a:rPr>
              <a:t>Bahan :</a:t>
            </a:r>
            <a:endParaRPr sz="1800">
              <a:latin typeface="Times New Roman"/>
              <a:cs typeface="Times New Roman"/>
            </a:endParaRPr>
          </a:p>
          <a:p>
            <a:pPr marL="12700">
              <a:lnSpc>
                <a:spcPts val="2069"/>
              </a:lnSpc>
            </a:pPr>
            <a:r>
              <a:rPr sz="1800" spc="102" dirty="0" smtClean="0">
                <a:solidFill>
                  <a:srgbClr val="FFFFFF"/>
                </a:solidFill>
                <a:latin typeface="Times New Roman"/>
                <a:cs typeface="Times New Roman"/>
              </a:rPr>
              <a:t>Lembar Kerja </a:t>
            </a:r>
            <a:endParaRPr sz="1800">
              <a:latin typeface="Times New Roman"/>
              <a:cs typeface="Times New Roman"/>
            </a:endParaRPr>
          </a:p>
          <a:p>
            <a:pPr marL="12700">
              <a:lnSpc>
                <a:spcPts val="2069"/>
              </a:lnSpc>
              <a:spcBef>
                <a:spcPts val="184"/>
              </a:spcBef>
            </a:pPr>
            <a:r>
              <a:rPr sz="1800" spc="35" dirty="0" smtClean="0">
                <a:solidFill>
                  <a:srgbClr val="FFFFFF"/>
                </a:solidFill>
                <a:latin typeface="Times New Roman"/>
                <a:cs typeface="Times New Roman"/>
              </a:rPr>
              <a:t>Aktualisasi</a:t>
            </a:r>
            <a:r>
              <a:rPr sz="1800" spc="418" dirty="0" smtClean="0">
                <a:solidFill>
                  <a:srgbClr val="FFFFFF"/>
                </a:solidFill>
                <a:latin typeface="Times New Roman"/>
                <a:cs typeface="Times New Roman"/>
              </a:rPr>
              <a:t> </a:t>
            </a:r>
            <a:r>
              <a:rPr sz="1800" spc="35" dirty="0" smtClean="0">
                <a:solidFill>
                  <a:srgbClr val="FFFFFF"/>
                </a:solidFill>
                <a:latin typeface="Times New Roman"/>
                <a:cs typeface="Times New Roman"/>
              </a:rPr>
              <a:t>Diri</a:t>
            </a:r>
            <a:r>
              <a:rPr sz="1800" spc="21" dirty="0" smtClean="0">
                <a:solidFill>
                  <a:srgbClr val="FFFFFF"/>
                </a:solidFill>
                <a:latin typeface="Times New Roman"/>
                <a:cs typeface="Times New Roman"/>
              </a:rPr>
              <a:t> </a:t>
            </a:r>
            <a:endParaRPr sz="1800">
              <a:latin typeface="Times New Roman"/>
              <a:cs typeface="Times New Roman"/>
            </a:endParaRPr>
          </a:p>
          <a:p>
            <a:pPr marL="12700">
              <a:lnSpc>
                <a:spcPts val="2069"/>
              </a:lnSpc>
              <a:spcBef>
                <a:spcPts val="184"/>
              </a:spcBef>
            </a:pPr>
            <a:r>
              <a:rPr sz="1800" b="1" spc="70" dirty="0" smtClean="0">
                <a:solidFill>
                  <a:srgbClr val="FFFFFF"/>
                </a:solidFill>
                <a:latin typeface="Times New Roman"/>
                <a:cs typeface="Times New Roman"/>
              </a:rPr>
              <a:t>Peran Guru : </a:t>
            </a:r>
            <a:endParaRPr sz="1800">
              <a:latin typeface="Times New Roman"/>
              <a:cs typeface="Times New Roman"/>
            </a:endParaRPr>
          </a:p>
          <a:p>
            <a:pPr marL="12700">
              <a:lnSpc>
                <a:spcPts val="2069"/>
              </a:lnSpc>
              <a:spcBef>
                <a:spcPts val="184"/>
              </a:spcBef>
            </a:pPr>
            <a:r>
              <a:rPr sz="1800" spc="85" dirty="0" smtClean="0">
                <a:solidFill>
                  <a:srgbClr val="FFFFFF"/>
                </a:solidFill>
                <a:latin typeface="Times New Roman"/>
                <a:cs typeface="Times New Roman"/>
              </a:rPr>
              <a:t>Fasilitator</a:t>
            </a:r>
            <a:endParaRPr sz="1800">
              <a:latin typeface="Times New Roman"/>
              <a:cs typeface="Times New Roman"/>
            </a:endParaRPr>
          </a:p>
        </p:txBody>
      </p:sp>
      <p:sp>
        <p:nvSpPr>
          <p:cNvPr id="16" name="object 16"/>
          <p:cNvSpPr txBox="1"/>
          <p:nvPr/>
        </p:nvSpPr>
        <p:spPr>
          <a:xfrm>
            <a:off x="2617786" y="3024858"/>
            <a:ext cx="1846808" cy="304800"/>
          </a:xfrm>
          <a:prstGeom prst="rect">
            <a:avLst/>
          </a:prstGeom>
        </p:spPr>
        <p:txBody>
          <a:bodyPr wrap="square" lIns="0" tIns="14636" rIns="0" bIns="0" rtlCol="0">
            <a:noAutofit/>
          </a:bodyPr>
          <a:lstStyle/>
          <a:p>
            <a:pPr marL="12700">
              <a:lnSpc>
                <a:spcPts val="2305"/>
              </a:lnSpc>
            </a:pPr>
            <a:r>
              <a:rPr sz="2200" b="1" spc="192" dirty="0" smtClean="0">
                <a:latin typeface="Times New Roman"/>
                <a:cs typeface="Times New Roman"/>
              </a:rPr>
              <a:t>Pelaksanaan</a:t>
            </a:r>
            <a:endParaRPr sz="2200">
              <a:latin typeface="Times New Roman"/>
              <a:cs typeface="Times New Roman"/>
            </a:endParaRPr>
          </a:p>
        </p:txBody>
      </p:sp>
      <p:sp>
        <p:nvSpPr>
          <p:cNvPr id="15" name="object 15"/>
          <p:cNvSpPr txBox="1"/>
          <p:nvPr/>
        </p:nvSpPr>
        <p:spPr>
          <a:xfrm>
            <a:off x="2405682" y="3360138"/>
            <a:ext cx="1263805" cy="649822"/>
          </a:xfrm>
          <a:prstGeom prst="rect">
            <a:avLst/>
          </a:prstGeom>
        </p:spPr>
        <p:txBody>
          <a:bodyPr wrap="square" lIns="0" tIns="15367" rIns="0" bIns="0" rtlCol="0">
            <a:noAutofit/>
          </a:bodyPr>
          <a:lstStyle/>
          <a:p>
            <a:pPr marL="12700">
              <a:lnSpc>
                <a:spcPts val="2420"/>
              </a:lnSpc>
            </a:pPr>
            <a:r>
              <a:rPr sz="2200" spc="2" dirty="0" smtClean="0">
                <a:latin typeface="Calibri"/>
                <a:cs typeface="Calibri"/>
              </a:rPr>
              <a:t>1.</a:t>
            </a:r>
            <a:r>
              <a:rPr sz="2200" spc="189" dirty="0" smtClean="0">
                <a:latin typeface="Times New Roman"/>
                <a:cs typeface="Times New Roman"/>
              </a:rPr>
              <a:t>Peserta</a:t>
            </a:r>
            <a:endParaRPr sz="2200">
              <a:latin typeface="Times New Roman"/>
              <a:cs typeface="Times New Roman"/>
            </a:endParaRPr>
          </a:p>
          <a:p>
            <a:pPr marL="12700">
              <a:lnSpc>
                <a:spcPts val="2640"/>
              </a:lnSpc>
              <a:spcBef>
                <a:spcPts val="11"/>
              </a:spcBef>
            </a:pPr>
            <a:r>
              <a:rPr sz="2200" spc="2" dirty="0" smtClean="0">
                <a:latin typeface="Calibri"/>
                <a:cs typeface="Calibri"/>
              </a:rPr>
              <a:t>2.</a:t>
            </a:r>
            <a:r>
              <a:rPr sz="2200" spc="189" dirty="0" smtClean="0">
                <a:latin typeface="Times New Roman"/>
                <a:cs typeface="Times New Roman"/>
              </a:rPr>
              <a:t>Peserta</a:t>
            </a:r>
            <a:endParaRPr sz="2200">
              <a:latin typeface="Times New Roman"/>
              <a:cs typeface="Times New Roman"/>
            </a:endParaRPr>
          </a:p>
        </p:txBody>
      </p:sp>
      <p:sp>
        <p:nvSpPr>
          <p:cNvPr id="14" name="object 14"/>
          <p:cNvSpPr txBox="1"/>
          <p:nvPr/>
        </p:nvSpPr>
        <p:spPr>
          <a:xfrm>
            <a:off x="3673080" y="3360138"/>
            <a:ext cx="696239" cy="640080"/>
          </a:xfrm>
          <a:prstGeom prst="rect">
            <a:avLst/>
          </a:prstGeom>
        </p:spPr>
        <p:txBody>
          <a:bodyPr wrap="square" lIns="0" tIns="14636" rIns="0" bIns="0" rtlCol="0">
            <a:noAutofit/>
          </a:bodyPr>
          <a:lstStyle/>
          <a:p>
            <a:pPr marL="12700">
              <a:lnSpc>
                <a:spcPts val="2305"/>
              </a:lnSpc>
            </a:pPr>
            <a:r>
              <a:rPr sz="2200" spc="80" dirty="0" smtClean="0">
                <a:latin typeface="Times New Roman"/>
                <a:cs typeface="Times New Roman"/>
              </a:rPr>
              <a:t>didik</a:t>
            </a:r>
            <a:endParaRPr sz="2200">
              <a:latin typeface="Times New Roman"/>
              <a:cs typeface="Times New Roman"/>
            </a:endParaRPr>
          </a:p>
          <a:p>
            <a:pPr marL="12700">
              <a:lnSpc>
                <a:spcPct val="95825"/>
              </a:lnSpc>
            </a:pPr>
            <a:r>
              <a:rPr sz="2200" spc="80" dirty="0" smtClean="0">
                <a:latin typeface="Times New Roman"/>
                <a:cs typeface="Times New Roman"/>
              </a:rPr>
              <a:t>didik</a:t>
            </a:r>
            <a:endParaRPr sz="2200">
              <a:latin typeface="Times New Roman"/>
              <a:cs typeface="Times New Roman"/>
            </a:endParaRPr>
          </a:p>
        </p:txBody>
      </p:sp>
      <p:sp>
        <p:nvSpPr>
          <p:cNvPr id="13" name="object 13"/>
          <p:cNvSpPr txBox="1"/>
          <p:nvPr/>
        </p:nvSpPr>
        <p:spPr>
          <a:xfrm>
            <a:off x="4374374" y="3360138"/>
            <a:ext cx="7173011" cy="640080"/>
          </a:xfrm>
          <a:prstGeom prst="rect">
            <a:avLst/>
          </a:prstGeom>
        </p:spPr>
        <p:txBody>
          <a:bodyPr wrap="square" lIns="0" tIns="14636" rIns="0" bIns="0" rtlCol="0">
            <a:noAutofit/>
          </a:bodyPr>
          <a:lstStyle/>
          <a:p>
            <a:pPr marL="12700" marR="41910">
              <a:lnSpc>
                <a:spcPts val="2305"/>
              </a:lnSpc>
            </a:pPr>
            <a:r>
              <a:rPr sz="2200" spc="155" dirty="0" smtClean="0">
                <a:latin typeface="Times New Roman"/>
                <a:cs typeface="Times New Roman"/>
              </a:rPr>
              <a:t>dapat memahami pentingnya aktualisasi diri.</a:t>
            </a:r>
            <a:endParaRPr sz="2200">
              <a:latin typeface="Times New Roman"/>
              <a:cs typeface="Times New Roman"/>
            </a:endParaRPr>
          </a:p>
          <a:p>
            <a:pPr marL="12700">
              <a:lnSpc>
                <a:spcPct val="95825"/>
              </a:lnSpc>
            </a:pPr>
            <a:r>
              <a:rPr sz="2200" spc="148" dirty="0" smtClean="0">
                <a:latin typeface="Times New Roman"/>
                <a:cs typeface="Times New Roman"/>
              </a:rPr>
              <a:t>mendapatkan kiat-kiat mengaktualisasikan diri dengan</a:t>
            </a:r>
            <a:endParaRPr sz="2200">
              <a:latin typeface="Times New Roman"/>
              <a:cs typeface="Times New Roman"/>
            </a:endParaRPr>
          </a:p>
        </p:txBody>
      </p:sp>
      <p:sp>
        <p:nvSpPr>
          <p:cNvPr id="12" name="object 12"/>
          <p:cNvSpPr txBox="1"/>
          <p:nvPr/>
        </p:nvSpPr>
        <p:spPr>
          <a:xfrm>
            <a:off x="2617786" y="4030698"/>
            <a:ext cx="821969" cy="304800"/>
          </a:xfrm>
          <a:prstGeom prst="rect">
            <a:avLst/>
          </a:prstGeom>
        </p:spPr>
        <p:txBody>
          <a:bodyPr wrap="square" lIns="0" tIns="14636" rIns="0" bIns="0" rtlCol="0">
            <a:noAutofit/>
          </a:bodyPr>
          <a:lstStyle/>
          <a:p>
            <a:pPr marL="12700">
              <a:lnSpc>
                <a:spcPts val="2305"/>
              </a:lnSpc>
            </a:pPr>
            <a:r>
              <a:rPr sz="2200" spc="183" dirty="0" smtClean="0">
                <a:latin typeface="Times New Roman"/>
                <a:cs typeface="Times New Roman"/>
              </a:rPr>
              <a:t>tepat.</a:t>
            </a:r>
            <a:endParaRPr sz="2200">
              <a:latin typeface="Times New Roman"/>
              <a:cs typeface="Times New Roman"/>
            </a:endParaRPr>
          </a:p>
        </p:txBody>
      </p:sp>
      <p:sp>
        <p:nvSpPr>
          <p:cNvPr id="11" name="object 11"/>
          <p:cNvSpPr txBox="1"/>
          <p:nvPr/>
        </p:nvSpPr>
        <p:spPr>
          <a:xfrm>
            <a:off x="231775" y="4145310"/>
            <a:ext cx="2096042" cy="1899919"/>
          </a:xfrm>
          <a:prstGeom prst="rect">
            <a:avLst/>
          </a:prstGeom>
        </p:spPr>
        <p:txBody>
          <a:bodyPr wrap="square" lIns="0" tIns="12065" rIns="0" bIns="0" rtlCol="0">
            <a:noAutofit/>
          </a:bodyPr>
          <a:lstStyle/>
          <a:p>
            <a:pPr marL="12700" marR="26730">
              <a:lnSpc>
                <a:spcPts val="1900"/>
              </a:lnSpc>
            </a:pPr>
            <a:r>
              <a:rPr sz="1800" b="1" spc="124" dirty="0" smtClean="0">
                <a:solidFill>
                  <a:srgbClr val="FFFFFF"/>
                </a:solidFill>
                <a:latin typeface="Times New Roman"/>
                <a:cs typeface="Times New Roman"/>
              </a:rPr>
              <a:t>Dimensi Proﬁl</a:t>
            </a:r>
            <a:endParaRPr sz="1800">
              <a:latin typeface="Times New Roman"/>
              <a:cs typeface="Times New Roman"/>
            </a:endParaRPr>
          </a:p>
          <a:p>
            <a:pPr marL="12700">
              <a:lnSpc>
                <a:spcPct val="100041"/>
              </a:lnSpc>
            </a:pPr>
            <a:r>
              <a:rPr sz="1800" b="1" spc="110" dirty="0" smtClean="0">
                <a:solidFill>
                  <a:srgbClr val="FFFFFF"/>
                </a:solidFill>
                <a:latin typeface="Times New Roman"/>
                <a:cs typeface="Times New Roman"/>
              </a:rPr>
              <a:t>Pelajar</a:t>
            </a:r>
            <a:r>
              <a:rPr sz="1800" b="1" spc="-57" dirty="0" smtClean="0">
                <a:solidFill>
                  <a:srgbClr val="FFFFFF"/>
                </a:solidFill>
                <a:latin typeface="Times New Roman"/>
                <a:cs typeface="Times New Roman"/>
              </a:rPr>
              <a:t> </a:t>
            </a:r>
            <a:r>
              <a:rPr sz="1800" b="1" spc="112" dirty="0" smtClean="0">
                <a:solidFill>
                  <a:srgbClr val="FFFFFF"/>
                </a:solidFill>
                <a:latin typeface="Times New Roman"/>
                <a:cs typeface="Times New Roman"/>
              </a:rPr>
              <a:t>Pancasila</a:t>
            </a:r>
            <a:r>
              <a:rPr sz="1800" b="1" spc="160" dirty="0" smtClean="0">
                <a:solidFill>
                  <a:srgbClr val="FFFFFF"/>
                </a:solidFill>
                <a:latin typeface="Times New Roman"/>
                <a:cs typeface="Times New Roman"/>
              </a:rPr>
              <a:t> </a:t>
            </a:r>
            <a:r>
              <a:rPr sz="1800" b="1" spc="0" dirty="0" smtClean="0">
                <a:solidFill>
                  <a:srgbClr val="FFFFFF"/>
                </a:solidFill>
                <a:latin typeface="Times New Roman"/>
                <a:cs typeface="Times New Roman"/>
              </a:rPr>
              <a:t>: </a:t>
            </a:r>
            <a:r>
              <a:rPr sz="1800" spc="131" dirty="0" smtClean="0">
                <a:solidFill>
                  <a:srgbClr val="FFFFFF"/>
                </a:solidFill>
                <a:latin typeface="Times New Roman"/>
                <a:cs typeface="Times New Roman"/>
              </a:rPr>
              <a:t>Beriman,</a:t>
            </a:r>
            <a:r>
              <a:rPr sz="1800" spc="-117" dirty="0" smtClean="0">
                <a:solidFill>
                  <a:srgbClr val="FFFFFF"/>
                </a:solidFill>
                <a:latin typeface="Times New Roman"/>
                <a:cs typeface="Times New Roman"/>
              </a:rPr>
              <a:t> </a:t>
            </a:r>
            <a:r>
              <a:rPr sz="1800" spc="136" dirty="0" smtClean="0">
                <a:solidFill>
                  <a:srgbClr val="FFFFFF"/>
                </a:solidFill>
                <a:latin typeface="Times New Roman"/>
                <a:cs typeface="Times New Roman"/>
              </a:rPr>
              <a:t>Bertaqwa</a:t>
            </a:r>
            <a:r>
              <a:rPr sz="1800" spc="71" dirty="0" smtClean="0">
                <a:solidFill>
                  <a:srgbClr val="FFFFFF"/>
                </a:solidFill>
                <a:latin typeface="Times New Roman"/>
                <a:cs typeface="Times New Roman"/>
              </a:rPr>
              <a:t> </a:t>
            </a:r>
            <a:r>
              <a:rPr sz="1800" spc="143" dirty="0" smtClean="0">
                <a:solidFill>
                  <a:srgbClr val="FFFFFF"/>
                </a:solidFill>
                <a:latin typeface="Times New Roman"/>
                <a:cs typeface="Times New Roman"/>
              </a:rPr>
              <a:t>kepada</a:t>
            </a:r>
            <a:r>
              <a:rPr sz="1800" spc="167" dirty="0" smtClean="0">
                <a:solidFill>
                  <a:srgbClr val="FFFFFF"/>
                </a:solidFill>
                <a:latin typeface="Times New Roman"/>
                <a:cs typeface="Times New Roman"/>
              </a:rPr>
              <a:t> </a:t>
            </a:r>
            <a:r>
              <a:rPr sz="1800" spc="155" dirty="0" smtClean="0">
                <a:solidFill>
                  <a:srgbClr val="FFFFFF"/>
                </a:solidFill>
                <a:latin typeface="Times New Roman"/>
                <a:cs typeface="Times New Roman"/>
              </a:rPr>
              <a:t>Tuhan</a:t>
            </a:r>
            <a:r>
              <a:rPr sz="1800" spc="-77" dirty="0" smtClean="0">
                <a:solidFill>
                  <a:srgbClr val="FFFFFF"/>
                </a:solidFill>
                <a:latin typeface="Times New Roman"/>
                <a:cs typeface="Times New Roman"/>
              </a:rPr>
              <a:t> </a:t>
            </a:r>
            <a:r>
              <a:rPr sz="1800" spc="0" dirty="0" smtClean="0">
                <a:solidFill>
                  <a:srgbClr val="FFFFFF"/>
                </a:solidFill>
                <a:latin typeface="Times New Roman"/>
                <a:cs typeface="Times New Roman"/>
              </a:rPr>
              <a:t>YME </a:t>
            </a:r>
            <a:r>
              <a:rPr sz="1800" spc="163" dirty="0" smtClean="0">
                <a:solidFill>
                  <a:srgbClr val="FFFFFF"/>
                </a:solidFill>
                <a:latin typeface="Times New Roman"/>
                <a:cs typeface="Times New Roman"/>
              </a:rPr>
              <a:t>dan</a:t>
            </a:r>
            <a:r>
              <a:rPr sz="1800" spc="118" dirty="0" smtClean="0">
                <a:solidFill>
                  <a:srgbClr val="FFFFFF"/>
                </a:solidFill>
                <a:latin typeface="Times New Roman"/>
                <a:cs typeface="Times New Roman"/>
              </a:rPr>
              <a:t> </a:t>
            </a:r>
            <a:r>
              <a:rPr sz="1800" spc="154" dirty="0" smtClean="0">
                <a:solidFill>
                  <a:srgbClr val="FFFFFF"/>
                </a:solidFill>
                <a:latin typeface="Times New Roman"/>
                <a:cs typeface="Times New Roman"/>
              </a:rPr>
              <a:t>Berakhlaq</a:t>
            </a:r>
            <a:r>
              <a:rPr sz="1800" spc="84" dirty="0" smtClean="0">
                <a:solidFill>
                  <a:srgbClr val="FFFFFF"/>
                </a:solidFill>
                <a:latin typeface="Times New Roman"/>
                <a:cs typeface="Times New Roman"/>
              </a:rPr>
              <a:t> </a:t>
            </a:r>
            <a:r>
              <a:rPr sz="1800" spc="0" dirty="0" smtClean="0">
                <a:solidFill>
                  <a:srgbClr val="FFFFFF"/>
                </a:solidFill>
                <a:latin typeface="Times New Roman"/>
                <a:cs typeface="Times New Roman"/>
              </a:rPr>
              <a:t>Mulia;</a:t>
            </a:r>
            <a:r>
              <a:rPr sz="1800" spc="302" dirty="0" smtClean="0">
                <a:solidFill>
                  <a:srgbClr val="FFFFFF"/>
                </a:solidFill>
                <a:latin typeface="Times New Roman"/>
                <a:cs typeface="Times New Roman"/>
              </a:rPr>
              <a:t> </a:t>
            </a:r>
            <a:r>
              <a:rPr sz="1800" spc="84" dirty="0" smtClean="0">
                <a:solidFill>
                  <a:srgbClr val="FFFFFF"/>
                </a:solidFill>
                <a:latin typeface="Times New Roman"/>
                <a:cs typeface="Times New Roman"/>
              </a:rPr>
              <a:t>Mandiri.</a:t>
            </a:r>
            <a:endParaRPr sz="1800">
              <a:latin typeface="Times New Roman"/>
              <a:cs typeface="Times New Roman"/>
            </a:endParaRPr>
          </a:p>
        </p:txBody>
      </p:sp>
      <p:sp>
        <p:nvSpPr>
          <p:cNvPr id="10" name="object 10"/>
          <p:cNvSpPr txBox="1"/>
          <p:nvPr/>
        </p:nvSpPr>
        <p:spPr>
          <a:xfrm>
            <a:off x="2405682" y="4365978"/>
            <a:ext cx="1263805" cy="314542"/>
          </a:xfrm>
          <a:prstGeom prst="rect">
            <a:avLst/>
          </a:prstGeom>
        </p:spPr>
        <p:txBody>
          <a:bodyPr wrap="square" lIns="0" tIns="15367" rIns="0" bIns="0" rtlCol="0">
            <a:noAutofit/>
          </a:bodyPr>
          <a:lstStyle/>
          <a:p>
            <a:pPr marL="12700">
              <a:lnSpc>
                <a:spcPts val="2420"/>
              </a:lnSpc>
            </a:pPr>
            <a:r>
              <a:rPr sz="2200" spc="2" dirty="0" smtClean="0">
                <a:latin typeface="Calibri"/>
                <a:cs typeface="Calibri"/>
              </a:rPr>
              <a:t>3.</a:t>
            </a:r>
            <a:r>
              <a:rPr sz="2200" spc="189" dirty="0" smtClean="0">
                <a:latin typeface="Times New Roman"/>
                <a:cs typeface="Times New Roman"/>
              </a:rPr>
              <a:t>Peserta</a:t>
            </a:r>
            <a:endParaRPr sz="2200">
              <a:latin typeface="Times New Roman"/>
              <a:cs typeface="Times New Roman"/>
            </a:endParaRPr>
          </a:p>
        </p:txBody>
      </p:sp>
      <p:sp>
        <p:nvSpPr>
          <p:cNvPr id="9" name="object 9"/>
          <p:cNvSpPr txBox="1"/>
          <p:nvPr/>
        </p:nvSpPr>
        <p:spPr>
          <a:xfrm>
            <a:off x="3673080" y="4365978"/>
            <a:ext cx="696239" cy="304800"/>
          </a:xfrm>
          <a:prstGeom prst="rect">
            <a:avLst/>
          </a:prstGeom>
        </p:spPr>
        <p:txBody>
          <a:bodyPr wrap="square" lIns="0" tIns="14636" rIns="0" bIns="0" rtlCol="0">
            <a:noAutofit/>
          </a:bodyPr>
          <a:lstStyle/>
          <a:p>
            <a:pPr marL="12700">
              <a:lnSpc>
                <a:spcPts val="2305"/>
              </a:lnSpc>
            </a:pPr>
            <a:r>
              <a:rPr sz="2200" spc="80" dirty="0" smtClean="0">
                <a:latin typeface="Times New Roman"/>
                <a:cs typeface="Times New Roman"/>
              </a:rPr>
              <a:t>didik</a:t>
            </a:r>
            <a:endParaRPr sz="2200">
              <a:latin typeface="Times New Roman"/>
              <a:cs typeface="Times New Roman"/>
            </a:endParaRPr>
          </a:p>
        </p:txBody>
      </p:sp>
      <p:sp>
        <p:nvSpPr>
          <p:cNvPr id="8" name="object 8"/>
          <p:cNvSpPr txBox="1"/>
          <p:nvPr/>
        </p:nvSpPr>
        <p:spPr>
          <a:xfrm>
            <a:off x="4374374" y="4365978"/>
            <a:ext cx="6323355" cy="304800"/>
          </a:xfrm>
          <a:prstGeom prst="rect">
            <a:avLst/>
          </a:prstGeom>
        </p:spPr>
        <p:txBody>
          <a:bodyPr wrap="square" lIns="0" tIns="14636" rIns="0" bIns="0" rtlCol="0">
            <a:noAutofit/>
          </a:bodyPr>
          <a:lstStyle/>
          <a:p>
            <a:pPr marL="12700">
              <a:lnSpc>
                <a:spcPts val="2305"/>
              </a:lnSpc>
            </a:pPr>
            <a:r>
              <a:rPr sz="2200" spc="158" dirty="0" smtClean="0">
                <a:latin typeface="Times New Roman"/>
                <a:cs typeface="Times New Roman"/>
              </a:rPr>
              <a:t>mendapatkan metode dan teknik aktualisasi diri</a:t>
            </a:r>
            <a:endParaRPr sz="2200">
              <a:latin typeface="Times New Roman"/>
              <a:cs typeface="Times New Roman"/>
            </a:endParaRPr>
          </a:p>
        </p:txBody>
      </p:sp>
      <p:sp>
        <p:nvSpPr>
          <p:cNvPr id="7" name="object 7"/>
          <p:cNvSpPr txBox="1"/>
          <p:nvPr/>
        </p:nvSpPr>
        <p:spPr>
          <a:xfrm>
            <a:off x="10702785" y="4365978"/>
            <a:ext cx="877011" cy="304800"/>
          </a:xfrm>
          <a:prstGeom prst="rect">
            <a:avLst/>
          </a:prstGeom>
        </p:spPr>
        <p:txBody>
          <a:bodyPr wrap="square" lIns="0" tIns="14636" rIns="0" bIns="0" rtlCol="0">
            <a:noAutofit/>
          </a:bodyPr>
          <a:lstStyle/>
          <a:p>
            <a:pPr marL="12700">
              <a:lnSpc>
                <a:spcPts val="2305"/>
              </a:lnSpc>
            </a:pPr>
            <a:r>
              <a:rPr sz="2200" spc="192" dirty="0" smtClean="0">
                <a:latin typeface="Times New Roman"/>
                <a:cs typeface="Times New Roman"/>
              </a:rPr>
              <a:t>dalam</a:t>
            </a:r>
            <a:endParaRPr sz="2200">
              <a:latin typeface="Times New Roman"/>
              <a:cs typeface="Times New Roman"/>
            </a:endParaRPr>
          </a:p>
        </p:txBody>
      </p:sp>
      <p:sp>
        <p:nvSpPr>
          <p:cNvPr id="6" name="object 6"/>
          <p:cNvSpPr txBox="1"/>
          <p:nvPr/>
        </p:nvSpPr>
        <p:spPr>
          <a:xfrm>
            <a:off x="2617786" y="4701259"/>
            <a:ext cx="4567606" cy="304800"/>
          </a:xfrm>
          <a:prstGeom prst="rect">
            <a:avLst/>
          </a:prstGeom>
        </p:spPr>
        <p:txBody>
          <a:bodyPr wrap="square" lIns="0" tIns="14636" rIns="0" bIns="0" rtlCol="0">
            <a:noAutofit/>
          </a:bodyPr>
          <a:lstStyle/>
          <a:p>
            <a:pPr marL="12700">
              <a:lnSpc>
                <a:spcPts val="2305"/>
              </a:lnSpc>
            </a:pPr>
            <a:r>
              <a:rPr sz="2200" spc="181" dirty="0" smtClean="0">
                <a:latin typeface="Times New Roman"/>
                <a:cs typeface="Times New Roman"/>
              </a:rPr>
              <a:t>memenuhi kebutuhan dunia kerja.</a:t>
            </a:r>
            <a:endParaRPr sz="2200">
              <a:latin typeface="Times New Roman"/>
              <a:cs typeface="Times New Roman"/>
            </a:endParaRPr>
          </a:p>
        </p:txBody>
      </p:sp>
      <p:sp>
        <p:nvSpPr>
          <p:cNvPr id="5" name="object 5"/>
          <p:cNvSpPr txBox="1"/>
          <p:nvPr/>
        </p:nvSpPr>
        <p:spPr>
          <a:xfrm>
            <a:off x="2617786" y="5371818"/>
            <a:ext cx="877849" cy="304800"/>
          </a:xfrm>
          <a:prstGeom prst="rect">
            <a:avLst/>
          </a:prstGeom>
        </p:spPr>
        <p:txBody>
          <a:bodyPr wrap="square" lIns="0" tIns="14636" rIns="0" bIns="0" rtlCol="0">
            <a:noAutofit/>
          </a:bodyPr>
          <a:lstStyle/>
          <a:p>
            <a:pPr marL="12700">
              <a:lnSpc>
                <a:spcPts val="2305"/>
              </a:lnSpc>
            </a:pPr>
            <a:r>
              <a:rPr sz="2200" b="1" spc="125" dirty="0" smtClean="0">
                <a:latin typeface="Times New Roman"/>
                <a:cs typeface="Times New Roman"/>
              </a:rPr>
              <a:t>Tugas</a:t>
            </a:r>
            <a:endParaRPr sz="2200">
              <a:latin typeface="Times New Roman"/>
              <a:cs typeface="Times New Roman"/>
            </a:endParaRPr>
          </a:p>
        </p:txBody>
      </p:sp>
      <p:sp>
        <p:nvSpPr>
          <p:cNvPr id="4" name="object 4"/>
          <p:cNvSpPr txBox="1"/>
          <p:nvPr/>
        </p:nvSpPr>
        <p:spPr>
          <a:xfrm>
            <a:off x="2405682" y="5707097"/>
            <a:ext cx="8292671" cy="649822"/>
          </a:xfrm>
          <a:prstGeom prst="rect">
            <a:avLst/>
          </a:prstGeom>
        </p:spPr>
        <p:txBody>
          <a:bodyPr wrap="square" lIns="0" tIns="15367" rIns="0" bIns="0" rtlCol="0">
            <a:noAutofit/>
          </a:bodyPr>
          <a:lstStyle/>
          <a:p>
            <a:pPr marL="12700" marR="43371">
              <a:lnSpc>
                <a:spcPts val="2420"/>
              </a:lnSpc>
            </a:pPr>
            <a:r>
              <a:rPr sz="2200" spc="110" dirty="0" smtClean="0">
                <a:latin typeface="Calibri"/>
                <a:cs typeface="Calibri"/>
              </a:rPr>
              <a:t>1.</a:t>
            </a:r>
            <a:r>
              <a:rPr sz="2200" spc="100" dirty="0" smtClean="0">
                <a:latin typeface="Times New Roman"/>
                <a:cs typeface="Times New Roman"/>
              </a:rPr>
              <a:t>Mendeskripsikan nilai-nilai  aktualisasi diri secara individual.</a:t>
            </a:r>
            <a:endParaRPr sz="2200">
              <a:latin typeface="Times New Roman"/>
              <a:cs typeface="Times New Roman"/>
            </a:endParaRPr>
          </a:p>
          <a:p>
            <a:pPr marL="12700">
              <a:lnSpc>
                <a:spcPts val="2640"/>
              </a:lnSpc>
              <a:spcBef>
                <a:spcPts val="11"/>
              </a:spcBef>
            </a:pPr>
            <a:r>
              <a:rPr sz="2200" spc="118" dirty="0" smtClean="0">
                <a:latin typeface="Calibri"/>
                <a:cs typeface="Calibri"/>
              </a:rPr>
              <a:t>2.</a:t>
            </a:r>
            <a:r>
              <a:rPr sz="2200" spc="146" dirty="0" smtClean="0">
                <a:latin typeface="Times New Roman"/>
                <a:cs typeface="Times New Roman"/>
              </a:rPr>
              <a:t>Meningkatkan kemampuan aktualisasi diri melalui penerapan</a:t>
            </a:r>
            <a:endParaRPr sz="2200">
              <a:latin typeface="Times New Roman"/>
              <a:cs typeface="Times New Roman"/>
            </a:endParaRPr>
          </a:p>
        </p:txBody>
      </p:sp>
      <p:sp>
        <p:nvSpPr>
          <p:cNvPr id="3" name="object 3"/>
          <p:cNvSpPr txBox="1"/>
          <p:nvPr/>
        </p:nvSpPr>
        <p:spPr>
          <a:xfrm>
            <a:off x="10701946" y="6042377"/>
            <a:ext cx="1077341" cy="304800"/>
          </a:xfrm>
          <a:prstGeom prst="rect">
            <a:avLst/>
          </a:prstGeom>
        </p:spPr>
        <p:txBody>
          <a:bodyPr wrap="square" lIns="0" tIns="14636" rIns="0" bIns="0" rtlCol="0">
            <a:noAutofit/>
          </a:bodyPr>
          <a:lstStyle/>
          <a:p>
            <a:pPr marL="12700">
              <a:lnSpc>
                <a:spcPts val="2305"/>
              </a:lnSpc>
            </a:pPr>
            <a:r>
              <a:rPr sz="2200" spc="236" dirty="0" smtClean="0">
                <a:latin typeface="Times New Roman"/>
                <a:cs typeface="Times New Roman"/>
              </a:rPr>
              <a:t>metode</a:t>
            </a:r>
            <a:endParaRPr sz="2200">
              <a:latin typeface="Times New Roman"/>
              <a:cs typeface="Times New Roman"/>
            </a:endParaRPr>
          </a:p>
        </p:txBody>
      </p:sp>
      <p:sp>
        <p:nvSpPr>
          <p:cNvPr id="2" name="object 2"/>
          <p:cNvSpPr txBox="1"/>
          <p:nvPr/>
        </p:nvSpPr>
        <p:spPr>
          <a:xfrm>
            <a:off x="2617786" y="6377656"/>
            <a:ext cx="564362" cy="304800"/>
          </a:xfrm>
          <a:prstGeom prst="rect">
            <a:avLst/>
          </a:prstGeom>
        </p:spPr>
        <p:txBody>
          <a:bodyPr wrap="square" lIns="0" tIns="14636" rIns="0" bIns="0" rtlCol="0">
            <a:noAutofit/>
          </a:bodyPr>
          <a:lstStyle/>
          <a:p>
            <a:pPr marL="12700">
              <a:lnSpc>
                <a:spcPts val="2305"/>
              </a:lnSpc>
            </a:pPr>
            <a:r>
              <a:rPr sz="2200" spc="242" dirty="0" smtClean="0">
                <a:latin typeface="Times New Roman"/>
                <a:cs typeface="Times New Roman"/>
              </a:rPr>
              <a:t>dan</a:t>
            </a:r>
            <a:endParaRPr sz="2200">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4" name="object 34"/>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5" name="object 35"/>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6" name="object 36"/>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37" name="object 37"/>
          <p:cNvSpPr/>
          <p:nvPr/>
        </p:nvSpPr>
        <p:spPr>
          <a:xfrm>
            <a:off x="569912" y="773112"/>
            <a:ext cx="2209800" cy="860825"/>
          </a:xfrm>
          <a:custGeom>
            <a:avLst/>
            <a:gdLst/>
            <a:ahLst/>
            <a:cxnLst/>
            <a:rect l="l" t="t" r="r" b="b"/>
            <a:pathLst>
              <a:path w="2209800" h="860825">
                <a:moveTo>
                  <a:pt x="0" y="0"/>
                </a:moveTo>
                <a:lnTo>
                  <a:pt x="2209800" y="0"/>
                </a:lnTo>
                <a:lnTo>
                  <a:pt x="2209800" y="860825"/>
                </a:lnTo>
                <a:lnTo>
                  <a:pt x="0" y="860825"/>
                </a:lnTo>
                <a:lnTo>
                  <a:pt x="0" y="0"/>
                </a:lnTo>
                <a:close/>
              </a:path>
            </a:pathLst>
          </a:custGeom>
          <a:solidFill>
            <a:srgbClr val="E74C22"/>
          </a:solidFill>
        </p:spPr>
        <p:txBody>
          <a:bodyPr wrap="square" lIns="0" tIns="0" rIns="0" bIns="0" rtlCol="0">
            <a:noAutofit/>
          </a:bodyPr>
          <a:lstStyle/>
          <a:p>
            <a:endParaRPr/>
          </a:p>
        </p:txBody>
      </p:sp>
      <p:sp>
        <p:nvSpPr>
          <p:cNvPr id="38" name="object 38"/>
          <p:cNvSpPr/>
          <p:nvPr/>
        </p:nvSpPr>
        <p:spPr>
          <a:xfrm>
            <a:off x="2779712" y="773112"/>
            <a:ext cx="2211374" cy="860825"/>
          </a:xfrm>
          <a:custGeom>
            <a:avLst/>
            <a:gdLst/>
            <a:ahLst/>
            <a:cxnLst/>
            <a:rect l="l" t="t" r="r" b="b"/>
            <a:pathLst>
              <a:path w="2211374" h="860825">
                <a:moveTo>
                  <a:pt x="0" y="0"/>
                </a:moveTo>
                <a:lnTo>
                  <a:pt x="2211374" y="0"/>
                </a:lnTo>
                <a:lnTo>
                  <a:pt x="2211374" y="860825"/>
                </a:lnTo>
                <a:lnTo>
                  <a:pt x="0" y="860825"/>
                </a:lnTo>
                <a:lnTo>
                  <a:pt x="0" y="0"/>
                </a:lnTo>
                <a:close/>
              </a:path>
            </a:pathLst>
          </a:custGeom>
          <a:solidFill>
            <a:srgbClr val="E74C22"/>
          </a:solidFill>
        </p:spPr>
        <p:txBody>
          <a:bodyPr wrap="square" lIns="0" tIns="0" rIns="0" bIns="0" rtlCol="0">
            <a:noAutofit/>
          </a:bodyPr>
          <a:lstStyle/>
          <a:p>
            <a:endParaRPr/>
          </a:p>
        </p:txBody>
      </p:sp>
      <p:sp>
        <p:nvSpPr>
          <p:cNvPr id="39" name="object 39"/>
          <p:cNvSpPr/>
          <p:nvPr/>
        </p:nvSpPr>
        <p:spPr>
          <a:xfrm>
            <a:off x="4991087" y="773112"/>
            <a:ext cx="2209799" cy="860825"/>
          </a:xfrm>
          <a:custGeom>
            <a:avLst/>
            <a:gdLst/>
            <a:ahLst/>
            <a:cxnLst/>
            <a:rect l="l" t="t" r="r" b="b"/>
            <a:pathLst>
              <a:path w="2209799" h="860825">
                <a:moveTo>
                  <a:pt x="0" y="0"/>
                </a:moveTo>
                <a:lnTo>
                  <a:pt x="2209799" y="0"/>
                </a:lnTo>
                <a:lnTo>
                  <a:pt x="2209799" y="860825"/>
                </a:lnTo>
                <a:lnTo>
                  <a:pt x="0" y="860825"/>
                </a:lnTo>
                <a:lnTo>
                  <a:pt x="0" y="0"/>
                </a:lnTo>
                <a:close/>
              </a:path>
            </a:pathLst>
          </a:custGeom>
          <a:solidFill>
            <a:srgbClr val="E74C22"/>
          </a:solidFill>
        </p:spPr>
        <p:txBody>
          <a:bodyPr wrap="square" lIns="0" tIns="0" rIns="0" bIns="0" rtlCol="0">
            <a:noAutofit/>
          </a:bodyPr>
          <a:lstStyle/>
          <a:p>
            <a:endParaRPr/>
          </a:p>
        </p:txBody>
      </p:sp>
      <p:sp>
        <p:nvSpPr>
          <p:cNvPr id="40" name="object 40"/>
          <p:cNvSpPr/>
          <p:nvPr/>
        </p:nvSpPr>
        <p:spPr>
          <a:xfrm>
            <a:off x="7200886" y="773112"/>
            <a:ext cx="2211375" cy="860825"/>
          </a:xfrm>
          <a:custGeom>
            <a:avLst/>
            <a:gdLst/>
            <a:ahLst/>
            <a:cxnLst/>
            <a:rect l="l" t="t" r="r" b="b"/>
            <a:pathLst>
              <a:path w="2211375" h="860825">
                <a:moveTo>
                  <a:pt x="0" y="0"/>
                </a:moveTo>
                <a:lnTo>
                  <a:pt x="2211375" y="0"/>
                </a:lnTo>
                <a:lnTo>
                  <a:pt x="2211375" y="860825"/>
                </a:lnTo>
                <a:lnTo>
                  <a:pt x="0" y="860825"/>
                </a:lnTo>
                <a:lnTo>
                  <a:pt x="0" y="0"/>
                </a:lnTo>
                <a:close/>
              </a:path>
            </a:pathLst>
          </a:custGeom>
          <a:solidFill>
            <a:srgbClr val="E74C22"/>
          </a:solidFill>
        </p:spPr>
        <p:txBody>
          <a:bodyPr wrap="square" lIns="0" tIns="0" rIns="0" bIns="0" rtlCol="0">
            <a:noAutofit/>
          </a:bodyPr>
          <a:lstStyle/>
          <a:p>
            <a:endParaRPr/>
          </a:p>
        </p:txBody>
      </p:sp>
      <p:sp>
        <p:nvSpPr>
          <p:cNvPr id="41" name="object 41"/>
          <p:cNvSpPr/>
          <p:nvPr/>
        </p:nvSpPr>
        <p:spPr>
          <a:xfrm>
            <a:off x="9412262" y="773112"/>
            <a:ext cx="2209800" cy="860825"/>
          </a:xfrm>
          <a:custGeom>
            <a:avLst/>
            <a:gdLst/>
            <a:ahLst/>
            <a:cxnLst/>
            <a:rect l="l" t="t" r="r" b="b"/>
            <a:pathLst>
              <a:path w="2209800" h="860825">
                <a:moveTo>
                  <a:pt x="0" y="0"/>
                </a:moveTo>
                <a:lnTo>
                  <a:pt x="2209800" y="0"/>
                </a:lnTo>
                <a:lnTo>
                  <a:pt x="2209800" y="860825"/>
                </a:lnTo>
                <a:lnTo>
                  <a:pt x="0" y="860825"/>
                </a:lnTo>
                <a:lnTo>
                  <a:pt x="0" y="0"/>
                </a:lnTo>
                <a:close/>
              </a:path>
            </a:pathLst>
          </a:custGeom>
          <a:solidFill>
            <a:srgbClr val="E74C22"/>
          </a:solidFill>
        </p:spPr>
        <p:txBody>
          <a:bodyPr wrap="square" lIns="0" tIns="0" rIns="0" bIns="0" rtlCol="0">
            <a:noAutofit/>
          </a:bodyPr>
          <a:lstStyle/>
          <a:p>
            <a:endParaRPr/>
          </a:p>
        </p:txBody>
      </p:sp>
      <p:sp>
        <p:nvSpPr>
          <p:cNvPr id="42" name="object 42"/>
          <p:cNvSpPr/>
          <p:nvPr/>
        </p:nvSpPr>
        <p:spPr>
          <a:xfrm>
            <a:off x="569912" y="1633937"/>
            <a:ext cx="2209800" cy="3339600"/>
          </a:xfrm>
          <a:custGeom>
            <a:avLst/>
            <a:gdLst/>
            <a:ahLst/>
            <a:cxnLst/>
            <a:rect l="l" t="t" r="r" b="b"/>
            <a:pathLst>
              <a:path w="2209800" h="3339600">
                <a:moveTo>
                  <a:pt x="0" y="0"/>
                </a:moveTo>
                <a:lnTo>
                  <a:pt x="2209800" y="0"/>
                </a:lnTo>
                <a:lnTo>
                  <a:pt x="2209800" y="3339600"/>
                </a:lnTo>
                <a:lnTo>
                  <a:pt x="0" y="3339600"/>
                </a:lnTo>
                <a:lnTo>
                  <a:pt x="0" y="0"/>
                </a:lnTo>
                <a:close/>
              </a:path>
            </a:pathLst>
          </a:custGeom>
          <a:solidFill>
            <a:srgbClr val="F6D0CC"/>
          </a:solidFill>
        </p:spPr>
        <p:txBody>
          <a:bodyPr wrap="square" lIns="0" tIns="0" rIns="0" bIns="0" rtlCol="0">
            <a:noAutofit/>
          </a:bodyPr>
          <a:lstStyle/>
          <a:p>
            <a:endParaRPr/>
          </a:p>
        </p:txBody>
      </p:sp>
      <p:sp>
        <p:nvSpPr>
          <p:cNvPr id="43" name="object 43"/>
          <p:cNvSpPr/>
          <p:nvPr/>
        </p:nvSpPr>
        <p:spPr>
          <a:xfrm>
            <a:off x="2779712" y="1633937"/>
            <a:ext cx="2211374" cy="3339600"/>
          </a:xfrm>
          <a:custGeom>
            <a:avLst/>
            <a:gdLst/>
            <a:ahLst/>
            <a:cxnLst/>
            <a:rect l="l" t="t" r="r" b="b"/>
            <a:pathLst>
              <a:path w="2211374" h="3339600">
                <a:moveTo>
                  <a:pt x="0" y="0"/>
                </a:moveTo>
                <a:lnTo>
                  <a:pt x="2211374" y="0"/>
                </a:lnTo>
                <a:lnTo>
                  <a:pt x="2211374" y="3339600"/>
                </a:lnTo>
                <a:lnTo>
                  <a:pt x="0" y="3339600"/>
                </a:lnTo>
                <a:lnTo>
                  <a:pt x="0" y="0"/>
                </a:lnTo>
                <a:close/>
              </a:path>
            </a:pathLst>
          </a:custGeom>
          <a:solidFill>
            <a:srgbClr val="F6D0CC"/>
          </a:solidFill>
        </p:spPr>
        <p:txBody>
          <a:bodyPr wrap="square" lIns="0" tIns="0" rIns="0" bIns="0" rtlCol="0">
            <a:noAutofit/>
          </a:bodyPr>
          <a:lstStyle/>
          <a:p>
            <a:endParaRPr/>
          </a:p>
        </p:txBody>
      </p:sp>
      <p:sp>
        <p:nvSpPr>
          <p:cNvPr id="44" name="object 44"/>
          <p:cNvSpPr/>
          <p:nvPr/>
        </p:nvSpPr>
        <p:spPr>
          <a:xfrm>
            <a:off x="4991087" y="1633937"/>
            <a:ext cx="2209799" cy="3339600"/>
          </a:xfrm>
          <a:custGeom>
            <a:avLst/>
            <a:gdLst/>
            <a:ahLst/>
            <a:cxnLst/>
            <a:rect l="l" t="t" r="r" b="b"/>
            <a:pathLst>
              <a:path w="2209799" h="3339600">
                <a:moveTo>
                  <a:pt x="0" y="0"/>
                </a:moveTo>
                <a:lnTo>
                  <a:pt x="2209799" y="0"/>
                </a:lnTo>
                <a:lnTo>
                  <a:pt x="2209799" y="3339600"/>
                </a:lnTo>
                <a:lnTo>
                  <a:pt x="0" y="3339600"/>
                </a:lnTo>
                <a:lnTo>
                  <a:pt x="0" y="0"/>
                </a:lnTo>
                <a:close/>
              </a:path>
            </a:pathLst>
          </a:custGeom>
          <a:solidFill>
            <a:srgbClr val="F6D0CC"/>
          </a:solidFill>
        </p:spPr>
        <p:txBody>
          <a:bodyPr wrap="square" lIns="0" tIns="0" rIns="0" bIns="0" rtlCol="0">
            <a:noAutofit/>
          </a:bodyPr>
          <a:lstStyle/>
          <a:p>
            <a:endParaRPr/>
          </a:p>
        </p:txBody>
      </p:sp>
      <p:sp>
        <p:nvSpPr>
          <p:cNvPr id="45" name="object 45"/>
          <p:cNvSpPr/>
          <p:nvPr/>
        </p:nvSpPr>
        <p:spPr>
          <a:xfrm>
            <a:off x="7200886" y="1633937"/>
            <a:ext cx="2211375" cy="3339600"/>
          </a:xfrm>
          <a:custGeom>
            <a:avLst/>
            <a:gdLst/>
            <a:ahLst/>
            <a:cxnLst/>
            <a:rect l="l" t="t" r="r" b="b"/>
            <a:pathLst>
              <a:path w="2211375" h="3339600">
                <a:moveTo>
                  <a:pt x="0" y="0"/>
                </a:moveTo>
                <a:lnTo>
                  <a:pt x="2211375" y="0"/>
                </a:lnTo>
                <a:lnTo>
                  <a:pt x="2211375" y="3339600"/>
                </a:lnTo>
                <a:lnTo>
                  <a:pt x="0" y="3339600"/>
                </a:lnTo>
                <a:lnTo>
                  <a:pt x="0" y="0"/>
                </a:lnTo>
                <a:close/>
              </a:path>
            </a:pathLst>
          </a:custGeom>
          <a:solidFill>
            <a:srgbClr val="F6D0CC"/>
          </a:solidFill>
        </p:spPr>
        <p:txBody>
          <a:bodyPr wrap="square" lIns="0" tIns="0" rIns="0" bIns="0" rtlCol="0">
            <a:noAutofit/>
          </a:bodyPr>
          <a:lstStyle/>
          <a:p>
            <a:endParaRPr/>
          </a:p>
        </p:txBody>
      </p:sp>
      <p:sp>
        <p:nvSpPr>
          <p:cNvPr id="46" name="object 46"/>
          <p:cNvSpPr/>
          <p:nvPr/>
        </p:nvSpPr>
        <p:spPr>
          <a:xfrm>
            <a:off x="9412262" y="1633937"/>
            <a:ext cx="2209800" cy="3339600"/>
          </a:xfrm>
          <a:custGeom>
            <a:avLst/>
            <a:gdLst/>
            <a:ahLst/>
            <a:cxnLst/>
            <a:rect l="l" t="t" r="r" b="b"/>
            <a:pathLst>
              <a:path w="2209800" h="3339600">
                <a:moveTo>
                  <a:pt x="0" y="0"/>
                </a:moveTo>
                <a:lnTo>
                  <a:pt x="2209800" y="0"/>
                </a:lnTo>
                <a:lnTo>
                  <a:pt x="2209800" y="3339600"/>
                </a:lnTo>
                <a:lnTo>
                  <a:pt x="0" y="3339600"/>
                </a:lnTo>
                <a:lnTo>
                  <a:pt x="0" y="0"/>
                </a:lnTo>
                <a:close/>
              </a:path>
            </a:pathLst>
          </a:custGeom>
          <a:solidFill>
            <a:srgbClr val="F6D0CC"/>
          </a:solidFill>
        </p:spPr>
        <p:txBody>
          <a:bodyPr wrap="square" lIns="0" tIns="0" rIns="0" bIns="0" rtlCol="0">
            <a:noAutofit/>
          </a:bodyPr>
          <a:lstStyle/>
          <a:p>
            <a:endParaRPr/>
          </a:p>
        </p:txBody>
      </p:sp>
      <p:sp>
        <p:nvSpPr>
          <p:cNvPr id="47" name="object 47"/>
          <p:cNvSpPr/>
          <p:nvPr/>
        </p:nvSpPr>
        <p:spPr>
          <a:xfrm>
            <a:off x="569912" y="4973537"/>
            <a:ext cx="2209800" cy="2559249"/>
          </a:xfrm>
          <a:custGeom>
            <a:avLst/>
            <a:gdLst/>
            <a:ahLst/>
            <a:cxnLst/>
            <a:rect l="l" t="t" r="r" b="b"/>
            <a:pathLst>
              <a:path w="2209800" h="2559249">
                <a:moveTo>
                  <a:pt x="2209800" y="0"/>
                </a:moveTo>
                <a:lnTo>
                  <a:pt x="0" y="0"/>
                </a:lnTo>
                <a:lnTo>
                  <a:pt x="0" y="1884462"/>
                </a:lnTo>
                <a:lnTo>
                  <a:pt x="2209800" y="1884462"/>
                </a:lnTo>
                <a:lnTo>
                  <a:pt x="2209800" y="0"/>
                </a:lnTo>
                <a:close/>
              </a:path>
            </a:pathLst>
          </a:custGeom>
          <a:solidFill>
            <a:srgbClr val="FAE9E7"/>
          </a:solidFill>
        </p:spPr>
        <p:txBody>
          <a:bodyPr wrap="square" lIns="0" tIns="0" rIns="0" bIns="0" rtlCol="0">
            <a:noAutofit/>
          </a:bodyPr>
          <a:lstStyle/>
          <a:p>
            <a:endParaRPr/>
          </a:p>
        </p:txBody>
      </p:sp>
      <p:sp>
        <p:nvSpPr>
          <p:cNvPr id="48" name="object 48"/>
          <p:cNvSpPr/>
          <p:nvPr/>
        </p:nvSpPr>
        <p:spPr>
          <a:xfrm>
            <a:off x="2779712" y="4973537"/>
            <a:ext cx="2211374" cy="2559249"/>
          </a:xfrm>
          <a:custGeom>
            <a:avLst/>
            <a:gdLst/>
            <a:ahLst/>
            <a:cxnLst/>
            <a:rect l="l" t="t" r="r" b="b"/>
            <a:pathLst>
              <a:path w="2211374" h="2559249">
                <a:moveTo>
                  <a:pt x="2211374" y="0"/>
                </a:moveTo>
                <a:lnTo>
                  <a:pt x="0" y="0"/>
                </a:lnTo>
                <a:lnTo>
                  <a:pt x="0" y="1884462"/>
                </a:lnTo>
                <a:lnTo>
                  <a:pt x="2211374" y="1884462"/>
                </a:lnTo>
                <a:lnTo>
                  <a:pt x="2211374" y="0"/>
                </a:lnTo>
                <a:close/>
              </a:path>
            </a:pathLst>
          </a:custGeom>
          <a:solidFill>
            <a:srgbClr val="FAE9E7"/>
          </a:solidFill>
        </p:spPr>
        <p:txBody>
          <a:bodyPr wrap="square" lIns="0" tIns="0" rIns="0" bIns="0" rtlCol="0">
            <a:noAutofit/>
          </a:bodyPr>
          <a:lstStyle/>
          <a:p>
            <a:endParaRPr/>
          </a:p>
        </p:txBody>
      </p:sp>
      <p:sp>
        <p:nvSpPr>
          <p:cNvPr id="49" name="object 49"/>
          <p:cNvSpPr/>
          <p:nvPr/>
        </p:nvSpPr>
        <p:spPr>
          <a:xfrm>
            <a:off x="4991087" y="4973537"/>
            <a:ext cx="2209799" cy="2559249"/>
          </a:xfrm>
          <a:custGeom>
            <a:avLst/>
            <a:gdLst/>
            <a:ahLst/>
            <a:cxnLst/>
            <a:rect l="l" t="t" r="r" b="b"/>
            <a:pathLst>
              <a:path w="2209799" h="2559249">
                <a:moveTo>
                  <a:pt x="2209799" y="0"/>
                </a:moveTo>
                <a:lnTo>
                  <a:pt x="0" y="0"/>
                </a:lnTo>
                <a:lnTo>
                  <a:pt x="0" y="1884462"/>
                </a:lnTo>
                <a:lnTo>
                  <a:pt x="2209799" y="1884462"/>
                </a:lnTo>
                <a:lnTo>
                  <a:pt x="2209799" y="0"/>
                </a:lnTo>
                <a:close/>
              </a:path>
            </a:pathLst>
          </a:custGeom>
          <a:solidFill>
            <a:srgbClr val="FAE9E7"/>
          </a:solidFill>
        </p:spPr>
        <p:txBody>
          <a:bodyPr wrap="square" lIns="0" tIns="0" rIns="0" bIns="0" rtlCol="0">
            <a:noAutofit/>
          </a:bodyPr>
          <a:lstStyle/>
          <a:p>
            <a:endParaRPr/>
          </a:p>
        </p:txBody>
      </p:sp>
      <p:sp>
        <p:nvSpPr>
          <p:cNvPr id="50" name="object 50"/>
          <p:cNvSpPr/>
          <p:nvPr/>
        </p:nvSpPr>
        <p:spPr>
          <a:xfrm>
            <a:off x="7200886" y="4973537"/>
            <a:ext cx="2211375" cy="2559249"/>
          </a:xfrm>
          <a:custGeom>
            <a:avLst/>
            <a:gdLst/>
            <a:ahLst/>
            <a:cxnLst/>
            <a:rect l="l" t="t" r="r" b="b"/>
            <a:pathLst>
              <a:path w="2211375" h="2559249">
                <a:moveTo>
                  <a:pt x="2211375" y="0"/>
                </a:moveTo>
                <a:lnTo>
                  <a:pt x="0" y="0"/>
                </a:lnTo>
                <a:lnTo>
                  <a:pt x="0" y="1884462"/>
                </a:lnTo>
                <a:lnTo>
                  <a:pt x="2211375" y="1884462"/>
                </a:lnTo>
                <a:lnTo>
                  <a:pt x="2211375" y="0"/>
                </a:lnTo>
                <a:close/>
              </a:path>
            </a:pathLst>
          </a:custGeom>
          <a:solidFill>
            <a:srgbClr val="FAE9E7"/>
          </a:solidFill>
        </p:spPr>
        <p:txBody>
          <a:bodyPr wrap="square" lIns="0" tIns="0" rIns="0" bIns="0" rtlCol="0">
            <a:noAutofit/>
          </a:bodyPr>
          <a:lstStyle/>
          <a:p>
            <a:endParaRPr/>
          </a:p>
        </p:txBody>
      </p:sp>
      <p:sp>
        <p:nvSpPr>
          <p:cNvPr id="51" name="object 51"/>
          <p:cNvSpPr/>
          <p:nvPr/>
        </p:nvSpPr>
        <p:spPr>
          <a:xfrm>
            <a:off x="9412262" y="4973537"/>
            <a:ext cx="2209800" cy="2559249"/>
          </a:xfrm>
          <a:custGeom>
            <a:avLst/>
            <a:gdLst/>
            <a:ahLst/>
            <a:cxnLst/>
            <a:rect l="l" t="t" r="r" b="b"/>
            <a:pathLst>
              <a:path w="2209800" h="2559249">
                <a:moveTo>
                  <a:pt x="2209800" y="0"/>
                </a:moveTo>
                <a:lnTo>
                  <a:pt x="0" y="0"/>
                </a:lnTo>
                <a:lnTo>
                  <a:pt x="0" y="1884462"/>
                </a:lnTo>
                <a:lnTo>
                  <a:pt x="2209800" y="1884462"/>
                </a:lnTo>
                <a:lnTo>
                  <a:pt x="2209800" y="0"/>
                </a:lnTo>
                <a:close/>
              </a:path>
            </a:pathLst>
          </a:custGeom>
          <a:solidFill>
            <a:srgbClr val="FAE9E7"/>
          </a:solidFill>
        </p:spPr>
        <p:txBody>
          <a:bodyPr wrap="square" lIns="0" tIns="0" rIns="0" bIns="0" rtlCol="0">
            <a:noAutofit/>
          </a:bodyPr>
          <a:lstStyle/>
          <a:p>
            <a:endParaRPr/>
          </a:p>
        </p:txBody>
      </p:sp>
      <p:sp>
        <p:nvSpPr>
          <p:cNvPr id="52" name="object 52"/>
          <p:cNvSpPr/>
          <p:nvPr/>
        </p:nvSpPr>
        <p:spPr>
          <a:xfrm>
            <a:off x="569912" y="766762"/>
            <a:ext cx="0" cy="6772374"/>
          </a:xfrm>
          <a:custGeom>
            <a:avLst/>
            <a:gdLst/>
            <a:ahLst/>
            <a:cxnLst/>
            <a:rect l="l" t="t" r="r" b="b"/>
            <a:pathLst>
              <a:path h="677237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3" name="object 53"/>
          <p:cNvSpPr/>
          <p:nvPr/>
        </p:nvSpPr>
        <p:spPr>
          <a:xfrm>
            <a:off x="2779712" y="766762"/>
            <a:ext cx="0" cy="6772374"/>
          </a:xfrm>
          <a:custGeom>
            <a:avLst/>
            <a:gdLst/>
            <a:ahLst/>
            <a:cxnLst/>
            <a:rect l="l" t="t" r="r" b="b"/>
            <a:pathLst>
              <a:path h="677237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4" name="object 54"/>
          <p:cNvSpPr/>
          <p:nvPr/>
        </p:nvSpPr>
        <p:spPr>
          <a:xfrm>
            <a:off x="4991087" y="766762"/>
            <a:ext cx="0" cy="6772374"/>
          </a:xfrm>
          <a:custGeom>
            <a:avLst/>
            <a:gdLst/>
            <a:ahLst/>
            <a:cxnLst/>
            <a:rect l="l" t="t" r="r" b="b"/>
            <a:pathLst>
              <a:path h="677237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5" name="object 55"/>
          <p:cNvSpPr/>
          <p:nvPr/>
        </p:nvSpPr>
        <p:spPr>
          <a:xfrm>
            <a:off x="9412262" y="766762"/>
            <a:ext cx="0" cy="6772374"/>
          </a:xfrm>
          <a:custGeom>
            <a:avLst/>
            <a:gdLst/>
            <a:ahLst/>
            <a:cxnLst/>
            <a:rect l="l" t="t" r="r" b="b"/>
            <a:pathLst>
              <a:path h="677237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6" name="object 56"/>
          <p:cNvSpPr/>
          <p:nvPr/>
        </p:nvSpPr>
        <p:spPr>
          <a:xfrm>
            <a:off x="11622062" y="766762"/>
            <a:ext cx="0" cy="6772374"/>
          </a:xfrm>
          <a:custGeom>
            <a:avLst/>
            <a:gdLst/>
            <a:ahLst/>
            <a:cxnLst/>
            <a:rect l="l" t="t" r="r" b="b"/>
            <a:pathLst>
              <a:path h="677237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7" name="object 57"/>
          <p:cNvSpPr/>
          <p:nvPr/>
        </p:nvSpPr>
        <p:spPr>
          <a:xfrm>
            <a:off x="563562" y="1633937"/>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58" name="object 58"/>
          <p:cNvSpPr/>
          <p:nvPr/>
        </p:nvSpPr>
        <p:spPr>
          <a:xfrm>
            <a:off x="563562" y="4973537"/>
            <a:ext cx="11064850" cy="0"/>
          </a:xfrm>
          <a:custGeom>
            <a:avLst/>
            <a:gdLst/>
            <a:ahLst/>
            <a:cxnLst/>
            <a:rect l="l" t="t" r="r" b="b"/>
            <a:pathLst>
              <a:path w="11064850">
                <a:moveTo>
                  <a:pt x="0" y="0"/>
                </a:moveTo>
                <a:lnTo>
                  <a:pt x="11064850" y="0"/>
                </a:lnTo>
              </a:path>
            </a:pathLst>
          </a:custGeom>
          <a:ln w="12700">
            <a:solidFill>
              <a:srgbClr val="FFFFFF"/>
            </a:solidFill>
          </a:ln>
        </p:spPr>
        <p:txBody>
          <a:bodyPr wrap="square" lIns="0" tIns="0" rIns="0" bIns="0" rtlCol="0">
            <a:noAutofit/>
          </a:bodyPr>
          <a:lstStyle/>
          <a:p>
            <a:endParaRPr/>
          </a:p>
        </p:txBody>
      </p:sp>
      <p:sp>
        <p:nvSpPr>
          <p:cNvPr id="32" name="object 32"/>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31" name="object 31"/>
          <p:cNvSpPr txBox="1"/>
          <p:nvPr/>
        </p:nvSpPr>
        <p:spPr>
          <a:xfrm>
            <a:off x="4288375" y="299865"/>
            <a:ext cx="3665294" cy="355600"/>
          </a:xfrm>
          <a:prstGeom prst="rect">
            <a:avLst/>
          </a:prstGeom>
        </p:spPr>
        <p:txBody>
          <a:bodyPr wrap="square" lIns="0" tIns="16573" rIns="0" bIns="0" rtlCol="0">
            <a:noAutofit/>
          </a:bodyPr>
          <a:lstStyle/>
          <a:p>
            <a:pPr marL="12700">
              <a:lnSpc>
                <a:spcPts val="2610"/>
              </a:lnSpc>
            </a:pPr>
            <a:r>
              <a:rPr sz="2600" spc="-612" dirty="0" smtClean="0">
                <a:solidFill>
                  <a:srgbClr val="404040"/>
                </a:solidFill>
                <a:latin typeface="Times New Roman"/>
                <a:cs typeface="Times New Roman"/>
              </a:rPr>
              <a:t>RUBRIK PENILAIAN </a:t>
            </a:r>
            <a:r>
              <a:rPr sz="2600" spc="-612" dirty="0" smtClean="0">
                <a:solidFill>
                  <a:srgbClr val="933E00"/>
                </a:solidFill>
                <a:latin typeface="Times New Roman"/>
                <a:cs typeface="Times New Roman"/>
              </a:rPr>
              <a:t>AKTUALISASI DIRI</a:t>
            </a:r>
            <a:endParaRPr sz="2600">
              <a:latin typeface="Times New Roman"/>
              <a:cs typeface="Times New Roman"/>
            </a:endParaRPr>
          </a:p>
        </p:txBody>
      </p:sp>
      <p:sp>
        <p:nvSpPr>
          <p:cNvPr id="30" name="object 30"/>
          <p:cNvSpPr txBox="1"/>
          <p:nvPr/>
        </p:nvSpPr>
        <p:spPr>
          <a:xfrm>
            <a:off x="7606694" y="840015"/>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29" name="object 29"/>
          <p:cNvSpPr txBox="1"/>
          <p:nvPr/>
        </p:nvSpPr>
        <p:spPr>
          <a:xfrm>
            <a:off x="9817282" y="1228635"/>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28" name="object 28"/>
          <p:cNvSpPr txBox="1"/>
          <p:nvPr/>
        </p:nvSpPr>
        <p:spPr>
          <a:xfrm>
            <a:off x="719137" y="1773347"/>
            <a:ext cx="968235" cy="241300"/>
          </a:xfrm>
          <a:prstGeom prst="rect">
            <a:avLst/>
          </a:prstGeom>
        </p:spPr>
        <p:txBody>
          <a:bodyPr wrap="square" lIns="0" tIns="11430" rIns="0" bIns="0" rtlCol="0">
            <a:noAutofit/>
          </a:bodyPr>
          <a:lstStyle/>
          <a:p>
            <a:pPr marL="12700">
              <a:lnSpc>
                <a:spcPts val="1800"/>
              </a:lnSpc>
            </a:pPr>
            <a:r>
              <a:rPr sz="1700" spc="108" dirty="0" smtClean="0">
                <a:latin typeface="Times New Roman"/>
                <a:cs typeface="Times New Roman"/>
              </a:rPr>
              <a:t>Beriman,</a:t>
            </a:r>
            <a:endParaRPr sz="1700">
              <a:latin typeface="Times New Roman"/>
              <a:cs typeface="Times New Roman"/>
            </a:endParaRPr>
          </a:p>
        </p:txBody>
      </p:sp>
      <p:sp>
        <p:nvSpPr>
          <p:cNvPr id="27" name="object 27"/>
          <p:cNvSpPr txBox="1"/>
          <p:nvPr/>
        </p:nvSpPr>
        <p:spPr>
          <a:xfrm>
            <a:off x="2928937" y="1773347"/>
            <a:ext cx="1544040" cy="241300"/>
          </a:xfrm>
          <a:prstGeom prst="rect">
            <a:avLst/>
          </a:prstGeom>
        </p:spPr>
        <p:txBody>
          <a:bodyPr wrap="square" lIns="0" tIns="11430" rIns="0" bIns="0" rtlCol="0">
            <a:noAutofit/>
          </a:bodyPr>
          <a:lstStyle/>
          <a:p>
            <a:pPr marL="12700">
              <a:lnSpc>
                <a:spcPts val="1800"/>
              </a:lnSpc>
            </a:pPr>
            <a:r>
              <a:rPr sz="1700" spc="147" dirty="0" smtClean="0">
                <a:latin typeface="Times New Roman"/>
                <a:cs typeface="Times New Roman"/>
              </a:rPr>
              <a:t>Belum mampu</a:t>
            </a:r>
            <a:endParaRPr sz="1700">
              <a:latin typeface="Times New Roman"/>
              <a:cs typeface="Times New Roman"/>
            </a:endParaRPr>
          </a:p>
        </p:txBody>
      </p:sp>
      <p:sp>
        <p:nvSpPr>
          <p:cNvPr id="26" name="object 26"/>
          <p:cNvSpPr txBox="1"/>
          <p:nvPr/>
        </p:nvSpPr>
        <p:spPr>
          <a:xfrm>
            <a:off x="5140312" y="1773347"/>
            <a:ext cx="1909559" cy="241300"/>
          </a:xfrm>
          <a:prstGeom prst="rect">
            <a:avLst/>
          </a:prstGeom>
        </p:spPr>
        <p:txBody>
          <a:bodyPr wrap="square" lIns="0" tIns="11430" rIns="0" bIns="0" rtlCol="0">
            <a:noAutofit/>
          </a:bodyPr>
          <a:lstStyle/>
          <a:p>
            <a:pPr marL="12700">
              <a:lnSpc>
                <a:spcPts val="1800"/>
              </a:lnSpc>
            </a:pPr>
            <a:r>
              <a:rPr sz="1700" spc="113" dirty="0" smtClean="0">
                <a:latin typeface="Times New Roman"/>
                <a:cs typeface="Times New Roman"/>
              </a:rPr>
              <a:t>Mengenali potensi</a:t>
            </a:r>
            <a:endParaRPr sz="1700">
              <a:latin typeface="Times New Roman"/>
              <a:cs typeface="Times New Roman"/>
            </a:endParaRPr>
          </a:p>
        </p:txBody>
      </p:sp>
      <p:sp>
        <p:nvSpPr>
          <p:cNvPr id="25" name="object 25"/>
          <p:cNvSpPr txBox="1"/>
          <p:nvPr/>
        </p:nvSpPr>
        <p:spPr>
          <a:xfrm>
            <a:off x="7350112" y="1773347"/>
            <a:ext cx="1848675" cy="241300"/>
          </a:xfrm>
          <a:prstGeom prst="rect">
            <a:avLst/>
          </a:prstGeom>
        </p:spPr>
        <p:txBody>
          <a:bodyPr wrap="square" lIns="0" tIns="11430" rIns="0" bIns="0" rtlCol="0">
            <a:noAutofit/>
          </a:bodyPr>
          <a:lstStyle/>
          <a:p>
            <a:pPr marL="12700">
              <a:lnSpc>
                <a:spcPts val="1800"/>
              </a:lnSpc>
            </a:pPr>
            <a:r>
              <a:rPr sz="1700" spc="121" dirty="0" smtClean="0">
                <a:latin typeface="Times New Roman"/>
                <a:cs typeface="Times New Roman"/>
              </a:rPr>
              <a:t>Potensi dan Bekal</a:t>
            </a:r>
            <a:endParaRPr sz="1700">
              <a:latin typeface="Times New Roman"/>
              <a:cs typeface="Times New Roman"/>
            </a:endParaRPr>
          </a:p>
        </p:txBody>
      </p:sp>
      <p:sp>
        <p:nvSpPr>
          <p:cNvPr id="24" name="object 24"/>
          <p:cNvSpPr txBox="1"/>
          <p:nvPr/>
        </p:nvSpPr>
        <p:spPr>
          <a:xfrm>
            <a:off x="9561487" y="1773347"/>
            <a:ext cx="1848675" cy="241300"/>
          </a:xfrm>
          <a:prstGeom prst="rect">
            <a:avLst/>
          </a:prstGeom>
        </p:spPr>
        <p:txBody>
          <a:bodyPr wrap="square" lIns="0" tIns="11430" rIns="0" bIns="0" rtlCol="0">
            <a:noAutofit/>
          </a:bodyPr>
          <a:lstStyle/>
          <a:p>
            <a:pPr marL="12700">
              <a:lnSpc>
                <a:spcPts val="1800"/>
              </a:lnSpc>
            </a:pPr>
            <a:r>
              <a:rPr sz="1700" spc="121" dirty="0" smtClean="0">
                <a:latin typeface="Times New Roman"/>
                <a:cs typeface="Times New Roman"/>
              </a:rPr>
              <a:t>Potensi dan Bekal</a:t>
            </a:r>
            <a:endParaRPr sz="1700">
              <a:latin typeface="Times New Roman"/>
              <a:cs typeface="Times New Roman"/>
            </a:endParaRPr>
          </a:p>
        </p:txBody>
      </p:sp>
      <p:sp>
        <p:nvSpPr>
          <p:cNvPr id="23" name="object 23"/>
          <p:cNvSpPr txBox="1"/>
          <p:nvPr/>
        </p:nvSpPr>
        <p:spPr>
          <a:xfrm>
            <a:off x="7350112" y="4623227"/>
            <a:ext cx="1240485" cy="241300"/>
          </a:xfrm>
          <a:prstGeom prst="rect">
            <a:avLst/>
          </a:prstGeom>
        </p:spPr>
        <p:txBody>
          <a:bodyPr wrap="square" lIns="0" tIns="11430" rIns="0" bIns="0" rtlCol="0">
            <a:noAutofit/>
          </a:bodyPr>
          <a:lstStyle/>
          <a:p>
            <a:pPr marL="12700">
              <a:lnSpc>
                <a:spcPts val="1800"/>
              </a:lnSpc>
            </a:pPr>
            <a:r>
              <a:rPr sz="1700" spc="129" dirty="0" smtClean="0">
                <a:latin typeface="Times New Roman"/>
                <a:cs typeface="Times New Roman"/>
              </a:rPr>
              <a:t>Tuhan</a:t>
            </a:r>
            <a:r>
              <a:rPr sz="1700" spc="14" dirty="0" smtClean="0">
                <a:latin typeface="Times New Roman"/>
                <a:cs typeface="Times New Roman"/>
              </a:rPr>
              <a:t> </a:t>
            </a:r>
            <a:r>
              <a:rPr sz="1700" spc="0" dirty="0" smtClean="0">
                <a:latin typeface="Times New Roman"/>
                <a:cs typeface="Times New Roman"/>
              </a:rPr>
              <a:t>YME.</a:t>
            </a:r>
            <a:endParaRPr sz="1700">
              <a:latin typeface="Times New Roman"/>
              <a:cs typeface="Times New Roman"/>
            </a:endParaRPr>
          </a:p>
        </p:txBody>
      </p:sp>
      <p:sp>
        <p:nvSpPr>
          <p:cNvPr id="22" name="object 22"/>
          <p:cNvSpPr txBox="1"/>
          <p:nvPr/>
        </p:nvSpPr>
        <p:spPr>
          <a:xfrm>
            <a:off x="719137" y="5103422"/>
            <a:ext cx="832866" cy="241300"/>
          </a:xfrm>
          <a:prstGeom prst="rect">
            <a:avLst/>
          </a:prstGeom>
        </p:spPr>
        <p:txBody>
          <a:bodyPr wrap="square" lIns="0" tIns="11430" rIns="0" bIns="0" rtlCol="0">
            <a:noAutofit/>
          </a:bodyPr>
          <a:lstStyle/>
          <a:p>
            <a:pPr marL="12700">
              <a:lnSpc>
                <a:spcPts val="1800"/>
              </a:lnSpc>
            </a:pPr>
            <a:r>
              <a:rPr sz="1700" spc="84" dirty="0" smtClean="0">
                <a:latin typeface="Times New Roman"/>
                <a:cs typeface="Times New Roman"/>
              </a:rPr>
              <a:t>Mandiri</a:t>
            </a:r>
            <a:endParaRPr sz="1700">
              <a:latin typeface="Times New Roman"/>
              <a:cs typeface="Times New Roman"/>
            </a:endParaRPr>
          </a:p>
        </p:txBody>
      </p:sp>
      <p:sp>
        <p:nvSpPr>
          <p:cNvPr id="21" name="object 21"/>
          <p:cNvSpPr txBox="1"/>
          <p:nvPr/>
        </p:nvSpPr>
        <p:spPr>
          <a:xfrm>
            <a:off x="2928937" y="510342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0" name="object 20"/>
          <p:cNvSpPr txBox="1"/>
          <p:nvPr/>
        </p:nvSpPr>
        <p:spPr>
          <a:xfrm>
            <a:off x="5140312" y="510342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19" name="object 19"/>
          <p:cNvSpPr txBox="1"/>
          <p:nvPr/>
        </p:nvSpPr>
        <p:spPr>
          <a:xfrm>
            <a:off x="7350112" y="510342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18" name="object 18"/>
          <p:cNvSpPr txBox="1"/>
          <p:nvPr/>
        </p:nvSpPr>
        <p:spPr>
          <a:xfrm>
            <a:off x="9561487" y="5103422"/>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17" name="object 17"/>
          <p:cNvSpPr txBox="1"/>
          <p:nvPr/>
        </p:nvSpPr>
        <p:spPr>
          <a:xfrm>
            <a:off x="2928937" y="6657902"/>
            <a:ext cx="979678" cy="241300"/>
          </a:xfrm>
          <a:prstGeom prst="rect">
            <a:avLst/>
          </a:prstGeom>
        </p:spPr>
        <p:txBody>
          <a:bodyPr wrap="square" lIns="0" tIns="11430" rIns="0" bIns="0" rtlCol="0">
            <a:noAutofit/>
          </a:bodyPr>
          <a:lstStyle/>
          <a:p>
            <a:pPr marL="12700">
              <a:lnSpc>
                <a:spcPts val="1800"/>
              </a:lnSpc>
            </a:pPr>
            <a:r>
              <a:rPr sz="1700" spc="174" dirty="0" smtClean="0">
                <a:latin typeface="Times New Roman"/>
                <a:cs typeface="Times New Roman"/>
              </a:rPr>
              <a:t>terhadap</a:t>
            </a:r>
            <a:endParaRPr sz="1700">
              <a:latin typeface="Times New Roman"/>
              <a:cs typeface="Times New Roman"/>
            </a:endParaRPr>
          </a:p>
        </p:txBody>
      </p:sp>
      <p:sp>
        <p:nvSpPr>
          <p:cNvPr id="16" name="object 16"/>
          <p:cNvSpPr txBox="1"/>
          <p:nvPr/>
        </p:nvSpPr>
        <p:spPr>
          <a:xfrm>
            <a:off x="5140312" y="6657902"/>
            <a:ext cx="1930069" cy="241300"/>
          </a:xfrm>
          <a:prstGeom prst="rect">
            <a:avLst/>
          </a:prstGeom>
        </p:spPr>
        <p:txBody>
          <a:bodyPr wrap="square" lIns="0" tIns="11430" rIns="0" bIns="0" rtlCol="0">
            <a:noAutofit/>
          </a:bodyPr>
          <a:lstStyle/>
          <a:p>
            <a:pPr marL="12700">
              <a:lnSpc>
                <a:spcPts val="1800"/>
              </a:lnSpc>
            </a:pPr>
            <a:r>
              <a:rPr sz="1700" spc="139" dirty="0" smtClean="0">
                <a:latin typeface="Times New Roman"/>
                <a:cs typeface="Times New Roman"/>
              </a:rPr>
              <a:t>pelaksanaan tugas</a:t>
            </a:r>
            <a:endParaRPr sz="1700">
              <a:latin typeface="Times New Roman"/>
              <a:cs typeface="Times New Roman"/>
            </a:endParaRPr>
          </a:p>
        </p:txBody>
      </p:sp>
      <p:sp>
        <p:nvSpPr>
          <p:cNvPr id="15" name="object 15"/>
          <p:cNvSpPr txBox="1"/>
          <p:nvPr/>
        </p:nvSpPr>
        <p:spPr>
          <a:xfrm>
            <a:off x="7350112" y="6657902"/>
            <a:ext cx="1785200" cy="241300"/>
          </a:xfrm>
          <a:prstGeom prst="rect">
            <a:avLst/>
          </a:prstGeom>
        </p:spPr>
        <p:txBody>
          <a:bodyPr wrap="square" lIns="0" tIns="11430" rIns="0" bIns="0" rtlCol="0">
            <a:noAutofit/>
          </a:bodyPr>
          <a:lstStyle/>
          <a:p>
            <a:pPr marL="12700">
              <a:lnSpc>
                <a:spcPts val="1800"/>
              </a:lnSpc>
            </a:pPr>
            <a:r>
              <a:rPr sz="1700" b="1" spc="153" dirty="0" smtClean="0">
                <a:latin typeface="Times New Roman"/>
                <a:cs typeface="Times New Roman"/>
              </a:rPr>
              <a:t>tugas kelompok</a:t>
            </a:r>
            <a:endParaRPr sz="1700">
              <a:latin typeface="Times New Roman"/>
              <a:cs typeface="Times New Roman"/>
            </a:endParaRPr>
          </a:p>
        </p:txBody>
      </p:sp>
      <p:sp>
        <p:nvSpPr>
          <p:cNvPr id="14" name="object 14"/>
          <p:cNvSpPr txBox="1"/>
          <p:nvPr/>
        </p:nvSpPr>
        <p:spPr>
          <a:xfrm>
            <a:off x="9561487" y="6657902"/>
            <a:ext cx="1930069" cy="241300"/>
          </a:xfrm>
          <a:prstGeom prst="rect">
            <a:avLst/>
          </a:prstGeom>
        </p:spPr>
        <p:txBody>
          <a:bodyPr wrap="square" lIns="0" tIns="11430" rIns="0" bIns="0" rtlCol="0">
            <a:noAutofit/>
          </a:bodyPr>
          <a:lstStyle/>
          <a:p>
            <a:pPr marL="12700">
              <a:lnSpc>
                <a:spcPts val="1800"/>
              </a:lnSpc>
            </a:pPr>
            <a:r>
              <a:rPr sz="1700" spc="139" dirty="0" smtClean="0">
                <a:latin typeface="Times New Roman"/>
                <a:cs typeface="Times New Roman"/>
              </a:rPr>
              <a:t>pelaksanaan tugas</a:t>
            </a:r>
            <a:endParaRPr sz="1700">
              <a:latin typeface="Times New Roman"/>
              <a:cs typeface="Times New Roman"/>
            </a:endParaRPr>
          </a:p>
        </p:txBody>
      </p:sp>
      <p:sp>
        <p:nvSpPr>
          <p:cNvPr id="13" name="object 13"/>
          <p:cNvSpPr txBox="1"/>
          <p:nvPr/>
        </p:nvSpPr>
        <p:spPr>
          <a:xfrm>
            <a:off x="569912" y="773112"/>
            <a:ext cx="2209800" cy="860825"/>
          </a:xfrm>
          <a:prstGeom prst="rect">
            <a:avLst/>
          </a:prstGeom>
        </p:spPr>
        <p:txBody>
          <a:bodyPr wrap="square" lIns="0" tIns="0" rIns="0" bIns="0" rtlCol="0">
            <a:noAutofit/>
          </a:bodyPr>
          <a:lstStyle/>
          <a:p>
            <a:pPr>
              <a:lnSpc>
                <a:spcPts val="1000"/>
              </a:lnSpc>
            </a:pPr>
            <a:endParaRPr sz="1000"/>
          </a:p>
          <a:p>
            <a:pPr marL="664921">
              <a:lnSpc>
                <a:spcPct val="95825"/>
              </a:lnSpc>
              <a:spcBef>
                <a:spcPts val="1413"/>
              </a:spcBef>
            </a:pPr>
            <a:r>
              <a:rPr sz="1700" b="1" spc="134" dirty="0" smtClean="0">
                <a:solidFill>
                  <a:srgbClr val="FFFFFF"/>
                </a:solidFill>
                <a:latin typeface="Times New Roman"/>
                <a:cs typeface="Times New Roman"/>
              </a:rPr>
              <a:t>Dimensi</a:t>
            </a:r>
            <a:endParaRPr sz="1700">
              <a:latin typeface="Times New Roman"/>
              <a:cs typeface="Times New Roman"/>
            </a:endParaRPr>
          </a:p>
        </p:txBody>
      </p:sp>
      <p:sp>
        <p:nvSpPr>
          <p:cNvPr id="12" name="object 12"/>
          <p:cNvSpPr txBox="1"/>
          <p:nvPr/>
        </p:nvSpPr>
        <p:spPr>
          <a:xfrm>
            <a:off x="2779712" y="773112"/>
            <a:ext cx="2211374" cy="860825"/>
          </a:xfrm>
          <a:prstGeom prst="rect">
            <a:avLst/>
          </a:prstGeom>
        </p:spPr>
        <p:txBody>
          <a:bodyPr wrap="square" lIns="0" tIns="11933" rIns="0" bIns="0" rtlCol="0">
            <a:noAutofit/>
          </a:bodyPr>
          <a:lstStyle/>
          <a:p>
            <a:pPr>
              <a:lnSpc>
                <a:spcPts val="1300"/>
              </a:lnSpc>
            </a:pPr>
            <a:endParaRPr sz="1300"/>
          </a:p>
          <a:p>
            <a:pPr marL="728327" marR="728664" algn="ctr">
              <a:lnSpc>
                <a:spcPct val="95825"/>
              </a:lnSpc>
            </a:pPr>
            <a:r>
              <a:rPr sz="1700" b="1" spc="140" dirty="0" smtClean="0">
                <a:solidFill>
                  <a:srgbClr val="FFFFFF"/>
                </a:solidFill>
                <a:latin typeface="Times New Roman"/>
                <a:cs typeface="Times New Roman"/>
              </a:rPr>
              <a:t>Belum</a:t>
            </a:r>
            <a:endParaRPr sz="1700">
              <a:latin typeface="Times New Roman"/>
              <a:cs typeface="Times New Roman"/>
            </a:endParaRPr>
          </a:p>
          <a:p>
            <a:pPr marL="389614" marR="390203" algn="ctr">
              <a:lnSpc>
                <a:spcPct val="95825"/>
              </a:lnSpc>
              <a:spcBef>
                <a:spcPts val="85"/>
              </a:spcBef>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11" name="object 11"/>
          <p:cNvSpPr txBox="1"/>
          <p:nvPr/>
        </p:nvSpPr>
        <p:spPr>
          <a:xfrm>
            <a:off x="4991087" y="773112"/>
            <a:ext cx="4421174" cy="860825"/>
          </a:xfrm>
          <a:prstGeom prst="rect">
            <a:avLst/>
          </a:prstGeom>
        </p:spPr>
        <p:txBody>
          <a:bodyPr wrap="square" lIns="0" tIns="1773" rIns="0" bIns="0" rtlCol="0">
            <a:noAutofit/>
          </a:bodyPr>
          <a:lstStyle/>
          <a:p>
            <a:pPr>
              <a:lnSpc>
                <a:spcPts val="1400"/>
              </a:lnSpc>
            </a:pPr>
            <a:endParaRPr sz="1400"/>
          </a:p>
          <a:p>
            <a:pPr marL="801219">
              <a:lnSpc>
                <a:spcPts val="2615"/>
              </a:lnSpc>
              <a:spcBef>
                <a:spcPts val="130"/>
              </a:spcBef>
            </a:pPr>
            <a:r>
              <a:rPr sz="2550" b="1" spc="0" baseline="17051" dirty="0" smtClean="0">
                <a:solidFill>
                  <a:srgbClr val="FFFFFF"/>
                </a:solidFill>
                <a:latin typeface="Times New Roman"/>
                <a:cs typeface="Times New Roman"/>
              </a:rPr>
              <a:t>Mulai                            </a:t>
            </a:r>
            <a:r>
              <a:rPr sz="2550" b="1" spc="399" baseline="17051" dirty="0" smtClean="0">
                <a:solidFill>
                  <a:srgbClr val="FFFFFF"/>
                </a:solidFill>
                <a:latin typeface="Times New Roman"/>
                <a:cs typeface="Times New Roman"/>
              </a:rPr>
              <a:t> </a:t>
            </a:r>
            <a:r>
              <a:rPr sz="2550" b="1" spc="130" baseline="-17051" dirty="0" smtClean="0">
                <a:solidFill>
                  <a:srgbClr val="FFFFFF"/>
                </a:solidFill>
                <a:latin typeface="Times New Roman"/>
                <a:cs typeface="Times New Roman"/>
              </a:rPr>
              <a:t>Sesuai</a:t>
            </a:r>
            <a:endParaRPr sz="1700">
              <a:latin typeface="Times New Roman"/>
              <a:cs typeface="Times New Roman"/>
            </a:endParaRPr>
          </a:p>
          <a:p>
            <a:pPr marL="417720">
              <a:lnSpc>
                <a:spcPts val="2360"/>
              </a:lnSpc>
            </a:pPr>
            <a:r>
              <a:rPr sz="2550" b="1" spc="120" baseline="30693" dirty="0" smtClean="0">
                <a:solidFill>
                  <a:srgbClr val="FFFFFF"/>
                </a:solidFill>
                <a:latin typeface="Times New Roman"/>
                <a:cs typeface="Times New Roman"/>
              </a:rPr>
              <a:t>Berkembang</a:t>
            </a:r>
            <a:r>
              <a:rPr sz="2550" b="1" spc="54" baseline="30693" dirty="0" smtClean="0">
                <a:solidFill>
                  <a:srgbClr val="FFFFFF"/>
                </a:solidFill>
                <a:latin typeface="Times New Roman"/>
                <a:cs typeface="Times New Roman"/>
              </a:rPr>
              <a:t>                </a:t>
            </a:r>
            <a:r>
              <a:rPr sz="2550" b="1" spc="407" baseline="30693" dirty="0" smtClean="0">
                <a:solidFill>
                  <a:srgbClr val="FFFFFF"/>
                </a:solidFill>
                <a:latin typeface="Times New Roman"/>
                <a:cs typeface="Times New Roman"/>
              </a:rPr>
              <a:t> </a:t>
            </a:r>
            <a:r>
              <a:rPr sz="1700" b="1" spc="119" dirty="0" smtClean="0">
                <a:solidFill>
                  <a:srgbClr val="FFFFFF"/>
                </a:solidFill>
                <a:latin typeface="Times New Roman"/>
                <a:cs typeface="Times New Roman"/>
              </a:rPr>
              <a:t>Harapan</a:t>
            </a:r>
            <a:endParaRPr sz="1700">
              <a:latin typeface="Times New Roman"/>
              <a:cs typeface="Times New Roman"/>
            </a:endParaRPr>
          </a:p>
        </p:txBody>
      </p:sp>
      <p:sp>
        <p:nvSpPr>
          <p:cNvPr id="10" name="object 10"/>
          <p:cNvSpPr txBox="1"/>
          <p:nvPr/>
        </p:nvSpPr>
        <p:spPr>
          <a:xfrm>
            <a:off x="9412262" y="773112"/>
            <a:ext cx="2209800" cy="860825"/>
          </a:xfrm>
          <a:prstGeom prst="rect">
            <a:avLst/>
          </a:prstGeom>
        </p:spPr>
        <p:txBody>
          <a:bodyPr wrap="square" lIns="0" tIns="11933" rIns="0" bIns="0" rtlCol="0">
            <a:noAutofit/>
          </a:bodyPr>
          <a:lstStyle/>
          <a:p>
            <a:pPr>
              <a:lnSpc>
                <a:spcPts val="1300"/>
              </a:lnSpc>
            </a:pPr>
            <a:endParaRPr sz="1300"/>
          </a:p>
          <a:p>
            <a:pPr marL="736416">
              <a:lnSpc>
                <a:spcPct val="95825"/>
              </a:lnSpc>
            </a:pPr>
            <a:r>
              <a:rPr sz="1700" b="1" spc="125" dirty="0" smtClean="0">
                <a:solidFill>
                  <a:srgbClr val="FFFFFF"/>
                </a:solidFill>
                <a:latin typeface="Times New Roman"/>
                <a:cs typeface="Times New Roman"/>
              </a:rPr>
              <a:t>Sangat</a:t>
            </a:r>
            <a:endParaRPr sz="1700">
              <a:latin typeface="Times New Roman"/>
              <a:cs typeface="Times New Roman"/>
            </a:endParaRPr>
          </a:p>
        </p:txBody>
      </p:sp>
      <p:sp>
        <p:nvSpPr>
          <p:cNvPr id="9" name="object 9"/>
          <p:cNvSpPr txBox="1"/>
          <p:nvPr/>
        </p:nvSpPr>
        <p:spPr>
          <a:xfrm>
            <a:off x="569912" y="1633937"/>
            <a:ext cx="2209800" cy="3339600"/>
          </a:xfrm>
          <a:prstGeom prst="rect">
            <a:avLst/>
          </a:prstGeom>
        </p:spPr>
        <p:txBody>
          <a:bodyPr wrap="square" lIns="0" tIns="4431" rIns="0" bIns="0" rtlCol="0">
            <a:noAutofit/>
          </a:bodyPr>
          <a:lstStyle/>
          <a:p>
            <a:pPr>
              <a:lnSpc>
                <a:spcPts val="950"/>
              </a:lnSpc>
            </a:pPr>
            <a:endParaRPr sz="950"/>
          </a:p>
          <a:p>
            <a:pPr marL="161925" marR="207222">
              <a:lnSpc>
                <a:spcPct val="100041"/>
              </a:lnSpc>
              <a:spcBef>
                <a:spcPts val="2000"/>
              </a:spcBef>
            </a:pPr>
            <a:r>
              <a:rPr sz="1700" spc="105" dirty="0" smtClean="0">
                <a:latin typeface="Times New Roman"/>
                <a:cs typeface="Times New Roman"/>
              </a:rPr>
              <a:t>Bertakwa kepada Tuhan Yang Maha Esa, dan</a:t>
            </a:r>
            <a:endParaRPr sz="1700">
              <a:latin typeface="Times New Roman"/>
              <a:cs typeface="Times New Roman"/>
            </a:endParaRPr>
          </a:p>
          <a:p>
            <a:pPr marL="161925">
              <a:lnSpc>
                <a:spcPct val="95825"/>
              </a:lnSpc>
            </a:pPr>
            <a:r>
              <a:rPr sz="1700" spc="87" dirty="0" smtClean="0">
                <a:latin typeface="Times New Roman"/>
                <a:cs typeface="Times New Roman"/>
              </a:rPr>
              <a:t>Berakhlak Mulia</a:t>
            </a:r>
            <a:endParaRPr sz="1700">
              <a:latin typeface="Times New Roman"/>
              <a:cs typeface="Times New Roman"/>
            </a:endParaRPr>
          </a:p>
        </p:txBody>
      </p:sp>
      <p:sp>
        <p:nvSpPr>
          <p:cNvPr id="8" name="object 8"/>
          <p:cNvSpPr txBox="1"/>
          <p:nvPr/>
        </p:nvSpPr>
        <p:spPr>
          <a:xfrm>
            <a:off x="2779712" y="1633937"/>
            <a:ext cx="2211374" cy="3339600"/>
          </a:xfrm>
          <a:prstGeom prst="rect">
            <a:avLst/>
          </a:prstGeom>
        </p:spPr>
        <p:txBody>
          <a:bodyPr wrap="square" lIns="0" tIns="4431" rIns="0" bIns="0" rtlCol="0">
            <a:noAutofit/>
          </a:bodyPr>
          <a:lstStyle/>
          <a:p>
            <a:pPr>
              <a:lnSpc>
                <a:spcPts val="950"/>
              </a:lnSpc>
            </a:pPr>
            <a:endParaRPr sz="950"/>
          </a:p>
          <a:p>
            <a:pPr marL="161924" marR="154822">
              <a:lnSpc>
                <a:spcPct val="100041"/>
              </a:lnSpc>
              <a:spcBef>
                <a:spcPts val="2000"/>
              </a:spcBef>
            </a:pPr>
            <a:r>
              <a:rPr sz="1700" spc="132" dirty="0" smtClean="0">
                <a:latin typeface="Times New Roman"/>
                <a:cs typeface="Times New Roman"/>
              </a:rPr>
              <a:t>mengenali</a:t>
            </a:r>
            <a:r>
              <a:rPr sz="1700" spc="14" dirty="0" smtClean="0">
                <a:latin typeface="Times New Roman"/>
                <a:cs typeface="Times New Roman"/>
              </a:rPr>
              <a:t> </a:t>
            </a:r>
            <a:r>
              <a:rPr sz="1700" spc="139" dirty="0" smtClean="0">
                <a:latin typeface="Times New Roman"/>
                <a:cs typeface="Times New Roman"/>
              </a:rPr>
              <a:t>potensi</a:t>
            </a:r>
            <a:r>
              <a:rPr sz="1700" spc="84" dirty="0" smtClean="0">
                <a:latin typeface="Times New Roman"/>
                <a:cs typeface="Times New Roman"/>
              </a:rPr>
              <a:t> </a:t>
            </a:r>
            <a:r>
              <a:rPr sz="1700" spc="50" dirty="0" smtClean="0">
                <a:latin typeface="Times New Roman"/>
                <a:cs typeface="Times New Roman"/>
              </a:rPr>
              <a:t>diri.</a:t>
            </a:r>
            <a:endParaRPr sz="1700">
              <a:latin typeface="Times New Roman"/>
              <a:cs typeface="Times New Roman"/>
            </a:endParaRPr>
          </a:p>
        </p:txBody>
      </p:sp>
      <p:sp>
        <p:nvSpPr>
          <p:cNvPr id="7" name="object 7"/>
          <p:cNvSpPr txBox="1"/>
          <p:nvPr/>
        </p:nvSpPr>
        <p:spPr>
          <a:xfrm>
            <a:off x="4991087" y="1633937"/>
            <a:ext cx="4421174" cy="3339600"/>
          </a:xfrm>
          <a:prstGeom prst="rect">
            <a:avLst/>
          </a:prstGeom>
        </p:spPr>
        <p:txBody>
          <a:bodyPr wrap="square" lIns="0" tIns="4431" rIns="0" bIns="0" rtlCol="0">
            <a:noAutofit/>
          </a:bodyPr>
          <a:lstStyle/>
          <a:p>
            <a:pPr>
              <a:lnSpc>
                <a:spcPts val="950"/>
              </a:lnSpc>
            </a:pPr>
            <a:endParaRPr sz="950"/>
          </a:p>
          <a:p>
            <a:pPr marL="161925" marR="326030">
              <a:lnSpc>
                <a:spcPct val="100041"/>
              </a:lnSpc>
              <a:spcBef>
                <a:spcPts val="2000"/>
              </a:spcBef>
            </a:pPr>
            <a:r>
              <a:rPr sz="1700" spc="0" dirty="0" smtClean="0">
                <a:latin typeface="Times New Roman"/>
                <a:cs typeface="Times New Roman"/>
              </a:rPr>
              <a:t>diri</a:t>
            </a:r>
            <a:r>
              <a:rPr sz="1700" spc="227" dirty="0" smtClean="0">
                <a:latin typeface="Times New Roman"/>
                <a:cs typeface="Times New Roman"/>
              </a:rPr>
              <a:t> </a:t>
            </a:r>
            <a:r>
              <a:rPr sz="1700" spc="178" dirty="0" smtClean="0">
                <a:latin typeface="Times New Roman"/>
                <a:cs typeface="Times New Roman"/>
              </a:rPr>
              <a:t>dan</a:t>
            </a:r>
            <a:r>
              <a:rPr sz="1700" spc="38" dirty="0" smtClean="0">
                <a:latin typeface="Times New Roman"/>
                <a:cs typeface="Times New Roman"/>
              </a:rPr>
              <a:t> </a:t>
            </a:r>
            <a:r>
              <a:rPr sz="1700" spc="173" dirty="0" smtClean="0">
                <a:latin typeface="Times New Roman"/>
                <a:cs typeface="Times New Roman"/>
              </a:rPr>
              <a:t>sudah</a:t>
            </a:r>
            <a:r>
              <a:rPr sz="1700" spc="92" dirty="0" smtClean="0">
                <a:latin typeface="Times New Roman"/>
                <a:cs typeface="Times New Roman"/>
              </a:rPr>
              <a:t>          </a:t>
            </a:r>
            <a:r>
              <a:rPr sz="1700" spc="419" dirty="0" smtClean="0">
                <a:latin typeface="Times New Roman"/>
                <a:cs typeface="Times New Roman"/>
              </a:rPr>
              <a:t> </a:t>
            </a:r>
            <a:r>
              <a:rPr sz="1700" spc="0" dirty="0" smtClean="0">
                <a:latin typeface="Times New Roman"/>
                <a:cs typeface="Times New Roman"/>
              </a:rPr>
              <a:t>diri</a:t>
            </a:r>
            <a:r>
              <a:rPr sz="1700" spc="227" dirty="0" smtClean="0">
                <a:latin typeface="Times New Roman"/>
                <a:cs typeface="Times New Roman"/>
              </a:rPr>
              <a:t> </a:t>
            </a:r>
            <a:r>
              <a:rPr sz="1700" spc="136" dirty="0" smtClean="0">
                <a:latin typeface="Times New Roman"/>
                <a:cs typeface="Times New Roman"/>
              </a:rPr>
              <a:t>semakin</a:t>
            </a:r>
            <a:r>
              <a:rPr sz="1700" spc="71" dirty="0" smtClean="0">
                <a:latin typeface="Times New Roman"/>
                <a:cs typeface="Times New Roman"/>
              </a:rPr>
              <a:t> </a:t>
            </a:r>
            <a:r>
              <a:rPr sz="1700" spc="107" dirty="0" smtClean="0">
                <a:latin typeface="Times New Roman"/>
                <a:cs typeface="Times New Roman"/>
              </a:rPr>
              <a:t>mulai</a:t>
            </a:r>
            <a:r>
              <a:rPr sz="1700" spc="14" dirty="0" smtClean="0">
                <a:latin typeface="Times New Roman"/>
                <a:cs typeface="Times New Roman"/>
              </a:rPr>
              <a:t> </a:t>
            </a:r>
            <a:r>
              <a:rPr sz="1700" spc="175" dirty="0" smtClean="0">
                <a:latin typeface="Times New Roman"/>
                <a:cs typeface="Times New Roman"/>
              </a:rPr>
              <a:t>dapat</a:t>
            </a:r>
            <a:r>
              <a:rPr sz="1700" spc="100" dirty="0" smtClean="0">
                <a:latin typeface="Times New Roman"/>
                <a:cs typeface="Times New Roman"/>
              </a:rPr>
              <a:t>              </a:t>
            </a:r>
            <a:r>
              <a:rPr sz="1700" spc="171" dirty="0" smtClean="0">
                <a:latin typeface="Times New Roman"/>
                <a:cs typeface="Times New Roman"/>
              </a:rPr>
              <a:t> </a:t>
            </a:r>
            <a:r>
              <a:rPr sz="1700" spc="190" dirty="0" smtClean="0">
                <a:latin typeface="Times New Roman"/>
                <a:cs typeface="Times New Roman"/>
              </a:rPr>
              <a:t>bertambah</a:t>
            </a:r>
            <a:r>
              <a:rPr sz="1700" spc="-56" dirty="0" smtClean="0">
                <a:latin typeface="Times New Roman"/>
                <a:cs typeface="Times New Roman"/>
              </a:rPr>
              <a:t> </a:t>
            </a:r>
            <a:r>
              <a:rPr sz="1700" spc="152" dirty="0" smtClean="0">
                <a:latin typeface="Times New Roman"/>
                <a:cs typeface="Times New Roman"/>
              </a:rPr>
              <a:t>serta</a:t>
            </a:r>
            <a:r>
              <a:rPr sz="1700" spc="101" dirty="0" smtClean="0">
                <a:latin typeface="Times New Roman"/>
                <a:cs typeface="Times New Roman"/>
              </a:rPr>
              <a:t> </a:t>
            </a:r>
            <a:r>
              <a:rPr sz="1700" spc="148" dirty="0" smtClean="0">
                <a:latin typeface="Times New Roman"/>
                <a:cs typeface="Times New Roman"/>
              </a:rPr>
              <a:t>mewujudkan</a:t>
            </a:r>
            <a:r>
              <a:rPr sz="1700" spc="14" dirty="0" smtClean="0">
                <a:latin typeface="Times New Roman"/>
                <a:cs typeface="Times New Roman"/>
              </a:rPr>
              <a:t> </a:t>
            </a:r>
            <a:r>
              <a:rPr sz="1700" spc="150" dirty="0" smtClean="0">
                <a:latin typeface="Times New Roman"/>
                <a:cs typeface="Times New Roman"/>
              </a:rPr>
              <a:t>rasa</a:t>
            </a:r>
            <a:r>
              <a:rPr sz="1700" spc="92" dirty="0" smtClean="0">
                <a:latin typeface="Times New Roman"/>
                <a:cs typeface="Times New Roman"/>
              </a:rPr>
              <a:t>     </a:t>
            </a:r>
            <a:r>
              <a:rPr sz="1700" spc="336" dirty="0" smtClean="0">
                <a:latin typeface="Times New Roman"/>
                <a:cs typeface="Times New Roman"/>
              </a:rPr>
              <a:t> </a:t>
            </a:r>
            <a:r>
              <a:rPr sz="1700" spc="223" dirty="0" smtClean="0">
                <a:latin typeface="Times New Roman"/>
                <a:cs typeface="Times New Roman"/>
              </a:rPr>
              <a:t>mampu</a:t>
            </a:r>
            <a:r>
              <a:rPr sz="1700" spc="92" dirty="0" smtClean="0">
                <a:latin typeface="Times New Roman"/>
                <a:cs typeface="Times New Roman"/>
              </a:rPr>
              <a:t> </a:t>
            </a:r>
            <a:r>
              <a:rPr sz="1700" spc="125" dirty="0" smtClean="0">
                <a:latin typeface="Times New Roman"/>
                <a:cs typeface="Times New Roman"/>
              </a:rPr>
              <a:t>syukurnya</a:t>
            </a:r>
            <a:r>
              <a:rPr sz="1700" spc="66" dirty="0" smtClean="0">
                <a:latin typeface="Times New Roman"/>
                <a:cs typeface="Times New Roman"/>
              </a:rPr>
              <a:t>                 </a:t>
            </a:r>
            <a:r>
              <a:rPr sz="1700" spc="358" dirty="0" smtClean="0">
                <a:latin typeface="Times New Roman"/>
                <a:cs typeface="Times New Roman"/>
              </a:rPr>
              <a:t> </a:t>
            </a:r>
            <a:r>
              <a:rPr sz="1700" spc="126" dirty="0" smtClean="0">
                <a:latin typeface="Times New Roman"/>
                <a:cs typeface="Times New Roman"/>
              </a:rPr>
              <a:t>menjadikannya</a:t>
            </a:r>
            <a:endParaRPr sz="1700">
              <a:latin typeface="Times New Roman"/>
              <a:cs typeface="Times New Roman"/>
            </a:endParaRPr>
          </a:p>
          <a:p>
            <a:pPr marL="2371725" marR="357552">
              <a:lnSpc>
                <a:spcPct val="100041"/>
              </a:lnSpc>
            </a:pPr>
            <a:r>
              <a:rPr sz="1700" spc="115" dirty="0" smtClean="0">
                <a:latin typeface="Times New Roman"/>
                <a:cs typeface="Times New Roman"/>
              </a:rPr>
              <a:t>sebagai</a:t>
            </a:r>
            <a:r>
              <a:rPr sz="1700" spc="116" dirty="0" smtClean="0">
                <a:latin typeface="Times New Roman"/>
                <a:cs typeface="Times New Roman"/>
              </a:rPr>
              <a:t> </a:t>
            </a:r>
            <a:r>
              <a:rPr sz="1700" spc="104" dirty="0" smtClean="0">
                <a:latin typeface="Times New Roman"/>
                <a:cs typeface="Times New Roman"/>
              </a:rPr>
              <a:t>solusi</a:t>
            </a:r>
            <a:r>
              <a:rPr sz="1700" spc="67" dirty="0" smtClean="0">
                <a:latin typeface="Times New Roman"/>
                <a:cs typeface="Times New Roman"/>
              </a:rPr>
              <a:t> </a:t>
            </a:r>
            <a:r>
              <a:rPr sz="1700" spc="153" dirty="0" smtClean="0">
                <a:latin typeface="Times New Roman"/>
                <a:cs typeface="Times New Roman"/>
              </a:rPr>
              <a:t>untuk</a:t>
            </a:r>
            <a:r>
              <a:rPr sz="1700" spc="-23" dirty="0" smtClean="0">
                <a:latin typeface="Times New Roman"/>
                <a:cs typeface="Times New Roman"/>
              </a:rPr>
              <a:t> </a:t>
            </a:r>
            <a:r>
              <a:rPr sz="1700" spc="157" dirty="0" smtClean="0">
                <a:latin typeface="Times New Roman"/>
                <a:cs typeface="Times New Roman"/>
              </a:rPr>
              <a:t>masalah</a:t>
            </a:r>
            <a:r>
              <a:rPr sz="1700" spc="84" dirty="0" smtClean="0">
                <a:latin typeface="Times New Roman"/>
                <a:cs typeface="Times New Roman"/>
              </a:rPr>
              <a:t> </a:t>
            </a:r>
            <a:r>
              <a:rPr sz="1700" spc="0" dirty="0" smtClean="0">
                <a:latin typeface="Times New Roman"/>
                <a:cs typeface="Times New Roman"/>
              </a:rPr>
              <a:t>yang </a:t>
            </a:r>
            <a:r>
              <a:rPr sz="1700" spc="19" dirty="0" smtClean="0">
                <a:latin typeface="Times New Roman"/>
                <a:cs typeface="Times New Roman"/>
              </a:rPr>
              <a:t> </a:t>
            </a:r>
            <a:r>
              <a:rPr sz="1700" spc="130" dirty="0" smtClean="0">
                <a:latin typeface="Times New Roman"/>
                <a:cs typeface="Times New Roman"/>
              </a:rPr>
              <a:t>dihadapi</a:t>
            </a:r>
            <a:r>
              <a:rPr sz="1700" spc="75" dirty="0" smtClean="0">
                <a:latin typeface="Times New Roman"/>
                <a:cs typeface="Times New Roman"/>
              </a:rPr>
              <a:t> </a:t>
            </a:r>
            <a:r>
              <a:rPr sz="1700" spc="129" dirty="0" smtClean="0">
                <a:latin typeface="Times New Roman"/>
                <a:cs typeface="Times New Roman"/>
              </a:rPr>
              <a:t>sebagai</a:t>
            </a:r>
            <a:r>
              <a:rPr sz="1700" spc="75" dirty="0" smtClean="0">
                <a:latin typeface="Times New Roman"/>
                <a:cs typeface="Times New Roman"/>
              </a:rPr>
              <a:t> </a:t>
            </a:r>
            <a:r>
              <a:rPr sz="1700" spc="118" dirty="0" smtClean="0">
                <a:latin typeface="Times New Roman"/>
                <a:cs typeface="Times New Roman"/>
              </a:rPr>
              <a:t>manifestasi</a:t>
            </a:r>
            <a:r>
              <a:rPr sz="1700" spc="14" dirty="0" smtClean="0">
                <a:latin typeface="Times New Roman"/>
                <a:cs typeface="Times New Roman"/>
              </a:rPr>
              <a:t> </a:t>
            </a:r>
            <a:r>
              <a:rPr sz="1700" spc="163" dirty="0" smtClean="0">
                <a:latin typeface="Times New Roman"/>
                <a:cs typeface="Times New Roman"/>
              </a:rPr>
              <a:t>rasa</a:t>
            </a:r>
            <a:r>
              <a:rPr sz="1700" spc="101" dirty="0" smtClean="0">
                <a:latin typeface="Times New Roman"/>
                <a:cs typeface="Times New Roman"/>
              </a:rPr>
              <a:t> </a:t>
            </a:r>
            <a:r>
              <a:rPr sz="1700" spc="114" dirty="0" smtClean="0">
                <a:latin typeface="Times New Roman"/>
                <a:cs typeface="Times New Roman"/>
              </a:rPr>
              <a:t>syukur</a:t>
            </a:r>
            <a:r>
              <a:rPr sz="1700" spc="14" dirty="0" smtClean="0">
                <a:latin typeface="Times New Roman"/>
                <a:cs typeface="Times New Roman"/>
              </a:rPr>
              <a:t> </a:t>
            </a:r>
            <a:r>
              <a:rPr sz="1700" spc="175" dirty="0" smtClean="0">
                <a:latin typeface="Times New Roman"/>
                <a:cs typeface="Times New Roman"/>
              </a:rPr>
              <a:t>terhadap</a:t>
            </a:r>
            <a:endParaRPr sz="1700">
              <a:latin typeface="Times New Roman"/>
              <a:cs typeface="Times New Roman"/>
            </a:endParaRPr>
          </a:p>
        </p:txBody>
      </p:sp>
      <p:sp>
        <p:nvSpPr>
          <p:cNvPr id="6" name="object 6"/>
          <p:cNvSpPr txBox="1"/>
          <p:nvPr/>
        </p:nvSpPr>
        <p:spPr>
          <a:xfrm>
            <a:off x="9412262" y="1633937"/>
            <a:ext cx="2209800" cy="3339600"/>
          </a:xfrm>
          <a:prstGeom prst="rect">
            <a:avLst/>
          </a:prstGeom>
        </p:spPr>
        <p:txBody>
          <a:bodyPr wrap="square" lIns="0" tIns="4431" rIns="0" bIns="0" rtlCol="0">
            <a:noAutofit/>
          </a:bodyPr>
          <a:lstStyle/>
          <a:p>
            <a:pPr>
              <a:lnSpc>
                <a:spcPts val="950"/>
              </a:lnSpc>
            </a:pPr>
            <a:endParaRPr sz="950"/>
          </a:p>
          <a:p>
            <a:pPr marL="161925" marR="134464">
              <a:lnSpc>
                <a:spcPct val="100041"/>
              </a:lnSpc>
              <a:spcBef>
                <a:spcPts val="2000"/>
              </a:spcBef>
            </a:pPr>
            <a:r>
              <a:rPr sz="1700" spc="124" dirty="0" smtClean="0">
                <a:latin typeface="Times New Roman"/>
                <a:cs typeface="Times New Roman"/>
              </a:rPr>
              <a:t>diri berkembang sangat pesat serta terwujud ke dalam kebermanfaatan dirinya bagi sesama sebagai manifestasi rasa syukur terhadap Tuhan YME.</a:t>
            </a:r>
            <a:endParaRPr sz="1700">
              <a:latin typeface="Times New Roman"/>
              <a:cs typeface="Times New Roman"/>
            </a:endParaRPr>
          </a:p>
        </p:txBody>
      </p:sp>
      <p:sp>
        <p:nvSpPr>
          <p:cNvPr id="5" name="object 5"/>
          <p:cNvSpPr txBox="1"/>
          <p:nvPr/>
        </p:nvSpPr>
        <p:spPr>
          <a:xfrm>
            <a:off x="569912" y="4973537"/>
            <a:ext cx="2209800" cy="1884462"/>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2779712" y="4973537"/>
            <a:ext cx="2211374" cy="1884462"/>
          </a:xfrm>
          <a:prstGeom prst="rect">
            <a:avLst/>
          </a:prstGeom>
        </p:spPr>
        <p:txBody>
          <a:bodyPr wrap="square" lIns="0" tIns="1255" rIns="0" bIns="0" rtlCol="0">
            <a:noAutofit/>
          </a:bodyPr>
          <a:lstStyle/>
          <a:p>
            <a:pPr>
              <a:lnSpc>
                <a:spcPts val="900"/>
              </a:lnSpc>
            </a:pPr>
            <a:endParaRPr sz="900"/>
          </a:p>
          <a:p>
            <a:pPr marL="161924" marR="627427">
              <a:lnSpc>
                <a:spcPct val="100041"/>
              </a:lnSpc>
              <a:spcBef>
                <a:spcPts val="2000"/>
              </a:spcBef>
            </a:pPr>
            <a:r>
              <a:rPr sz="1700" b="1" spc="162" dirty="0" smtClean="0">
                <a:latin typeface="Times New Roman"/>
                <a:cs typeface="Times New Roman"/>
              </a:rPr>
              <a:t>belum</a:t>
            </a:r>
            <a:r>
              <a:rPr sz="1700" b="1" spc="75" dirty="0" smtClean="0">
                <a:latin typeface="Times New Roman"/>
                <a:cs typeface="Times New Roman"/>
              </a:rPr>
              <a:t> </a:t>
            </a:r>
            <a:r>
              <a:rPr sz="1700" b="1" spc="170" dirty="0" smtClean="0">
                <a:latin typeface="Times New Roman"/>
                <a:cs typeface="Times New Roman"/>
              </a:rPr>
              <a:t>sepenuhnya</a:t>
            </a:r>
            <a:r>
              <a:rPr sz="1700" b="1" spc="84" dirty="0" smtClean="0">
                <a:latin typeface="Times New Roman"/>
                <a:cs typeface="Times New Roman"/>
              </a:rPr>
              <a:t> </a:t>
            </a:r>
            <a:r>
              <a:rPr sz="1700" b="1" spc="188" dirty="0" smtClean="0">
                <a:latin typeface="Times New Roman"/>
                <a:cs typeface="Times New Roman"/>
              </a:rPr>
              <a:t>mampu</a:t>
            </a:r>
            <a:r>
              <a:rPr sz="1700" b="1" spc="71" dirty="0" smtClean="0">
                <a:latin typeface="Times New Roman"/>
                <a:cs typeface="Times New Roman"/>
              </a:rPr>
              <a:t> </a:t>
            </a:r>
            <a:r>
              <a:rPr sz="1700" b="1" spc="156" dirty="0" smtClean="0">
                <a:latin typeface="Times New Roman"/>
                <a:cs typeface="Times New Roman"/>
              </a:rPr>
              <a:t>memberikan</a:t>
            </a:r>
            <a:r>
              <a:rPr sz="1700" b="1" spc="71" dirty="0" smtClean="0">
                <a:latin typeface="Times New Roman"/>
                <a:cs typeface="Times New Roman"/>
              </a:rPr>
              <a:t> </a:t>
            </a:r>
            <a:r>
              <a:rPr sz="1700" b="1" spc="119" dirty="0" smtClean="0">
                <a:latin typeface="Times New Roman"/>
                <a:cs typeface="Times New Roman"/>
              </a:rPr>
              <a:t>kontribusi</a:t>
            </a:r>
            <a:endParaRPr sz="1700">
              <a:latin typeface="Times New Roman"/>
              <a:cs typeface="Times New Roman"/>
            </a:endParaRPr>
          </a:p>
        </p:txBody>
      </p:sp>
      <p:sp>
        <p:nvSpPr>
          <p:cNvPr id="3" name="object 3"/>
          <p:cNvSpPr txBox="1"/>
          <p:nvPr/>
        </p:nvSpPr>
        <p:spPr>
          <a:xfrm>
            <a:off x="4991087" y="4973537"/>
            <a:ext cx="4421174" cy="1884462"/>
          </a:xfrm>
          <a:prstGeom prst="rect">
            <a:avLst/>
          </a:prstGeom>
        </p:spPr>
        <p:txBody>
          <a:bodyPr wrap="square" lIns="0" tIns="1255" rIns="0" bIns="0" rtlCol="0">
            <a:noAutofit/>
          </a:bodyPr>
          <a:lstStyle/>
          <a:p>
            <a:pPr>
              <a:lnSpc>
                <a:spcPts val="900"/>
              </a:lnSpc>
            </a:pPr>
            <a:endParaRPr sz="900"/>
          </a:p>
          <a:p>
            <a:pPr marL="161925" marR="601519">
              <a:lnSpc>
                <a:spcPct val="100041"/>
              </a:lnSpc>
              <a:spcBef>
                <a:spcPts val="2000"/>
              </a:spcBef>
            </a:pPr>
            <a:r>
              <a:rPr sz="1700" b="1" spc="164" dirty="0" smtClean="0">
                <a:latin typeface="Times New Roman"/>
                <a:cs typeface="Times New Roman"/>
              </a:rPr>
              <a:t>sudah</a:t>
            </a:r>
            <a:r>
              <a:rPr sz="1700" b="1" spc="79" dirty="0" smtClean="0">
                <a:latin typeface="Times New Roman"/>
                <a:cs typeface="Times New Roman"/>
              </a:rPr>
              <a:t>                       </a:t>
            </a:r>
            <a:r>
              <a:rPr sz="1700" b="1" spc="161" dirty="0" smtClean="0">
                <a:latin typeface="Times New Roman"/>
                <a:cs typeface="Times New Roman"/>
              </a:rPr>
              <a:t> </a:t>
            </a:r>
            <a:r>
              <a:rPr sz="1700" b="1" spc="135" dirty="0" smtClean="0">
                <a:latin typeface="Times New Roman"/>
                <a:cs typeface="Times New Roman"/>
              </a:rPr>
              <a:t>telah</a:t>
            </a:r>
            <a:r>
              <a:rPr sz="1700" b="1" spc="121" dirty="0" smtClean="0">
                <a:latin typeface="Times New Roman"/>
                <a:cs typeface="Times New Roman"/>
              </a:rPr>
              <a:t> </a:t>
            </a:r>
            <a:r>
              <a:rPr sz="1700" b="1" spc="169" dirty="0" smtClean="0">
                <a:latin typeface="Times New Roman"/>
                <a:cs typeface="Times New Roman"/>
              </a:rPr>
              <a:t>banyak</a:t>
            </a:r>
            <a:r>
              <a:rPr sz="1700" b="1" spc="79" dirty="0" smtClean="0">
                <a:latin typeface="Times New Roman"/>
                <a:cs typeface="Times New Roman"/>
              </a:rPr>
              <a:t> </a:t>
            </a:r>
            <a:r>
              <a:rPr sz="1700" b="1" spc="156" dirty="0" smtClean="0">
                <a:latin typeface="Times New Roman"/>
                <a:cs typeface="Times New Roman"/>
              </a:rPr>
              <a:t>memberikan</a:t>
            </a:r>
            <a:r>
              <a:rPr sz="1700" b="1" spc="71" dirty="0" smtClean="0">
                <a:latin typeface="Times New Roman"/>
                <a:cs typeface="Times New Roman"/>
              </a:rPr>
              <a:t>            </a:t>
            </a:r>
            <a:r>
              <a:rPr sz="1700" b="1" spc="102" dirty="0" smtClean="0">
                <a:latin typeface="Times New Roman"/>
                <a:cs typeface="Times New Roman"/>
              </a:rPr>
              <a:t> </a:t>
            </a:r>
            <a:r>
              <a:rPr sz="1700" b="1" spc="156" dirty="0" smtClean="0">
                <a:latin typeface="Times New Roman"/>
                <a:cs typeface="Times New Roman"/>
              </a:rPr>
              <a:t>memberikan</a:t>
            </a:r>
            <a:r>
              <a:rPr sz="1700" b="1" spc="71" dirty="0" smtClean="0">
                <a:latin typeface="Times New Roman"/>
                <a:cs typeface="Times New Roman"/>
              </a:rPr>
              <a:t> </a:t>
            </a:r>
            <a:r>
              <a:rPr sz="1700" b="1" spc="143" dirty="0" smtClean="0">
                <a:latin typeface="Times New Roman"/>
                <a:cs typeface="Times New Roman"/>
              </a:rPr>
              <a:t>beberapa</a:t>
            </a:r>
            <a:r>
              <a:rPr sz="1700" b="1" spc="71" dirty="0" smtClean="0">
                <a:latin typeface="Times New Roman"/>
                <a:cs typeface="Times New Roman"/>
              </a:rPr>
              <a:t>                 </a:t>
            </a:r>
            <a:r>
              <a:rPr sz="1700" b="1" spc="534" dirty="0" smtClean="0">
                <a:latin typeface="Times New Roman"/>
                <a:cs typeface="Times New Roman"/>
              </a:rPr>
              <a:t> </a:t>
            </a:r>
            <a:r>
              <a:rPr sz="1700" b="1" spc="127" dirty="0" smtClean="0">
                <a:latin typeface="Times New Roman"/>
                <a:cs typeface="Times New Roman"/>
              </a:rPr>
              <a:t>kontribusi</a:t>
            </a:r>
            <a:r>
              <a:rPr sz="1700" b="1" spc="71" dirty="0" smtClean="0">
                <a:latin typeface="Times New Roman"/>
                <a:cs typeface="Times New Roman"/>
              </a:rPr>
              <a:t> </a:t>
            </a:r>
            <a:r>
              <a:rPr sz="1700" b="1" spc="180" dirty="0" smtClean="0">
                <a:latin typeface="Times New Roman"/>
                <a:cs typeface="Times New Roman"/>
              </a:rPr>
              <a:t>kontribusi</a:t>
            </a:r>
            <a:r>
              <a:rPr sz="1700" b="1" spc="100" dirty="0" smtClean="0">
                <a:latin typeface="Times New Roman"/>
                <a:cs typeface="Times New Roman"/>
              </a:rPr>
              <a:t>              </a:t>
            </a:r>
            <a:r>
              <a:rPr sz="1700" b="1" spc="187" dirty="0" smtClean="0">
                <a:latin typeface="Times New Roman"/>
                <a:cs typeface="Times New Roman"/>
              </a:rPr>
              <a:t> </a:t>
            </a:r>
            <a:r>
              <a:rPr sz="1700" spc="175" dirty="0" smtClean="0">
                <a:latin typeface="Times New Roman"/>
                <a:cs typeface="Times New Roman"/>
              </a:rPr>
              <a:t>terhadap</a:t>
            </a:r>
            <a:r>
              <a:rPr sz="1700" spc="101" dirty="0" smtClean="0">
                <a:latin typeface="Times New Roman"/>
                <a:cs typeface="Times New Roman"/>
              </a:rPr>
              <a:t> </a:t>
            </a:r>
            <a:r>
              <a:rPr sz="1700" b="1" spc="117" dirty="0" smtClean="0">
                <a:latin typeface="Times New Roman"/>
                <a:cs typeface="Times New Roman"/>
              </a:rPr>
              <a:t>t</a:t>
            </a:r>
            <a:r>
              <a:rPr sz="1700" spc="160" dirty="0" smtClean="0">
                <a:latin typeface="Times New Roman"/>
                <a:cs typeface="Times New Roman"/>
              </a:rPr>
              <a:t>erhadap</a:t>
            </a:r>
            <a:r>
              <a:rPr sz="1700" spc="88" dirty="0" smtClean="0">
                <a:latin typeface="Times New Roman"/>
                <a:cs typeface="Times New Roman"/>
              </a:rPr>
              <a:t>                  </a:t>
            </a:r>
            <a:r>
              <a:rPr sz="1700" spc="486" dirty="0" smtClean="0">
                <a:latin typeface="Times New Roman"/>
                <a:cs typeface="Times New Roman"/>
              </a:rPr>
              <a:t> </a:t>
            </a:r>
            <a:r>
              <a:rPr sz="1700" spc="157" dirty="0" smtClean="0">
                <a:latin typeface="Times New Roman"/>
                <a:cs typeface="Times New Roman"/>
              </a:rPr>
              <a:t>pelaksanaan</a:t>
            </a:r>
            <a:endParaRPr sz="1700">
              <a:latin typeface="Times New Roman"/>
              <a:cs typeface="Times New Roman"/>
            </a:endParaRPr>
          </a:p>
        </p:txBody>
      </p:sp>
      <p:sp>
        <p:nvSpPr>
          <p:cNvPr id="2" name="object 2"/>
          <p:cNvSpPr txBox="1"/>
          <p:nvPr/>
        </p:nvSpPr>
        <p:spPr>
          <a:xfrm>
            <a:off x="9412262" y="4973537"/>
            <a:ext cx="2209800" cy="1884462"/>
          </a:xfrm>
          <a:prstGeom prst="rect">
            <a:avLst/>
          </a:prstGeom>
        </p:spPr>
        <p:txBody>
          <a:bodyPr wrap="square" lIns="0" tIns="1255" rIns="0" bIns="0" rtlCol="0">
            <a:noAutofit/>
          </a:bodyPr>
          <a:lstStyle/>
          <a:p>
            <a:pPr>
              <a:lnSpc>
                <a:spcPts val="900"/>
              </a:lnSpc>
            </a:pPr>
            <a:endParaRPr sz="900"/>
          </a:p>
          <a:p>
            <a:pPr marL="161925" marR="625852">
              <a:lnSpc>
                <a:spcPct val="100041"/>
              </a:lnSpc>
              <a:spcBef>
                <a:spcPts val="2000"/>
              </a:spcBef>
            </a:pPr>
            <a:r>
              <a:rPr sz="1700" b="1" spc="148" dirty="0" smtClean="0">
                <a:latin typeface="Times New Roman"/>
                <a:cs typeface="Times New Roman"/>
              </a:rPr>
              <a:t>telah sepenuhnya memberikan kontribusi </a:t>
            </a:r>
            <a:r>
              <a:rPr sz="1700" spc="148" dirty="0" smtClean="0">
                <a:latin typeface="Times New Roman"/>
                <a:cs typeface="Times New Roman"/>
              </a:rPr>
              <a:t>terhadap</a:t>
            </a:r>
            <a:endParaRPr sz="17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49"/>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50" name="object 50"/>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51" name="object 51"/>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52" name="object 52"/>
          <p:cNvSpPr/>
          <p:nvPr/>
        </p:nvSpPr>
        <p:spPr>
          <a:xfrm>
            <a:off x="569912" y="6673049"/>
            <a:ext cx="538150" cy="0"/>
          </a:xfrm>
          <a:custGeom>
            <a:avLst/>
            <a:gdLst/>
            <a:ahLst/>
            <a:cxnLst/>
            <a:rect l="l" t="t" r="r" b="b"/>
            <a:pathLst>
              <a:path w="538150">
                <a:moveTo>
                  <a:pt x="0" y="0"/>
                </a:moveTo>
                <a:lnTo>
                  <a:pt x="538150" y="0"/>
                </a:lnTo>
              </a:path>
            </a:pathLst>
          </a:custGeom>
          <a:ln w="556894">
            <a:solidFill>
              <a:srgbClr val="FAE9E7"/>
            </a:solidFill>
          </a:ln>
        </p:spPr>
        <p:txBody>
          <a:bodyPr wrap="square" lIns="0" tIns="0" rIns="0" bIns="0" rtlCol="0">
            <a:noAutofit/>
          </a:bodyPr>
          <a:lstStyle/>
          <a:p>
            <a:endParaRPr/>
          </a:p>
        </p:txBody>
      </p:sp>
      <p:sp>
        <p:nvSpPr>
          <p:cNvPr id="53" name="object 53"/>
          <p:cNvSpPr/>
          <p:nvPr/>
        </p:nvSpPr>
        <p:spPr>
          <a:xfrm>
            <a:off x="1108062" y="6673049"/>
            <a:ext cx="2703500" cy="0"/>
          </a:xfrm>
          <a:custGeom>
            <a:avLst/>
            <a:gdLst/>
            <a:ahLst/>
            <a:cxnLst/>
            <a:rect l="l" t="t" r="r" b="b"/>
            <a:pathLst>
              <a:path w="2703500">
                <a:moveTo>
                  <a:pt x="0" y="0"/>
                </a:moveTo>
                <a:lnTo>
                  <a:pt x="2703500" y="0"/>
                </a:lnTo>
              </a:path>
            </a:pathLst>
          </a:custGeom>
          <a:ln w="556894">
            <a:solidFill>
              <a:srgbClr val="FAE9E7"/>
            </a:solidFill>
          </a:ln>
        </p:spPr>
        <p:txBody>
          <a:bodyPr wrap="square" lIns="0" tIns="0" rIns="0" bIns="0" rtlCol="0">
            <a:noAutofit/>
          </a:bodyPr>
          <a:lstStyle/>
          <a:p>
            <a:endParaRPr/>
          </a:p>
        </p:txBody>
      </p:sp>
      <p:sp>
        <p:nvSpPr>
          <p:cNvPr id="54" name="object 54"/>
          <p:cNvSpPr/>
          <p:nvPr/>
        </p:nvSpPr>
        <p:spPr>
          <a:xfrm>
            <a:off x="3811562" y="6673049"/>
            <a:ext cx="4905374" cy="0"/>
          </a:xfrm>
          <a:custGeom>
            <a:avLst/>
            <a:gdLst/>
            <a:ahLst/>
            <a:cxnLst/>
            <a:rect l="l" t="t" r="r" b="b"/>
            <a:pathLst>
              <a:path w="4905374">
                <a:moveTo>
                  <a:pt x="0" y="0"/>
                </a:moveTo>
                <a:lnTo>
                  <a:pt x="4905374" y="0"/>
                </a:lnTo>
              </a:path>
            </a:pathLst>
          </a:custGeom>
          <a:ln w="556894">
            <a:solidFill>
              <a:srgbClr val="FAE9E7"/>
            </a:solidFill>
          </a:ln>
        </p:spPr>
        <p:txBody>
          <a:bodyPr wrap="square" lIns="0" tIns="0" rIns="0" bIns="0" rtlCol="0">
            <a:noAutofit/>
          </a:bodyPr>
          <a:lstStyle/>
          <a:p>
            <a:endParaRPr/>
          </a:p>
        </p:txBody>
      </p:sp>
      <p:sp>
        <p:nvSpPr>
          <p:cNvPr id="55" name="object 55"/>
          <p:cNvSpPr/>
          <p:nvPr/>
        </p:nvSpPr>
        <p:spPr>
          <a:xfrm>
            <a:off x="8716937" y="6673049"/>
            <a:ext cx="2814625" cy="0"/>
          </a:xfrm>
          <a:custGeom>
            <a:avLst/>
            <a:gdLst/>
            <a:ahLst/>
            <a:cxnLst/>
            <a:rect l="l" t="t" r="r" b="b"/>
            <a:pathLst>
              <a:path w="2814625">
                <a:moveTo>
                  <a:pt x="0" y="0"/>
                </a:moveTo>
                <a:lnTo>
                  <a:pt x="2814625" y="0"/>
                </a:lnTo>
              </a:path>
            </a:pathLst>
          </a:custGeom>
          <a:ln w="556894">
            <a:solidFill>
              <a:srgbClr val="FAE9E7"/>
            </a:solidFill>
          </a:ln>
        </p:spPr>
        <p:txBody>
          <a:bodyPr wrap="square" lIns="0" tIns="0" rIns="0" bIns="0" rtlCol="0">
            <a:noAutofit/>
          </a:bodyPr>
          <a:lstStyle/>
          <a:p>
            <a:endParaRPr/>
          </a:p>
        </p:txBody>
      </p:sp>
      <p:sp>
        <p:nvSpPr>
          <p:cNvPr id="56" name="object 56"/>
          <p:cNvSpPr/>
          <p:nvPr/>
        </p:nvSpPr>
        <p:spPr>
          <a:xfrm>
            <a:off x="569912" y="913599"/>
            <a:ext cx="538150" cy="0"/>
          </a:xfrm>
          <a:custGeom>
            <a:avLst/>
            <a:gdLst/>
            <a:ahLst/>
            <a:cxnLst/>
            <a:rect l="l" t="t" r="r" b="b"/>
            <a:pathLst>
              <a:path w="538150">
                <a:moveTo>
                  <a:pt x="0" y="0"/>
                </a:moveTo>
                <a:lnTo>
                  <a:pt x="538150" y="0"/>
                </a:lnTo>
              </a:path>
            </a:pathLst>
          </a:custGeom>
          <a:ln w="345745">
            <a:solidFill>
              <a:srgbClr val="E74C22"/>
            </a:solidFill>
          </a:ln>
        </p:spPr>
        <p:txBody>
          <a:bodyPr wrap="square" lIns="0" tIns="0" rIns="0" bIns="0" rtlCol="0">
            <a:noAutofit/>
          </a:bodyPr>
          <a:lstStyle/>
          <a:p>
            <a:endParaRPr/>
          </a:p>
        </p:txBody>
      </p:sp>
      <p:sp>
        <p:nvSpPr>
          <p:cNvPr id="57" name="object 57"/>
          <p:cNvSpPr/>
          <p:nvPr/>
        </p:nvSpPr>
        <p:spPr>
          <a:xfrm>
            <a:off x="1108062" y="740727"/>
            <a:ext cx="2703500" cy="345745"/>
          </a:xfrm>
          <a:custGeom>
            <a:avLst/>
            <a:gdLst/>
            <a:ahLst/>
            <a:cxnLst/>
            <a:rect l="l" t="t" r="r" b="b"/>
            <a:pathLst>
              <a:path w="2703500" h="345745">
                <a:moveTo>
                  <a:pt x="0" y="0"/>
                </a:moveTo>
                <a:lnTo>
                  <a:pt x="2703500" y="0"/>
                </a:lnTo>
                <a:lnTo>
                  <a:pt x="2703500" y="345745"/>
                </a:lnTo>
                <a:lnTo>
                  <a:pt x="0" y="345745"/>
                </a:lnTo>
                <a:lnTo>
                  <a:pt x="0" y="0"/>
                </a:lnTo>
                <a:close/>
              </a:path>
            </a:pathLst>
          </a:custGeom>
          <a:solidFill>
            <a:srgbClr val="E74C22"/>
          </a:solidFill>
        </p:spPr>
        <p:txBody>
          <a:bodyPr wrap="square" lIns="0" tIns="0" rIns="0" bIns="0" rtlCol="0">
            <a:noAutofit/>
          </a:bodyPr>
          <a:lstStyle/>
          <a:p>
            <a:endParaRPr/>
          </a:p>
        </p:txBody>
      </p:sp>
      <p:sp>
        <p:nvSpPr>
          <p:cNvPr id="58" name="object 58"/>
          <p:cNvSpPr/>
          <p:nvPr/>
        </p:nvSpPr>
        <p:spPr>
          <a:xfrm>
            <a:off x="3811562" y="740727"/>
            <a:ext cx="4905374" cy="345745"/>
          </a:xfrm>
          <a:custGeom>
            <a:avLst/>
            <a:gdLst/>
            <a:ahLst/>
            <a:cxnLst/>
            <a:rect l="l" t="t" r="r" b="b"/>
            <a:pathLst>
              <a:path w="4905374" h="345745">
                <a:moveTo>
                  <a:pt x="0" y="0"/>
                </a:moveTo>
                <a:lnTo>
                  <a:pt x="4905374" y="0"/>
                </a:lnTo>
                <a:lnTo>
                  <a:pt x="4905374" y="345745"/>
                </a:lnTo>
                <a:lnTo>
                  <a:pt x="0" y="345745"/>
                </a:lnTo>
                <a:lnTo>
                  <a:pt x="0" y="0"/>
                </a:lnTo>
                <a:close/>
              </a:path>
            </a:pathLst>
          </a:custGeom>
          <a:solidFill>
            <a:srgbClr val="E74C22"/>
          </a:solidFill>
        </p:spPr>
        <p:txBody>
          <a:bodyPr wrap="square" lIns="0" tIns="0" rIns="0" bIns="0" rtlCol="0">
            <a:noAutofit/>
          </a:bodyPr>
          <a:lstStyle/>
          <a:p>
            <a:endParaRPr/>
          </a:p>
        </p:txBody>
      </p:sp>
      <p:sp>
        <p:nvSpPr>
          <p:cNvPr id="59" name="object 59"/>
          <p:cNvSpPr/>
          <p:nvPr/>
        </p:nvSpPr>
        <p:spPr>
          <a:xfrm>
            <a:off x="8716937" y="740727"/>
            <a:ext cx="2814625" cy="345745"/>
          </a:xfrm>
          <a:custGeom>
            <a:avLst/>
            <a:gdLst/>
            <a:ahLst/>
            <a:cxnLst/>
            <a:rect l="l" t="t" r="r" b="b"/>
            <a:pathLst>
              <a:path w="2814625" h="345745">
                <a:moveTo>
                  <a:pt x="0" y="0"/>
                </a:moveTo>
                <a:lnTo>
                  <a:pt x="2814625" y="0"/>
                </a:lnTo>
                <a:lnTo>
                  <a:pt x="2814625" y="345745"/>
                </a:lnTo>
                <a:lnTo>
                  <a:pt x="0" y="345745"/>
                </a:lnTo>
                <a:lnTo>
                  <a:pt x="0" y="0"/>
                </a:lnTo>
                <a:close/>
              </a:path>
            </a:pathLst>
          </a:custGeom>
          <a:solidFill>
            <a:srgbClr val="E74C22"/>
          </a:solidFill>
        </p:spPr>
        <p:txBody>
          <a:bodyPr wrap="square" lIns="0" tIns="0" rIns="0" bIns="0" rtlCol="0">
            <a:noAutofit/>
          </a:bodyPr>
          <a:lstStyle/>
          <a:p>
            <a:endParaRPr/>
          </a:p>
        </p:txBody>
      </p:sp>
      <p:sp>
        <p:nvSpPr>
          <p:cNvPr id="60" name="object 60"/>
          <p:cNvSpPr/>
          <p:nvPr/>
        </p:nvSpPr>
        <p:spPr>
          <a:xfrm>
            <a:off x="838987" y="1085837"/>
            <a:ext cx="0" cy="1258875"/>
          </a:xfrm>
          <a:custGeom>
            <a:avLst/>
            <a:gdLst/>
            <a:ahLst/>
            <a:cxnLst/>
            <a:rect l="l" t="t" r="r" b="b"/>
            <a:pathLst>
              <a:path h="1258875">
                <a:moveTo>
                  <a:pt x="0" y="1258875"/>
                </a:moveTo>
                <a:lnTo>
                  <a:pt x="0" y="0"/>
                </a:lnTo>
              </a:path>
            </a:pathLst>
          </a:custGeom>
          <a:ln w="539420">
            <a:solidFill>
              <a:srgbClr val="F6D0CC"/>
            </a:solidFill>
          </a:ln>
        </p:spPr>
        <p:txBody>
          <a:bodyPr wrap="square" lIns="0" tIns="0" rIns="0" bIns="0" rtlCol="0">
            <a:noAutofit/>
          </a:bodyPr>
          <a:lstStyle/>
          <a:p>
            <a:endParaRPr/>
          </a:p>
        </p:txBody>
      </p:sp>
      <p:sp>
        <p:nvSpPr>
          <p:cNvPr id="61" name="object 61"/>
          <p:cNvSpPr/>
          <p:nvPr/>
        </p:nvSpPr>
        <p:spPr>
          <a:xfrm>
            <a:off x="1108062" y="1085837"/>
            <a:ext cx="2703500" cy="1258875"/>
          </a:xfrm>
          <a:custGeom>
            <a:avLst/>
            <a:gdLst/>
            <a:ahLst/>
            <a:cxnLst/>
            <a:rect l="l" t="t" r="r" b="b"/>
            <a:pathLst>
              <a:path w="2703500" h="1258875">
                <a:moveTo>
                  <a:pt x="0" y="0"/>
                </a:moveTo>
                <a:lnTo>
                  <a:pt x="2703500" y="0"/>
                </a:lnTo>
                <a:lnTo>
                  <a:pt x="2703500" y="1258875"/>
                </a:lnTo>
                <a:lnTo>
                  <a:pt x="0" y="1258875"/>
                </a:lnTo>
                <a:lnTo>
                  <a:pt x="0" y="0"/>
                </a:lnTo>
                <a:close/>
              </a:path>
            </a:pathLst>
          </a:custGeom>
          <a:solidFill>
            <a:srgbClr val="F6D0CC"/>
          </a:solidFill>
        </p:spPr>
        <p:txBody>
          <a:bodyPr wrap="square" lIns="0" tIns="0" rIns="0" bIns="0" rtlCol="0">
            <a:noAutofit/>
          </a:bodyPr>
          <a:lstStyle/>
          <a:p>
            <a:endParaRPr/>
          </a:p>
        </p:txBody>
      </p:sp>
      <p:sp>
        <p:nvSpPr>
          <p:cNvPr id="62" name="object 62"/>
          <p:cNvSpPr/>
          <p:nvPr/>
        </p:nvSpPr>
        <p:spPr>
          <a:xfrm>
            <a:off x="3811562" y="1085837"/>
            <a:ext cx="4905374" cy="1258875"/>
          </a:xfrm>
          <a:custGeom>
            <a:avLst/>
            <a:gdLst/>
            <a:ahLst/>
            <a:cxnLst/>
            <a:rect l="l" t="t" r="r" b="b"/>
            <a:pathLst>
              <a:path w="4905374" h="1258875">
                <a:moveTo>
                  <a:pt x="0" y="0"/>
                </a:moveTo>
                <a:lnTo>
                  <a:pt x="4905374" y="0"/>
                </a:lnTo>
                <a:lnTo>
                  <a:pt x="4905374" y="1258875"/>
                </a:lnTo>
                <a:lnTo>
                  <a:pt x="0" y="1258875"/>
                </a:lnTo>
                <a:lnTo>
                  <a:pt x="0" y="0"/>
                </a:lnTo>
                <a:close/>
              </a:path>
            </a:pathLst>
          </a:custGeom>
          <a:solidFill>
            <a:srgbClr val="F6D0CC"/>
          </a:solidFill>
        </p:spPr>
        <p:txBody>
          <a:bodyPr wrap="square" lIns="0" tIns="0" rIns="0" bIns="0" rtlCol="0">
            <a:noAutofit/>
          </a:bodyPr>
          <a:lstStyle/>
          <a:p>
            <a:endParaRPr/>
          </a:p>
        </p:txBody>
      </p:sp>
      <p:sp>
        <p:nvSpPr>
          <p:cNvPr id="63" name="object 63"/>
          <p:cNvSpPr/>
          <p:nvPr/>
        </p:nvSpPr>
        <p:spPr>
          <a:xfrm>
            <a:off x="8716937" y="1085837"/>
            <a:ext cx="2814625" cy="1258875"/>
          </a:xfrm>
          <a:custGeom>
            <a:avLst/>
            <a:gdLst/>
            <a:ahLst/>
            <a:cxnLst/>
            <a:rect l="l" t="t" r="r" b="b"/>
            <a:pathLst>
              <a:path w="2814625" h="1258875">
                <a:moveTo>
                  <a:pt x="0" y="0"/>
                </a:moveTo>
                <a:lnTo>
                  <a:pt x="2814625" y="0"/>
                </a:lnTo>
                <a:lnTo>
                  <a:pt x="2814625" y="1258875"/>
                </a:lnTo>
                <a:lnTo>
                  <a:pt x="0" y="1258875"/>
                </a:lnTo>
                <a:lnTo>
                  <a:pt x="0" y="0"/>
                </a:lnTo>
                <a:close/>
              </a:path>
            </a:pathLst>
          </a:custGeom>
          <a:solidFill>
            <a:srgbClr val="F6D0CC"/>
          </a:solidFill>
        </p:spPr>
        <p:txBody>
          <a:bodyPr wrap="square" lIns="0" tIns="0" rIns="0" bIns="0" rtlCol="0">
            <a:noAutofit/>
          </a:bodyPr>
          <a:lstStyle/>
          <a:p>
            <a:endParaRPr/>
          </a:p>
        </p:txBody>
      </p:sp>
      <p:sp>
        <p:nvSpPr>
          <p:cNvPr id="64" name="object 64"/>
          <p:cNvSpPr/>
          <p:nvPr/>
        </p:nvSpPr>
        <p:spPr>
          <a:xfrm>
            <a:off x="838987" y="2344712"/>
            <a:ext cx="0" cy="1257299"/>
          </a:xfrm>
          <a:custGeom>
            <a:avLst/>
            <a:gdLst/>
            <a:ahLst/>
            <a:cxnLst/>
            <a:rect l="l" t="t" r="r" b="b"/>
            <a:pathLst>
              <a:path h="1257299">
                <a:moveTo>
                  <a:pt x="0" y="1257299"/>
                </a:moveTo>
                <a:lnTo>
                  <a:pt x="0" y="0"/>
                </a:lnTo>
              </a:path>
            </a:pathLst>
          </a:custGeom>
          <a:ln w="539420">
            <a:solidFill>
              <a:srgbClr val="FAE9E7"/>
            </a:solidFill>
          </a:ln>
        </p:spPr>
        <p:txBody>
          <a:bodyPr wrap="square" lIns="0" tIns="0" rIns="0" bIns="0" rtlCol="0">
            <a:noAutofit/>
          </a:bodyPr>
          <a:lstStyle/>
          <a:p>
            <a:endParaRPr/>
          </a:p>
        </p:txBody>
      </p:sp>
      <p:sp>
        <p:nvSpPr>
          <p:cNvPr id="65" name="object 65"/>
          <p:cNvSpPr/>
          <p:nvPr/>
        </p:nvSpPr>
        <p:spPr>
          <a:xfrm>
            <a:off x="1108062" y="2344712"/>
            <a:ext cx="2703500" cy="1257299"/>
          </a:xfrm>
          <a:custGeom>
            <a:avLst/>
            <a:gdLst/>
            <a:ahLst/>
            <a:cxnLst/>
            <a:rect l="l" t="t" r="r" b="b"/>
            <a:pathLst>
              <a:path w="2703500" h="1257299">
                <a:moveTo>
                  <a:pt x="0" y="0"/>
                </a:moveTo>
                <a:lnTo>
                  <a:pt x="2703500" y="0"/>
                </a:lnTo>
                <a:lnTo>
                  <a:pt x="2703500" y="1257299"/>
                </a:lnTo>
                <a:lnTo>
                  <a:pt x="0" y="1257299"/>
                </a:lnTo>
                <a:lnTo>
                  <a:pt x="0" y="0"/>
                </a:lnTo>
                <a:close/>
              </a:path>
            </a:pathLst>
          </a:custGeom>
          <a:solidFill>
            <a:srgbClr val="FAE9E7"/>
          </a:solidFill>
        </p:spPr>
        <p:txBody>
          <a:bodyPr wrap="square" lIns="0" tIns="0" rIns="0" bIns="0" rtlCol="0">
            <a:noAutofit/>
          </a:bodyPr>
          <a:lstStyle/>
          <a:p>
            <a:endParaRPr/>
          </a:p>
        </p:txBody>
      </p:sp>
      <p:sp>
        <p:nvSpPr>
          <p:cNvPr id="66" name="object 66"/>
          <p:cNvSpPr/>
          <p:nvPr/>
        </p:nvSpPr>
        <p:spPr>
          <a:xfrm>
            <a:off x="3811562" y="2344712"/>
            <a:ext cx="4905374" cy="1257299"/>
          </a:xfrm>
          <a:custGeom>
            <a:avLst/>
            <a:gdLst/>
            <a:ahLst/>
            <a:cxnLst/>
            <a:rect l="l" t="t" r="r" b="b"/>
            <a:pathLst>
              <a:path w="4905374" h="1257299">
                <a:moveTo>
                  <a:pt x="0" y="0"/>
                </a:moveTo>
                <a:lnTo>
                  <a:pt x="4905374" y="0"/>
                </a:lnTo>
                <a:lnTo>
                  <a:pt x="4905374" y="1257299"/>
                </a:lnTo>
                <a:lnTo>
                  <a:pt x="0" y="1257299"/>
                </a:lnTo>
                <a:lnTo>
                  <a:pt x="0" y="0"/>
                </a:lnTo>
                <a:close/>
              </a:path>
            </a:pathLst>
          </a:custGeom>
          <a:solidFill>
            <a:srgbClr val="FAE9E7"/>
          </a:solidFill>
        </p:spPr>
        <p:txBody>
          <a:bodyPr wrap="square" lIns="0" tIns="0" rIns="0" bIns="0" rtlCol="0">
            <a:noAutofit/>
          </a:bodyPr>
          <a:lstStyle/>
          <a:p>
            <a:endParaRPr/>
          </a:p>
        </p:txBody>
      </p:sp>
      <p:sp>
        <p:nvSpPr>
          <p:cNvPr id="67" name="object 67"/>
          <p:cNvSpPr/>
          <p:nvPr/>
        </p:nvSpPr>
        <p:spPr>
          <a:xfrm>
            <a:off x="8716937" y="2344712"/>
            <a:ext cx="2814625" cy="1257299"/>
          </a:xfrm>
          <a:custGeom>
            <a:avLst/>
            <a:gdLst/>
            <a:ahLst/>
            <a:cxnLst/>
            <a:rect l="l" t="t" r="r" b="b"/>
            <a:pathLst>
              <a:path w="2814625" h="1257299">
                <a:moveTo>
                  <a:pt x="0" y="0"/>
                </a:moveTo>
                <a:lnTo>
                  <a:pt x="2814625" y="0"/>
                </a:lnTo>
                <a:lnTo>
                  <a:pt x="2814625" y="1257299"/>
                </a:lnTo>
                <a:lnTo>
                  <a:pt x="0" y="1257299"/>
                </a:lnTo>
                <a:lnTo>
                  <a:pt x="0" y="0"/>
                </a:lnTo>
                <a:close/>
              </a:path>
            </a:pathLst>
          </a:custGeom>
          <a:solidFill>
            <a:srgbClr val="FAE9E7"/>
          </a:solidFill>
        </p:spPr>
        <p:txBody>
          <a:bodyPr wrap="square" lIns="0" tIns="0" rIns="0" bIns="0" rtlCol="0">
            <a:noAutofit/>
          </a:bodyPr>
          <a:lstStyle/>
          <a:p>
            <a:endParaRPr/>
          </a:p>
        </p:txBody>
      </p:sp>
      <p:sp>
        <p:nvSpPr>
          <p:cNvPr id="68" name="object 68"/>
          <p:cNvSpPr/>
          <p:nvPr/>
        </p:nvSpPr>
        <p:spPr>
          <a:xfrm>
            <a:off x="838987" y="3602012"/>
            <a:ext cx="0" cy="788975"/>
          </a:xfrm>
          <a:custGeom>
            <a:avLst/>
            <a:gdLst/>
            <a:ahLst/>
            <a:cxnLst/>
            <a:rect l="l" t="t" r="r" b="b"/>
            <a:pathLst>
              <a:path h="788975">
                <a:moveTo>
                  <a:pt x="0" y="788975"/>
                </a:moveTo>
                <a:lnTo>
                  <a:pt x="0" y="0"/>
                </a:lnTo>
              </a:path>
            </a:pathLst>
          </a:custGeom>
          <a:ln w="539420">
            <a:solidFill>
              <a:srgbClr val="F6D0CC"/>
            </a:solidFill>
          </a:ln>
        </p:spPr>
        <p:txBody>
          <a:bodyPr wrap="square" lIns="0" tIns="0" rIns="0" bIns="0" rtlCol="0">
            <a:noAutofit/>
          </a:bodyPr>
          <a:lstStyle/>
          <a:p>
            <a:endParaRPr/>
          </a:p>
        </p:txBody>
      </p:sp>
      <p:sp>
        <p:nvSpPr>
          <p:cNvPr id="69" name="object 69"/>
          <p:cNvSpPr/>
          <p:nvPr/>
        </p:nvSpPr>
        <p:spPr>
          <a:xfrm>
            <a:off x="1108062" y="3602012"/>
            <a:ext cx="2703500" cy="788975"/>
          </a:xfrm>
          <a:custGeom>
            <a:avLst/>
            <a:gdLst/>
            <a:ahLst/>
            <a:cxnLst/>
            <a:rect l="l" t="t" r="r" b="b"/>
            <a:pathLst>
              <a:path w="2703500" h="788975">
                <a:moveTo>
                  <a:pt x="0" y="0"/>
                </a:moveTo>
                <a:lnTo>
                  <a:pt x="2703500" y="0"/>
                </a:lnTo>
                <a:lnTo>
                  <a:pt x="2703500" y="788975"/>
                </a:lnTo>
                <a:lnTo>
                  <a:pt x="0" y="788975"/>
                </a:lnTo>
                <a:lnTo>
                  <a:pt x="0" y="0"/>
                </a:lnTo>
                <a:close/>
              </a:path>
            </a:pathLst>
          </a:custGeom>
          <a:solidFill>
            <a:srgbClr val="F6D0CC"/>
          </a:solidFill>
        </p:spPr>
        <p:txBody>
          <a:bodyPr wrap="square" lIns="0" tIns="0" rIns="0" bIns="0" rtlCol="0">
            <a:noAutofit/>
          </a:bodyPr>
          <a:lstStyle/>
          <a:p>
            <a:endParaRPr/>
          </a:p>
        </p:txBody>
      </p:sp>
      <p:sp>
        <p:nvSpPr>
          <p:cNvPr id="70" name="object 70"/>
          <p:cNvSpPr/>
          <p:nvPr/>
        </p:nvSpPr>
        <p:spPr>
          <a:xfrm>
            <a:off x="3811562" y="3602012"/>
            <a:ext cx="4905374" cy="788975"/>
          </a:xfrm>
          <a:custGeom>
            <a:avLst/>
            <a:gdLst/>
            <a:ahLst/>
            <a:cxnLst/>
            <a:rect l="l" t="t" r="r" b="b"/>
            <a:pathLst>
              <a:path w="4905374" h="788975">
                <a:moveTo>
                  <a:pt x="0" y="0"/>
                </a:moveTo>
                <a:lnTo>
                  <a:pt x="4905374" y="0"/>
                </a:lnTo>
                <a:lnTo>
                  <a:pt x="4905374" y="788975"/>
                </a:lnTo>
                <a:lnTo>
                  <a:pt x="0" y="788975"/>
                </a:lnTo>
                <a:lnTo>
                  <a:pt x="0" y="0"/>
                </a:lnTo>
                <a:close/>
              </a:path>
            </a:pathLst>
          </a:custGeom>
          <a:solidFill>
            <a:srgbClr val="F6D0CC"/>
          </a:solidFill>
        </p:spPr>
        <p:txBody>
          <a:bodyPr wrap="square" lIns="0" tIns="0" rIns="0" bIns="0" rtlCol="0">
            <a:noAutofit/>
          </a:bodyPr>
          <a:lstStyle/>
          <a:p>
            <a:endParaRPr/>
          </a:p>
        </p:txBody>
      </p:sp>
      <p:sp>
        <p:nvSpPr>
          <p:cNvPr id="71" name="object 71"/>
          <p:cNvSpPr/>
          <p:nvPr/>
        </p:nvSpPr>
        <p:spPr>
          <a:xfrm>
            <a:off x="8716937" y="3602012"/>
            <a:ext cx="2814625" cy="788975"/>
          </a:xfrm>
          <a:custGeom>
            <a:avLst/>
            <a:gdLst/>
            <a:ahLst/>
            <a:cxnLst/>
            <a:rect l="l" t="t" r="r" b="b"/>
            <a:pathLst>
              <a:path w="2814625" h="788975">
                <a:moveTo>
                  <a:pt x="0" y="0"/>
                </a:moveTo>
                <a:lnTo>
                  <a:pt x="2814625" y="0"/>
                </a:lnTo>
                <a:lnTo>
                  <a:pt x="2814625" y="788975"/>
                </a:lnTo>
                <a:lnTo>
                  <a:pt x="0" y="788975"/>
                </a:lnTo>
                <a:lnTo>
                  <a:pt x="0" y="0"/>
                </a:lnTo>
                <a:close/>
              </a:path>
            </a:pathLst>
          </a:custGeom>
          <a:solidFill>
            <a:srgbClr val="F6D0CC"/>
          </a:solidFill>
        </p:spPr>
        <p:txBody>
          <a:bodyPr wrap="square" lIns="0" tIns="0" rIns="0" bIns="0" rtlCol="0">
            <a:noAutofit/>
          </a:bodyPr>
          <a:lstStyle/>
          <a:p>
            <a:endParaRPr/>
          </a:p>
        </p:txBody>
      </p:sp>
      <p:sp>
        <p:nvSpPr>
          <p:cNvPr id="72" name="object 72"/>
          <p:cNvSpPr/>
          <p:nvPr/>
        </p:nvSpPr>
        <p:spPr>
          <a:xfrm>
            <a:off x="838987" y="4390987"/>
            <a:ext cx="0" cy="773525"/>
          </a:xfrm>
          <a:custGeom>
            <a:avLst/>
            <a:gdLst/>
            <a:ahLst/>
            <a:cxnLst/>
            <a:rect l="l" t="t" r="r" b="b"/>
            <a:pathLst>
              <a:path h="773525">
                <a:moveTo>
                  <a:pt x="0" y="773525"/>
                </a:moveTo>
                <a:lnTo>
                  <a:pt x="0" y="0"/>
                </a:lnTo>
              </a:path>
            </a:pathLst>
          </a:custGeom>
          <a:ln w="539420">
            <a:solidFill>
              <a:srgbClr val="FAE9E7"/>
            </a:solidFill>
          </a:ln>
        </p:spPr>
        <p:txBody>
          <a:bodyPr wrap="square" lIns="0" tIns="0" rIns="0" bIns="0" rtlCol="0">
            <a:noAutofit/>
          </a:bodyPr>
          <a:lstStyle/>
          <a:p>
            <a:endParaRPr/>
          </a:p>
        </p:txBody>
      </p:sp>
      <p:sp>
        <p:nvSpPr>
          <p:cNvPr id="73" name="object 73"/>
          <p:cNvSpPr/>
          <p:nvPr/>
        </p:nvSpPr>
        <p:spPr>
          <a:xfrm>
            <a:off x="1108062" y="4390987"/>
            <a:ext cx="2703500" cy="773525"/>
          </a:xfrm>
          <a:custGeom>
            <a:avLst/>
            <a:gdLst/>
            <a:ahLst/>
            <a:cxnLst/>
            <a:rect l="l" t="t" r="r" b="b"/>
            <a:pathLst>
              <a:path w="2703500" h="773525">
                <a:moveTo>
                  <a:pt x="0" y="0"/>
                </a:moveTo>
                <a:lnTo>
                  <a:pt x="2703500" y="0"/>
                </a:lnTo>
                <a:lnTo>
                  <a:pt x="2703500" y="773525"/>
                </a:lnTo>
                <a:lnTo>
                  <a:pt x="0" y="773525"/>
                </a:lnTo>
                <a:lnTo>
                  <a:pt x="0" y="0"/>
                </a:lnTo>
                <a:close/>
              </a:path>
            </a:pathLst>
          </a:custGeom>
          <a:solidFill>
            <a:srgbClr val="FAE9E7"/>
          </a:solidFill>
        </p:spPr>
        <p:txBody>
          <a:bodyPr wrap="square" lIns="0" tIns="0" rIns="0" bIns="0" rtlCol="0">
            <a:noAutofit/>
          </a:bodyPr>
          <a:lstStyle/>
          <a:p>
            <a:endParaRPr/>
          </a:p>
        </p:txBody>
      </p:sp>
      <p:sp>
        <p:nvSpPr>
          <p:cNvPr id="74" name="object 74"/>
          <p:cNvSpPr/>
          <p:nvPr/>
        </p:nvSpPr>
        <p:spPr>
          <a:xfrm>
            <a:off x="3811562" y="4390987"/>
            <a:ext cx="4905374" cy="773525"/>
          </a:xfrm>
          <a:custGeom>
            <a:avLst/>
            <a:gdLst/>
            <a:ahLst/>
            <a:cxnLst/>
            <a:rect l="l" t="t" r="r" b="b"/>
            <a:pathLst>
              <a:path w="4905374" h="773525">
                <a:moveTo>
                  <a:pt x="0" y="0"/>
                </a:moveTo>
                <a:lnTo>
                  <a:pt x="4905374" y="0"/>
                </a:lnTo>
                <a:lnTo>
                  <a:pt x="4905374" y="773525"/>
                </a:lnTo>
                <a:lnTo>
                  <a:pt x="0" y="773525"/>
                </a:lnTo>
                <a:lnTo>
                  <a:pt x="0" y="0"/>
                </a:lnTo>
                <a:close/>
              </a:path>
            </a:pathLst>
          </a:custGeom>
          <a:solidFill>
            <a:srgbClr val="FAE9E7"/>
          </a:solidFill>
        </p:spPr>
        <p:txBody>
          <a:bodyPr wrap="square" lIns="0" tIns="0" rIns="0" bIns="0" rtlCol="0">
            <a:noAutofit/>
          </a:bodyPr>
          <a:lstStyle/>
          <a:p>
            <a:endParaRPr/>
          </a:p>
        </p:txBody>
      </p:sp>
      <p:sp>
        <p:nvSpPr>
          <p:cNvPr id="75" name="object 75"/>
          <p:cNvSpPr/>
          <p:nvPr/>
        </p:nvSpPr>
        <p:spPr>
          <a:xfrm>
            <a:off x="8716937" y="4390987"/>
            <a:ext cx="2814625" cy="773525"/>
          </a:xfrm>
          <a:custGeom>
            <a:avLst/>
            <a:gdLst/>
            <a:ahLst/>
            <a:cxnLst/>
            <a:rect l="l" t="t" r="r" b="b"/>
            <a:pathLst>
              <a:path w="2814625" h="773525">
                <a:moveTo>
                  <a:pt x="0" y="0"/>
                </a:moveTo>
                <a:lnTo>
                  <a:pt x="2814625" y="0"/>
                </a:lnTo>
                <a:lnTo>
                  <a:pt x="2814625" y="773525"/>
                </a:lnTo>
                <a:lnTo>
                  <a:pt x="0" y="773525"/>
                </a:lnTo>
                <a:lnTo>
                  <a:pt x="0" y="0"/>
                </a:lnTo>
                <a:close/>
              </a:path>
            </a:pathLst>
          </a:custGeom>
          <a:solidFill>
            <a:srgbClr val="FAE9E7"/>
          </a:solidFill>
        </p:spPr>
        <p:txBody>
          <a:bodyPr wrap="square" lIns="0" tIns="0" rIns="0" bIns="0" rtlCol="0">
            <a:noAutofit/>
          </a:bodyPr>
          <a:lstStyle/>
          <a:p>
            <a:endParaRPr/>
          </a:p>
        </p:txBody>
      </p:sp>
      <p:sp>
        <p:nvSpPr>
          <p:cNvPr id="76" name="object 76"/>
          <p:cNvSpPr/>
          <p:nvPr/>
        </p:nvSpPr>
        <p:spPr>
          <a:xfrm>
            <a:off x="838987" y="5164512"/>
            <a:ext cx="0" cy="1230725"/>
          </a:xfrm>
          <a:custGeom>
            <a:avLst/>
            <a:gdLst/>
            <a:ahLst/>
            <a:cxnLst/>
            <a:rect l="l" t="t" r="r" b="b"/>
            <a:pathLst>
              <a:path h="1230725">
                <a:moveTo>
                  <a:pt x="0" y="1230725"/>
                </a:moveTo>
                <a:lnTo>
                  <a:pt x="0" y="0"/>
                </a:lnTo>
              </a:path>
            </a:pathLst>
          </a:custGeom>
          <a:ln w="539420">
            <a:solidFill>
              <a:srgbClr val="F6D0CC"/>
            </a:solidFill>
          </a:ln>
        </p:spPr>
        <p:txBody>
          <a:bodyPr wrap="square" lIns="0" tIns="0" rIns="0" bIns="0" rtlCol="0">
            <a:noAutofit/>
          </a:bodyPr>
          <a:lstStyle/>
          <a:p>
            <a:endParaRPr/>
          </a:p>
        </p:txBody>
      </p:sp>
      <p:sp>
        <p:nvSpPr>
          <p:cNvPr id="77" name="object 77"/>
          <p:cNvSpPr/>
          <p:nvPr/>
        </p:nvSpPr>
        <p:spPr>
          <a:xfrm>
            <a:off x="1108062" y="5164512"/>
            <a:ext cx="2703500" cy="1230725"/>
          </a:xfrm>
          <a:custGeom>
            <a:avLst/>
            <a:gdLst/>
            <a:ahLst/>
            <a:cxnLst/>
            <a:rect l="l" t="t" r="r" b="b"/>
            <a:pathLst>
              <a:path w="2703500" h="1230725">
                <a:moveTo>
                  <a:pt x="0" y="0"/>
                </a:moveTo>
                <a:lnTo>
                  <a:pt x="2703500" y="0"/>
                </a:lnTo>
                <a:lnTo>
                  <a:pt x="2703500" y="1230725"/>
                </a:lnTo>
                <a:lnTo>
                  <a:pt x="0" y="1230725"/>
                </a:lnTo>
                <a:lnTo>
                  <a:pt x="0" y="0"/>
                </a:lnTo>
                <a:close/>
              </a:path>
            </a:pathLst>
          </a:custGeom>
          <a:solidFill>
            <a:srgbClr val="F6D0CC"/>
          </a:solidFill>
        </p:spPr>
        <p:txBody>
          <a:bodyPr wrap="square" lIns="0" tIns="0" rIns="0" bIns="0" rtlCol="0">
            <a:noAutofit/>
          </a:bodyPr>
          <a:lstStyle/>
          <a:p>
            <a:endParaRPr/>
          </a:p>
        </p:txBody>
      </p:sp>
      <p:sp>
        <p:nvSpPr>
          <p:cNvPr id="78" name="object 78"/>
          <p:cNvSpPr/>
          <p:nvPr/>
        </p:nvSpPr>
        <p:spPr>
          <a:xfrm>
            <a:off x="3811562" y="5164512"/>
            <a:ext cx="4905374" cy="1230725"/>
          </a:xfrm>
          <a:custGeom>
            <a:avLst/>
            <a:gdLst/>
            <a:ahLst/>
            <a:cxnLst/>
            <a:rect l="l" t="t" r="r" b="b"/>
            <a:pathLst>
              <a:path w="4905374" h="1230725">
                <a:moveTo>
                  <a:pt x="0" y="0"/>
                </a:moveTo>
                <a:lnTo>
                  <a:pt x="4905374" y="0"/>
                </a:lnTo>
                <a:lnTo>
                  <a:pt x="4905374" y="1230725"/>
                </a:lnTo>
                <a:lnTo>
                  <a:pt x="0" y="1230725"/>
                </a:lnTo>
                <a:lnTo>
                  <a:pt x="0" y="0"/>
                </a:lnTo>
                <a:close/>
              </a:path>
            </a:pathLst>
          </a:custGeom>
          <a:solidFill>
            <a:srgbClr val="F6D0CC"/>
          </a:solidFill>
        </p:spPr>
        <p:txBody>
          <a:bodyPr wrap="square" lIns="0" tIns="0" rIns="0" bIns="0" rtlCol="0">
            <a:noAutofit/>
          </a:bodyPr>
          <a:lstStyle/>
          <a:p>
            <a:endParaRPr/>
          </a:p>
        </p:txBody>
      </p:sp>
      <p:sp>
        <p:nvSpPr>
          <p:cNvPr id="79" name="object 79"/>
          <p:cNvSpPr/>
          <p:nvPr/>
        </p:nvSpPr>
        <p:spPr>
          <a:xfrm>
            <a:off x="8716937" y="5164512"/>
            <a:ext cx="2814625" cy="1230725"/>
          </a:xfrm>
          <a:custGeom>
            <a:avLst/>
            <a:gdLst/>
            <a:ahLst/>
            <a:cxnLst/>
            <a:rect l="l" t="t" r="r" b="b"/>
            <a:pathLst>
              <a:path w="2814625" h="1230725">
                <a:moveTo>
                  <a:pt x="0" y="0"/>
                </a:moveTo>
                <a:lnTo>
                  <a:pt x="2814625" y="0"/>
                </a:lnTo>
                <a:lnTo>
                  <a:pt x="2814625" y="1230725"/>
                </a:lnTo>
                <a:lnTo>
                  <a:pt x="0" y="1230725"/>
                </a:lnTo>
                <a:lnTo>
                  <a:pt x="0" y="0"/>
                </a:lnTo>
                <a:close/>
              </a:path>
            </a:pathLst>
          </a:custGeom>
          <a:solidFill>
            <a:srgbClr val="F6D0CC"/>
          </a:solidFill>
        </p:spPr>
        <p:txBody>
          <a:bodyPr wrap="square" lIns="0" tIns="0" rIns="0" bIns="0" rtlCol="0">
            <a:noAutofit/>
          </a:bodyPr>
          <a:lstStyle/>
          <a:p>
            <a:endParaRPr/>
          </a:p>
        </p:txBody>
      </p:sp>
      <p:sp>
        <p:nvSpPr>
          <p:cNvPr id="80" name="object 80"/>
          <p:cNvSpPr/>
          <p:nvPr/>
        </p:nvSpPr>
        <p:spPr>
          <a:xfrm>
            <a:off x="569912" y="735012"/>
            <a:ext cx="0" cy="6222199"/>
          </a:xfrm>
          <a:custGeom>
            <a:avLst/>
            <a:gdLst/>
            <a:ahLst/>
            <a:cxnLst/>
            <a:rect l="l" t="t" r="r" b="b"/>
            <a:pathLst>
              <a:path h="6222199">
                <a:moveTo>
                  <a:pt x="0" y="0"/>
                </a:moveTo>
                <a:lnTo>
                  <a:pt x="0" y="6122987"/>
                </a:lnTo>
              </a:path>
            </a:pathLst>
          </a:custGeom>
          <a:ln w="12700">
            <a:solidFill>
              <a:srgbClr val="FFFFFF"/>
            </a:solidFill>
          </a:ln>
        </p:spPr>
        <p:txBody>
          <a:bodyPr wrap="square" lIns="0" tIns="0" rIns="0" bIns="0" rtlCol="0">
            <a:noAutofit/>
          </a:bodyPr>
          <a:lstStyle/>
          <a:p>
            <a:endParaRPr/>
          </a:p>
        </p:txBody>
      </p:sp>
      <p:sp>
        <p:nvSpPr>
          <p:cNvPr id="81" name="object 81"/>
          <p:cNvSpPr/>
          <p:nvPr/>
        </p:nvSpPr>
        <p:spPr>
          <a:xfrm>
            <a:off x="1108062" y="735012"/>
            <a:ext cx="0" cy="6222199"/>
          </a:xfrm>
          <a:custGeom>
            <a:avLst/>
            <a:gdLst/>
            <a:ahLst/>
            <a:cxnLst/>
            <a:rect l="l" t="t" r="r" b="b"/>
            <a:pathLst>
              <a:path h="6222199">
                <a:moveTo>
                  <a:pt x="0" y="0"/>
                </a:moveTo>
                <a:lnTo>
                  <a:pt x="0" y="6122987"/>
                </a:lnTo>
              </a:path>
            </a:pathLst>
          </a:custGeom>
          <a:ln w="12700">
            <a:solidFill>
              <a:srgbClr val="FFFFFF"/>
            </a:solidFill>
          </a:ln>
        </p:spPr>
        <p:txBody>
          <a:bodyPr wrap="square" lIns="0" tIns="0" rIns="0" bIns="0" rtlCol="0">
            <a:noAutofit/>
          </a:bodyPr>
          <a:lstStyle/>
          <a:p>
            <a:endParaRPr/>
          </a:p>
        </p:txBody>
      </p:sp>
      <p:sp>
        <p:nvSpPr>
          <p:cNvPr id="82" name="object 82"/>
          <p:cNvSpPr/>
          <p:nvPr/>
        </p:nvSpPr>
        <p:spPr>
          <a:xfrm>
            <a:off x="3811562" y="735012"/>
            <a:ext cx="0" cy="6222199"/>
          </a:xfrm>
          <a:custGeom>
            <a:avLst/>
            <a:gdLst/>
            <a:ahLst/>
            <a:cxnLst/>
            <a:rect l="l" t="t" r="r" b="b"/>
            <a:pathLst>
              <a:path h="6222199">
                <a:moveTo>
                  <a:pt x="0" y="0"/>
                </a:moveTo>
                <a:lnTo>
                  <a:pt x="0" y="6122987"/>
                </a:lnTo>
              </a:path>
            </a:pathLst>
          </a:custGeom>
          <a:ln w="12700">
            <a:solidFill>
              <a:srgbClr val="FFFFFF"/>
            </a:solidFill>
          </a:ln>
        </p:spPr>
        <p:txBody>
          <a:bodyPr wrap="square" lIns="0" tIns="0" rIns="0" bIns="0" rtlCol="0">
            <a:noAutofit/>
          </a:bodyPr>
          <a:lstStyle/>
          <a:p>
            <a:endParaRPr/>
          </a:p>
        </p:txBody>
      </p:sp>
      <p:sp>
        <p:nvSpPr>
          <p:cNvPr id="83" name="object 83"/>
          <p:cNvSpPr/>
          <p:nvPr/>
        </p:nvSpPr>
        <p:spPr>
          <a:xfrm>
            <a:off x="8716937" y="735012"/>
            <a:ext cx="0" cy="6222199"/>
          </a:xfrm>
          <a:custGeom>
            <a:avLst/>
            <a:gdLst/>
            <a:ahLst/>
            <a:cxnLst/>
            <a:rect l="l" t="t" r="r" b="b"/>
            <a:pathLst>
              <a:path h="6222199">
                <a:moveTo>
                  <a:pt x="0" y="0"/>
                </a:moveTo>
                <a:lnTo>
                  <a:pt x="0" y="6122987"/>
                </a:lnTo>
              </a:path>
            </a:pathLst>
          </a:custGeom>
          <a:ln w="12700">
            <a:solidFill>
              <a:srgbClr val="FFFFFF"/>
            </a:solidFill>
          </a:ln>
        </p:spPr>
        <p:txBody>
          <a:bodyPr wrap="square" lIns="0" tIns="0" rIns="0" bIns="0" rtlCol="0">
            <a:noAutofit/>
          </a:bodyPr>
          <a:lstStyle/>
          <a:p>
            <a:endParaRPr/>
          </a:p>
        </p:txBody>
      </p:sp>
      <p:sp>
        <p:nvSpPr>
          <p:cNvPr id="84" name="object 84"/>
          <p:cNvSpPr/>
          <p:nvPr/>
        </p:nvSpPr>
        <p:spPr>
          <a:xfrm>
            <a:off x="11531562" y="735012"/>
            <a:ext cx="0" cy="6222199"/>
          </a:xfrm>
          <a:custGeom>
            <a:avLst/>
            <a:gdLst/>
            <a:ahLst/>
            <a:cxnLst/>
            <a:rect l="l" t="t" r="r" b="b"/>
            <a:pathLst>
              <a:path h="6222199">
                <a:moveTo>
                  <a:pt x="0" y="0"/>
                </a:moveTo>
                <a:lnTo>
                  <a:pt x="0" y="6122987"/>
                </a:lnTo>
              </a:path>
            </a:pathLst>
          </a:custGeom>
          <a:ln w="12700">
            <a:solidFill>
              <a:srgbClr val="FFFFFF"/>
            </a:solidFill>
          </a:ln>
        </p:spPr>
        <p:txBody>
          <a:bodyPr wrap="square" lIns="0" tIns="0" rIns="0" bIns="0" rtlCol="0">
            <a:noAutofit/>
          </a:bodyPr>
          <a:lstStyle/>
          <a:p>
            <a:endParaRPr/>
          </a:p>
        </p:txBody>
      </p:sp>
      <p:sp>
        <p:nvSpPr>
          <p:cNvPr id="85" name="object 85"/>
          <p:cNvSpPr/>
          <p:nvPr/>
        </p:nvSpPr>
        <p:spPr>
          <a:xfrm>
            <a:off x="563562" y="1085837"/>
            <a:ext cx="10974350" cy="0"/>
          </a:xfrm>
          <a:custGeom>
            <a:avLst/>
            <a:gdLst/>
            <a:ahLst/>
            <a:cxnLst/>
            <a:rect l="l" t="t" r="r" b="b"/>
            <a:pathLst>
              <a:path w="10974350">
                <a:moveTo>
                  <a:pt x="0" y="0"/>
                </a:moveTo>
                <a:lnTo>
                  <a:pt x="10974350" y="0"/>
                </a:lnTo>
              </a:path>
            </a:pathLst>
          </a:custGeom>
          <a:ln w="38100">
            <a:solidFill>
              <a:srgbClr val="FFFFFF"/>
            </a:solidFill>
          </a:ln>
        </p:spPr>
        <p:txBody>
          <a:bodyPr wrap="square" lIns="0" tIns="0" rIns="0" bIns="0" rtlCol="0">
            <a:noAutofit/>
          </a:bodyPr>
          <a:lstStyle/>
          <a:p>
            <a:endParaRPr/>
          </a:p>
        </p:txBody>
      </p:sp>
      <p:sp>
        <p:nvSpPr>
          <p:cNvPr id="86" name="object 86"/>
          <p:cNvSpPr/>
          <p:nvPr/>
        </p:nvSpPr>
        <p:spPr>
          <a:xfrm>
            <a:off x="563562" y="2344712"/>
            <a:ext cx="10974350" cy="0"/>
          </a:xfrm>
          <a:custGeom>
            <a:avLst/>
            <a:gdLst/>
            <a:ahLst/>
            <a:cxnLst/>
            <a:rect l="l" t="t" r="r" b="b"/>
            <a:pathLst>
              <a:path w="10974350">
                <a:moveTo>
                  <a:pt x="0" y="0"/>
                </a:moveTo>
                <a:lnTo>
                  <a:pt x="10974350" y="0"/>
                </a:lnTo>
              </a:path>
            </a:pathLst>
          </a:custGeom>
          <a:ln w="12700">
            <a:solidFill>
              <a:srgbClr val="FFFFFF"/>
            </a:solidFill>
          </a:ln>
        </p:spPr>
        <p:txBody>
          <a:bodyPr wrap="square" lIns="0" tIns="0" rIns="0" bIns="0" rtlCol="0">
            <a:noAutofit/>
          </a:bodyPr>
          <a:lstStyle/>
          <a:p>
            <a:endParaRPr/>
          </a:p>
        </p:txBody>
      </p:sp>
      <p:sp>
        <p:nvSpPr>
          <p:cNvPr id="87" name="object 87"/>
          <p:cNvSpPr/>
          <p:nvPr/>
        </p:nvSpPr>
        <p:spPr>
          <a:xfrm>
            <a:off x="563562" y="3602012"/>
            <a:ext cx="10974350" cy="0"/>
          </a:xfrm>
          <a:custGeom>
            <a:avLst/>
            <a:gdLst/>
            <a:ahLst/>
            <a:cxnLst/>
            <a:rect l="l" t="t" r="r" b="b"/>
            <a:pathLst>
              <a:path w="10974350">
                <a:moveTo>
                  <a:pt x="0" y="0"/>
                </a:moveTo>
                <a:lnTo>
                  <a:pt x="10974350" y="0"/>
                </a:lnTo>
              </a:path>
            </a:pathLst>
          </a:custGeom>
          <a:ln w="12700">
            <a:solidFill>
              <a:srgbClr val="FFFFFF"/>
            </a:solidFill>
          </a:ln>
        </p:spPr>
        <p:txBody>
          <a:bodyPr wrap="square" lIns="0" tIns="0" rIns="0" bIns="0" rtlCol="0">
            <a:noAutofit/>
          </a:bodyPr>
          <a:lstStyle/>
          <a:p>
            <a:endParaRPr/>
          </a:p>
        </p:txBody>
      </p:sp>
      <p:sp>
        <p:nvSpPr>
          <p:cNvPr id="88" name="object 88"/>
          <p:cNvSpPr/>
          <p:nvPr/>
        </p:nvSpPr>
        <p:spPr>
          <a:xfrm>
            <a:off x="563562" y="4390987"/>
            <a:ext cx="10974350" cy="0"/>
          </a:xfrm>
          <a:custGeom>
            <a:avLst/>
            <a:gdLst/>
            <a:ahLst/>
            <a:cxnLst/>
            <a:rect l="l" t="t" r="r" b="b"/>
            <a:pathLst>
              <a:path w="10974350">
                <a:moveTo>
                  <a:pt x="0" y="0"/>
                </a:moveTo>
                <a:lnTo>
                  <a:pt x="10974350" y="0"/>
                </a:lnTo>
              </a:path>
            </a:pathLst>
          </a:custGeom>
          <a:ln w="12700">
            <a:solidFill>
              <a:srgbClr val="FFFFFF"/>
            </a:solidFill>
          </a:ln>
        </p:spPr>
        <p:txBody>
          <a:bodyPr wrap="square" lIns="0" tIns="0" rIns="0" bIns="0" rtlCol="0">
            <a:noAutofit/>
          </a:bodyPr>
          <a:lstStyle/>
          <a:p>
            <a:endParaRPr/>
          </a:p>
        </p:txBody>
      </p:sp>
      <p:sp>
        <p:nvSpPr>
          <p:cNvPr id="89" name="object 89"/>
          <p:cNvSpPr/>
          <p:nvPr/>
        </p:nvSpPr>
        <p:spPr>
          <a:xfrm>
            <a:off x="563562" y="5164512"/>
            <a:ext cx="10974350" cy="0"/>
          </a:xfrm>
          <a:custGeom>
            <a:avLst/>
            <a:gdLst/>
            <a:ahLst/>
            <a:cxnLst/>
            <a:rect l="l" t="t" r="r" b="b"/>
            <a:pathLst>
              <a:path w="10974350">
                <a:moveTo>
                  <a:pt x="0" y="0"/>
                </a:moveTo>
                <a:lnTo>
                  <a:pt x="10974350" y="0"/>
                </a:lnTo>
              </a:path>
            </a:pathLst>
          </a:custGeom>
          <a:ln w="12700">
            <a:solidFill>
              <a:srgbClr val="FFFFFF"/>
            </a:solidFill>
          </a:ln>
        </p:spPr>
        <p:txBody>
          <a:bodyPr wrap="square" lIns="0" tIns="0" rIns="0" bIns="0" rtlCol="0">
            <a:noAutofit/>
          </a:bodyPr>
          <a:lstStyle/>
          <a:p>
            <a:endParaRPr/>
          </a:p>
        </p:txBody>
      </p:sp>
      <p:sp>
        <p:nvSpPr>
          <p:cNvPr id="90" name="object 90"/>
          <p:cNvSpPr/>
          <p:nvPr/>
        </p:nvSpPr>
        <p:spPr>
          <a:xfrm>
            <a:off x="563562" y="6395237"/>
            <a:ext cx="10974350" cy="0"/>
          </a:xfrm>
          <a:custGeom>
            <a:avLst/>
            <a:gdLst/>
            <a:ahLst/>
            <a:cxnLst/>
            <a:rect l="l" t="t" r="r" b="b"/>
            <a:pathLst>
              <a:path w="10974350">
                <a:moveTo>
                  <a:pt x="0" y="0"/>
                </a:moveTo>
                <a:lnTo>
                  <a:pt x="10974350" y="0"/>
                </a:lnTo>
              </a:path>
            </a:pathLst>
          </a:custGeom>
          <a:ln w="12700">
            <a:solidFill>
              <a:srgbClr val="FFFFFF"/>
            </a:solidFill>
          </a:ln>
        </p:spPr>
        <p:txBody>
          <a:bodyPr wrap="square" lIns="0" tIns="0" rIns="0" bIns="0" rtlCol="0">
            <a:noAutofit/>
          </a:bodyPr>
          <a:lstStyle/>
          <a:p>
            <a:endParaRPr/>
          </a:p>
        </p:txBody>
      </p:sp>
      <p:sp>
        <p:nvSpPr>
          <p:cNvPr id="91" name="object 91"/>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48" name="object 48"/>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47" name="object 47"/>
          <p:cNvSpPr txBox="1"/>
          <p:nvPr/>
        </p:nvSpPr>
        <p:spPr>
          <a:xfrm>
            <a:off x="771826" y="225702"/>
            <a:ext cx="9286574" cy="424879"/>
          </a:xfrm>
          <a:prstGeom prst="rect">
            <a:avLst/>
          </a:prstGeom>
        </p:spPr>
        <p:txBody>
          <a:bodyPr wrap="square" lIns="0" tIns="16573" rIns="0" bIns="0" rtlCol="0">
            <a:noAutofit/>
          </a:bodyPr>
          <a:lstStyle/>
          <a:p>
            <a:pPr marL="12700">
              <a:lnSpc>
                <a:spcPts val="2610"/>
              </a:lnSpc>
            </a:pPr>
            <a:r>
              <a:rPr sz="2600" cap="all" spc="-182" dirty="0" smtClean="0">
                <a:latin typeface="Times New Roman"/>
                <a:cs typeface="Times New Roman"/>
              </a:rPr>
              <a:t>2. Dimensi dan sub elemen dari profil pelajar  pancasila</a:t>
            </a:r>
            <a:endParaRPr sz="2600" cap="all" dirty="0">
              <a:latin typeface="Times New Roman"/>
              <a:cs typeface="Times New Roman"/>
            </a:endParaRPr>
          </a:p>
        </p:txBody>
      </p:sp>
      <p:sp>
        <p:nvSpPr>
          <p:cNvPr id="46" name="object 46"/>
          <p:cNvSpPr txBox="1"/>
          <p:nvPr/>
        </p:nvSpPr>
        <p:spPr>
          <a:xfrm>
            <a:off x="771825" y="1621636"/>
            <a:ext cx="162750" cy="215900"/>
          </a:xfrm>
          <a:prstGeom prst="rect">
            <a:avLst/>
          </a:prstGeom>
        </p:spPr>
        <p:txBody>
          <a:bodyPr wrap="square" lIns="0" tIns="10160" rIns="0" bIns="0" rtlCol="0">
            <a:noAutofit/>
          </a:bodyPr>
          <a:lstStyle/>
          <a:p>
            <a:pPr marL="12700">
              <a:lnSpc>
                <a:spcPts val="1600"/>
              </a:lnSpc>
            </a:pPr>
            <a:r>
              <a:rPr sz="1500" spc="104" dirty="0" smtClean="0">
                <a:latin typeface="Times New Roman"/>
                <a:cs typeface="Times New Roman"/>
              </a:rPr>
              <a:t>1</a:t>
            </a:r>
            <a:endParaRPr sz="1500">
              <a:latin typeface="Times New Roman"/>
              <a:cs typeface="Times New Roman"/>
            </a:endParaRPr>
          </a:p>
        </p:txBody>
      </p:sp>
      <p:sp>
        <p:nvSpPr>
          <p:cNvPr id="45" name="object 45"/>
          <p:cNvSpPr txBox="1"/>
          <p:nvPr/>
        </p:nvSpPr>
        <p:spPr>
          <a:xfrm>
            <a:off x="1181087" y="1621636"/>
            <a:ext cx="2434082" cy="215900"/>
          </a:xfrm>
          <a:prstGeom prst="rect">
            <a:avLst/>
          </a:prstGeom>
        </p:spPr>
        <p:txBody>
          <a:bodyPr wrap="square" lIns="0" tIns="10160" rIns="0" bIns="0" rtlCol="0">
            <a:noAutofit/>
          </a:bodyPr>
          <a:lstStyle/>
          <a:p>
            <a:pPr marL="12700">
              <a:lnSpc>
                <a:spcPts val="1600"/>
              </a:lnSpc>
            </a:pPr>
            <a:r>
              <a:rPr sz="1500" spc="81" dirty="0" smtClean="0">
                <a:latin typeface="Times New Roman"/>
                <a:cs typeface="Times New Roman"/>
              </a:rPr>
              <a:t>Tuhan Yang Maha Esa, dan</a:t>
            </a:r>
            <a:endParaRPr sz="1500">
              <a:latin typeface="Times New Roman"/>
              <a:cs typeface="Times New Roman"/>
            </a:endParaRPr>
          </a:p>
        </p:txBody>
      </p:sp>
      <p:sp>
        <p:nvSpPr>
          <p:cNvPr id="44" name="object 44"/>
          <p:cNvSpPr txBox="1"/>
          <p:nvPr/>
        </p:nvSpPr>
        <p:spPr>
          <a:xfrm>
            <a:off x="4230662" y="2078836"/>
            <a:ext cx="1660652" cy="215900"/>
          </a:xfrm>
          <a:prstGeom prst="rect">
            <a:avLst/>
          </a:prstGeom>
        </p:spPr>
        <p:txBody>
          <a:bodyPr wrap="square" lIns="0" tIns="10160" rIns="0" bIns="0" rtlCol="0">
            <a:noAutofit/>
          </a:bodyPr>
          <a:lstStyle/>
          <a:p>
            <a:pPr marL="12700">
              <a:lnSpc>
                <a:spcPts val="1600"/>
              </a:lnSpc>
            </a:pPr>
            <a:r>
              <a:rPr sz="1500" spc="90" dirty="0" smtClean="0">
                <a:latin typeface="Times New Roman"/>
                <a:cs typeface="Times New Roman"/>
              </a:rPr>
              <a:t>Akhlak  bernegara</a:t>
            </a:r>
            <a:endParaRPr sz="1500">
              <a:latin typeface="Times New Roman"/>
              <a:cs typeface="Times New Roman"/>
            </a:endParaRPr>
          </a:p>
        </p:txBody>
      </p:sp>
      <p:sp>
        <p:nvSpPr>
          <p:cNvPr id="43" name="object 43"/>
          <p:cNvSpPr txBox="1"/>
          <p:nvPr/>
        </p:nvSpPr>
        <p:spPr>
          <a:xfrm>
            <a:off x="3836962" y="2085479"/>
            <a:ext cx="196659" cy="215900"/>
          </a:xfrm>
          <a:prstGeom prst="rect">
            <a:avLst/>
          </a:prstGeom>
        </p:spPr>
        <p:txBody>
          <a:bodyPr wrap="square" lIns="0" tIns="10350" rIns="0" bIns="0" rtlCol="0">
            <a:noAutofit/>
          </a:bodyPr>
          <a:lstStyle/>
          <a:p>
            <a:pPr marL="12700">
              <a:lnSpc>
                <a:spcPts val="1630"/>
              </a:lnSpc>
            </a:pPr>
            <a:r>
              <a:rPr sz="1500" dirty="0" smtClean="0">
                <a:latin typeface="Calibri"/>
                <a:cs typeface="Calibri"/>
              </a:rPr>
              <a:t>e.</a:t>
            </a:r>
            <a:endParaRPr sz="1500">
              <a:latin typeface="Calibri"/>
              <a:cs typeface="Calibri"/>
            </a:endParaRPr>
          </a:p>
        </p:txBody>
      </p:sp>
      <p:sp>
        <p:nvSpPr>
          <p:cNvPr id="42" name="object 42"/>
          <p:cNvSpPr txBox="1"/>
          <p:nvPr/>
        </p:nvSpPr>
        <p:spPr>
          <a:xfrm>
            <a:off x="4230662" y="2422524"/>
            <a:ext cx="3133026" cy="215900"/>
          </a:xfrm>
          <a:prstGeom prst="rect">
            <a:avLst/>
          </a:prstGeom>
        </p:spPr>
        <p:txBody>
          <a:bodyPr wrap="square" lIns="0" tIns="10160" rIns="0" bIns="0" rtlCol="0">
            <a:noAutofit/>
          </a:bodyPr>
          <a:lstStyle/>
          <a:p>
            <a:pPr marL="12700">
              <a:lnSpc>
                <a:spcPts val="1600"/>
              </a:lnSpc>
            </a:pPr>
            <a:r>
              <a:rPr sz="1500" spc="118" dirty="0" smtClean="0">
                <a:latin typeface="Times New Roman"/>
                <a:cs typeface="Times New Roman"/>
              </a:rPr>
              <a:t>Mengenal dan menghargai budaya</a:t>
            </a:r>
            <a:endParaRPr sz="1500">
              <a:latin typeface="Times New Roman"/>
              <a:cs typeface="Times New Roman"/>
            </a:endParaRPr>
          </a:p>
        </p:txBody>
      </p:sp>
      <p:sp>
        <p:nvSpPr>
          <p:cNvPr id="41" name="object 41"/>
          <p:cNvSpPr txBox="1"/>
          <p:nvPr/>
        </p:nvSpPr>
        <p:spPr>
          <a:xfrm>
            <a:off x="3881684" y="2562517"/>
            <a:ext cx="35636" cy="38100"/>
          </a:xfrm>
          <a:prstGeom prst="rect">
            <a:avLst/>
          </a:prstGeom>
        </p:spPr>
        <p:txBody>
          <a:bodyPr wrap="square" lIns="0" tIns="10160" rIns="0" bIns="0" rtlCol="0">
            <a:noAutofit/>
          </a:bodyPr>
          <a:lstStyle/>
          <a:p>
            <a:pPr algn="ctr">
              <a:lnSpc>
                <a:spcPct val="101725"/>
              </a:lnSpc>
            </a:pPr>
            <a:r>
              <a:rPr sz="100" dirty="0" smtClean="0">
                <a:latin typeface="Calibri"/>
                <a:cs typeface="Calibri"/>
              </a:rPr>
              <a:t>a.</a:t>
            </a:r>
            <a:endParaRPr sz="100">
              <a:latin typeface="Calibri"/>
              <a:cs typeface="Calibri"/>
            </a:endParaRPr>
          </a:p>
        </p:txBody>
      </p:sp>
      <p:sp>
        <p:nvSpPr>
          <p:cNvPr id="40" name="object 40"/>
          <p:cNvSpPr txBox="1"/>
          <p:nvPr/>
        </p:nvSpPr>
        <p:spPr>
          <a:xfrm>
            <a:off x="771825" y="2879724"/>
            <a:ext cx="162750" cy="215900"/>
          </a:xfrm>
          <a:prstGeom prst="rect">
            <a:avLst/>
          </a:prstGeom>
        </p:spPr>
        <p:txBody>
          <a:bodyPr wrap="square" lIns="0" tIns="10160" rIns="0" bIns="0" rtlCol="0">
            <a:noAutofit/>
          </a:bodyPr>
          <a:lstStyle/>
          <a:p>
            <a:pPr marL="12700">
              <a:lnSpc>
                <a:spcPts val="1600"/>
              </a:lnSpc>
            </a:pPr>
            <a:r>
              <a:rPr sz="1500" spc="104" dirty="0" smtClean="0">
                <a:latin typeface="Times New Roman"/>
                <a:cs typeface="Times New Roman"/>
              </a:rPr>
              <a:t>2</a:t>
            </a:r>
            <a:endParaRPr sz="1500">
              <a:latin typeface="Times New Roman"/>
              <a:cs typeface="Times New Roman"/>
            </a:endParaRPr>
          </a:p>
        </p:txBody>
      </p:sp>
      <p:sp>
        <p:nvSpPr>
          <p:cNvPr id="39" name="object 39"/>
          <p:cNvSpPr txBox="1"/>
          <p:nvPr/>
        </p:nvSpPr>
        <p:spPr>
          <a:xfrm>
            <a:off x="1181087" y="2879724"/>
            <a:ext cx="2086610" cy="215900"/>
          </a:xfrm>
          <a:prstGeom prst="rect">
            <a:avLst/>
          </a:prstGeom>
        </p:spPr>
        <p:txBody>
          <a:bodyPr wrap="square" lIns="0" tIns="10160" rIns="0" bIns="0" rtlCol="0">
            <a:noAutofit/>
          </a:bodyPr>
          <a:lstStyle/>
          <a:p>
            <a:pPr marL="12700">
              <a:lnSpc>
                <a:spcPts val="1600"/>
              </a:lnSpc>
            </a:pPr>
            <a:r>
              <a:rPr sz="1500" spc="104" dirty="0" smtClean="0">
                <a:latin typeface="Times New Roman"/>
                <a:cs typeface="Times New Roman"/>
              </a:rPr>
              <a:t>Berkebhinekaan global</a:t>
            </a:r>
            <a:endParaRPr sz="1500">
              <a:latin typeface="Times New Roman"/>
              <a:cs typeface="Times New Roman"/>
            </a:endParaRPr>
          </a:p>
        </p:txBody>
      </p:sp>
      <p:sp>
        <p:nvSpPr>
          <p:cNvPr id="38" name="object 38"/>
          <p:cNvSpPr txBox="1"/>
          <p:nvPr/>
        </p:nvSpPr>
        <p:spPr>
          <a:xfrm>
            <a:off x="4230662" y="3336924"/>
            <a:ext cx="2394648" cy="215900"/>
          </a:xfrm>
          <a:prstGeom prst="rect">
            <a:avLst/>
          </a:prstGeom>
        </p:spPr>
        <p:txBody>
          <a:bodyPr wrap="square" lIns="0" tIns="10160" rIns="0" bIns="0" rtlCol="0">
            <a:noAutofit/>
          </a:bodyPr>
          <a:lstStyle/>
          <a:p>
            <a:pPr marL="12700">
              <a:lnSpc>
                <a:spcPts val="1600"/>
              </a:lnSpc>
            </a:pPr>
            <a:r>
              <a:rPr sz="1500" spc="122" dirty="0" smtClean="0">
                <a:latin typeface="Times New Roman"/>
                <a:cs typeface="Times New Roman"/>
              </a:rPr>
              <a:t>pengalaman kebhinekaan.</a:t>
            </a:r>
            <a:endParaRPr sz="1500">
              <a:latin typeface="Times New Roman"/>
              <a:cs typeface="Times New Roman"/>
            </a:endParaRPr>
          </a:p>
        </p:txBody>
      </p:sp>
      <p:sp>
        <p:nvSpPr>
          <p:cNvPr id="37" name="object 37"/>
          <p:cNvSpPr txBox="1"/>
          <p:nvPr/>
        </p:nvSpPr>
        <p:spPr>
          <a:xfrm>
            <a:off x="4230662" y="3674262"/>
            <a:ext cx="991806" cy="215900"/>
          </a:xfrm>
          <a:prstGeom prst="rect">
            <a:avLst/>
          </a:prstGeom>
        </p:spPr>
        <p:txBody>
          <a:bodyPr wrap="square" lIns="0" tIns="10160" rIns="0" bIns="0" rtlCol="0">
            <a:noAutofit/>
          </a:bodyPr>
          <a:lstStyle/>
          <a:p>
            <a:pPr marL="12700">
              <a:lnSpc>
                <a:spcPts val="1600"/>
              </a:lnSpc>
            </a:pPr>
            <a:r>
              <a:rPr sz="1500" spc="77" dirty="0" smtClean="0">
                <a:latin typeface="Times New Roman"/>
                <a:cs typeface="Times New Roman"/>
              </a:rPr>
              <a:t>Kolaborasi</a:t>
            </a:r>
            <a:endParaRPr sz="1500">
              <a:latin typeface="Times New Roman"/>
              <a:cs typeface="Times New Roman"/>
            </a:endParaRPr>
          </a:p>
        </p:txBody>
      </p:sp>
      <p:sp>
        <p:nvSpPr>
          <p:cNvPr id="36" name="object 36"/>
          <p:cNvSpPr txBox="1"/>
          <p:nvPr/>
        </p:nvSpPr>
        <p:spPr>
          <a:xfrm>
            <a:off x="3881684" y="3814254"/>
            <a:ext cx="35636" cy="38100"/>
          </a:xfrm>
          <a:prstGeom prst="rect">
            <a:avLst/>
          </a:prstGeom>
        </p:spPr>
        <p:txBody>
          <a:bodyPr wrap="square" lIns="0" tIns="10160" rIns="0" bIns="0" rtlCol="0">
            <a:noAutofit/>
          </a:bodyPr>
          <a:lstStyle/>
          <a:p>
            <a:pPr algn="ctr">
              <a:lnSpc>
                <a:spcPct val="101725"/>
              </a:lnSpc>
            </a:pPr>
            <a:r>
              <a:rPr sz="100" dirty="0" smtClean="0">
                <a:latin typeface="Calibri"/>
                <a:cs typeface="Calibri"/>
              </a:rPr>
              <a:t>a.</a:t>
            </a:r>
            <a:endParaRPr sz="100">
              <a:latin typeface="Calibri"/>
              <a:cs typeface="Calibri"/>
            </a:endParaRPr>
          </a:p>
        </p:txBody>
      </p:sp>
      <p:sp>
        <p:nvSpPr>
          <p:cNvPr id="35" name="object 35"/>
          <p:cNvSpPr txBox="1"/>
          <p:nvPr/>
        </p:nvSpPr>
        <p:spPr>
          <a:xfrm>
            <a:off x="771825" y="3902862"/>
            <a:ext cx="162750" cy="215900"/>
          </a:xfrm>
          <a:prstGeom prst="rect">
            <a:avLst/>
          </a:prstGeom>
        </p:spPr>
        <p:txBody>
          <a:bodyPr wrap="square" lIns="0" tIns="10160" rIns="0" bIns="0" rtlCol="0">
            <a:noAutofit/>
          </a:bodyPr>
          <a:lstStyle/>
          <a:p>
            <a:pPr marL="12700">
              <a:lnSpc>
                <a:spcPts val="1600"/>
              </a:lnSpc>
            </a:pPr>
            <a:r>
              <a:rPr sz="1500" spc="104" dirty="0" smtClean="0">
                <a:latin typeface="Times New Roman"/>
                <a:cs typeface="Times New Roman"/>
              </a:rPr>
              <a:t>3</a:t>
            </a:r>
            <a:endParaRPr sz="1500">
              <a:latin typeface="Times New Roman"/>
              <a:cs typeface="Times New Roman"/>
            </a:endParaRPr>
          </a:p>
        </p:txBody>
      </p:sp>
      <p:sp>
        <p:nvSpPr>
          <p:cNvPr id="34" name="object 34"/>
          <p:cNvSpPr txBox="1"/>
          <p:nvPr/>
        </p:nvSpPr>
        <p:spPr>
          <a:xfrm>
            <a:off x="1181087" y="3902862"/>
            <a:ext cx="1664652" cy="215900"/>
          </a:xfrm>
          <a:prstGeom prst="rect">
            <a:avLst/>
          </a:prstGeom>
        </p:spPr>
        <p:txBody>
          <a:bodyPr wrap="square" lIns="0" tIns="10160" rIns="0" bIns="0" rtlCol="0">
            <a:noAutofit/>
          </a:bodyPr>
          <a:lstStyle/>
          <a:p>
            <a:pPr marL="12700">
              <a:lnSpc>
                <a:spcPts val="1600"/>
              </a:lnSpc>
            </a:pPr>
            <a:r>
              <a:rPr sz="1500" spc="95" dirty="0" smtClean="0">
                <a:latin typeface="Times New Roman"/>
                <a:cs typeface="Times New Roman"/>
              </a:rPr>
              <a:t>Bergotong-royong</a:t>
            </a:r>
            <a:endParaRPr sz="1500">
              <a:latin typeface="Times New Roman"/>
              <a:cs typeface="Times New Roman"/>
            </a:endParaRPr>
          </a:p>
        </p:txBody>
      </p:sp>
      <p:sp>
        <p:nvSpPr>
          <p:cNvPr id="33" name="object 33"/>
          <p:cNvSpPr txBox="1"/>
          <p:nvPr/>
        </p:nvSpPr>
        <p:spPr>
          <a:xfrm>
            <a:off x="4230662" y="4131462"/>
            <a:ext cx="734822" cy="215900"/>
          </a:xfrm>
          <a:prstGeom prst="rect">
            <a:avLst/>
          </a:prstGeom>
        </p:spPr>
        <p:txBody>
          <a:bodyPr wrap="square" lIns="0" tIns="10160" rIns="0" bIns="0" rtlCol="0">
            <a:noAutofit/>
          </a:bodyPr>
          <a:lstStyle/>
          <a:p>
            <a:pPr marL="12700">
              <a:lnSpc>
                <a:spcPts val="1600"/>
              </a:lnSpc>
            </a:pPr>
            <a:r>
              <a:rPr sz="1500" spc="87" dirty="0" smtClean="0">
                <a:latin typeface="Times New Roman"/>
                <a:cs typeface="Times New Roman"/>
              </a:rPr>
              <a:t>Berbagi</a:t>
            </a:r>
            <a:endParaRPr sz="1500">
              <a:latin typeface="Times New Roman"/>
              <a:cs typeface="Times New Roman"/>
            </a:endParaRPr>
          </a:p>
        </p:txBody>
      </p:sp>
      <p:sp>
        <p:nvSpPr>
          <p:cNvPr id="32" name="object 32"/>
          <p:cNvSpPr txBox="1"/>
          <p:nvPr/>
        </p:nvSpPr>
        <p:spPr>
          <a:xfrm>
            <a:off x="3851193" y="4138104"/>
            <a:ext cx="182372" cy="215900"/>
          </a:xfrm>
          <a:prstGeom prst="rect">
            <a:avLst/>
          </a:prstGeom>
        </p:spPr>
        <p:txBody>
          <a:bodyPr wrap="square" lIns="0" tIns="10350" rIns="0" bIns="0" rtlCol="0">
            <a:noAutofit/>
          </a:bodyPr>
          <a:lstStyle/>
          <a:p>
            <a:pPr marL="12700">
              <a:lnSpc>
                <a:spcPts val="1630"/>
              </a:lnSpc>
            </a:pPr>
            <a:r>
              <a:rPr sz="1500" dirty="0" smtClean="0">
                <a:latin typeface="Calibri"/>
                <a:cs typeface="Calibri"/>
              </a:rPr>
              <a:t>c.</a:t>
            </a:r>
            <a:endParaRPr sz="1500">
              <a:latin typeface="Calibri"/>
              <a:cs typeface="Calibri"/>
            </a:endParaRPr>
          </a:p>
        </p:txBody>
      </p:sp>
      <p:sp>
        <p:nvSpPr>
          <p:cNvPr id="31" name="object 31"/>
          <p:cNvSpPr txBox="1"/>
          <p:nvPr/>
        </p:nvSpPr>
        <p:spPr>
          <a:xfrm>
            <a:off x="771825" y="4684111"/>
            <a:ext cx="162750" cy="215900"/>
          </a:xfrm>
          <a:prstGeom prst="rect">
            <a:avLst/>
          </a:prstGeom>
        </p:spPr>
        <p:txBody>
          <a:bodyPr wrap="square" lIns="0" tIns="10160" rIns="0" bIns="0" rtlCol="0">
            <a:noAutofit/>
          </a:bodyPr>
          <a:lstStyle/>
          <a:p>
            <a:pPr marL="12700">
              <a:lnSpc>
                <a:spcPts val="1600"/>
              </a:lnSpc>
            </a:pPr>
            <a:r>
              <a:rPr sz="1500" spc="104" dirty="0" smtClean="0">
                <a:latin typeface="Times New Roman"/>
                <a:cs typeface="Times New Roman"/>
              </a:rPr>
              <a:t>4</a:t>
            </a:r>
            <a:endParaRPr sz="1500">
              <a:latin typeface="Times New Roman"/>
              <a:cs typeface="Times New Roman"/>
            </a:endParaRPr>
          </a:p>
        </p:txBody>
      </p:sp>
      <p:sp>
        <p:nvSpPr>
          <p:cNvPr id="30" name="object 30"/>
          <p:cNvSpPr txBox="1"/>
          <p:nvPr/>
        </p:nvSpPr>
        <p:spPr>
          <a:xfrm>
            <a:off x="1181087" y="4684111"/>
            <a:ext cx="737870" cy="215900"/>
          </a:xfrm>
          <a:prstGeom prst="rect">
            <a:avLst/>
          </a:prstGeom>
        </p:spPr>
        <p:txBody>
          <a:bodyPr wrap="square" lIns="0" tIns="10160" rIns="0" bIns="0" rtlCol="0">
            <a:noAutofit/>
          </a:bodyPr>
          <a:lstStyle/>
          <a:p>
            <a:pPr marL="12700">
              <a:lnSpc>
                <a:spcPts val="1600"/>
              </a:lnSpc>
            </a:pPr>
            <a:r>
              <a:rPr sz="1500" spc="75" dirty="0" smtClean="0">
                <a:latin typeface="Times New Roman"/>
                <a:cs typeface="Times New Roman"/>
              </a:rPr>
              <a:t>Mandiri</a:t>
            </a:r>
            <a:endParaRPr sz="1500">
              <a:latin typeface="Times New Roman"/>
              <a:cs typeface="Times New Roman"/>
            </a:endParaRPr>
          </a:p>
        </p:txBody>
      </p:sp>
      <p:sp>
        <p:nvSpPr>
          <p:cNvPr id="29" name="object 29"/>
          <p:cNvSpPr txBox="1"/>
          <p:nvPr/>
        </p:nvSpPr>
        <p:spPr>
          <a:xfrm>
            <a:off x="4230662" y="4912711"/>
            <a:ext cx="3208274" cy="215900"/>
          </a:xfrm>
          <a:prstGeom prst="rect">
            <a:avLst/>
          </a:prstGeom>
        </p:spPr>
        <p:txBody>
          <a:bodyPr wrap="square" lIns="0" tIns="10160" rIns="0" bIns="0" rtlCol="0">
            <a:noAutofit/>
          </a:bodyPr>
          <a:lstStyle/>
          <a:p>
            <a:pPr marL="12700">
              <a:lnSpc>
                <a:spcPts val="1600"/>
              </a:lnSpc>
            </a:pPr>
            <a:r>
              <a:rPr sz="1500" spc="95" dirty="0" smtClean="0">
                <a:latin typeface="Times New Roman"/>
                <a:cs typeface="Times New Roman"/>
              </a:rPr>
              <a:t>tidak  bergantung kepada orang lain</a:t>
            </a:r>
            <a:endParaRPr sz="1500">
              <a:latin typeface="Times New Roman"/>
              <a:cs typeface="Times New Roman"/>
            </a:endParaRPr>
          </a:p>
        </p:txBody>
      </p:sp>
      <p:sp>
        <p:nvSpPr>
          <p:cNvPr id="28" name="object 28"/>
          <p:cNvSpPr txBox="1"/>
          <p:nvPr/>
        </p:nvSpPr>
        <p:spPr>
          <a:xfrm>
            <a:off x="3831660" y="4919354"/>
            <a:ext cx="201993" cy="215900"/>
          </a:xfrm>
          <a:prstGeom prst="rect">
            <a:avLst/>
          </a:prstGeom>
        </p:spPr>
        <p:txBody>
          <a:bodyPr wrap="square" lIns="0" tIns="10350" rIns="0" bIns="0" rtlCol="0">
            <a:noAutofit/>
          </a:bodyPr>
          <a:lstStyle/>
          <a:p>
            <a:pPr marL="12700">
              <a:lnSpc>
                <a:spcPts val="1630"/>
              </a:lnSpc>
            </a:pPr>
            <a:r>
              <a:rPr sz="1500" dirty="0" smtClean="0">
                <a:latin typeface="Calibri"/>
                <a:cs typeface="Calibri"/>
              </a:rPr>
              <a:t>b.</a:t>
            </a:r>
            <a:endParaRPr sz="1500">
              <a:latin typeface="Calibri"/>
              <a:cs typeface="Calibri"/>
            </a:endParaRPr>
          </a:p>
        </p:txBody>
      </p:sp>
      <p:sp>
        <p:nvSpPr>
          <p:cNvPr id="27" name="object 27"/>
          <p:cNvSpPr txBox="1"/>
          <p:nvPr/>
        </p:nvSpPr>
        <p:spPr>
          <a:xfrm>
            <a:off x="4230662" y="5229037"/>
            <a:ext cx="3968369" cy="215900"/>
          </a:xfrm>
          <a:prstGeom prst="rect">
            <a:avLst/>
          </a:prstGeom>
        </p:spPr>
        <p:txBody>
          <a:bodyPr wrap="square" lIns="0" tIns="10160" rIns="0" bIns="0" rtlCol="0">
            <a:noAutofit/>
          </a:bodyPr>
          <a:lstStyle/>
          <a:p>
            <a:pPr marL="12700">
              <a:lnSpc>
                <a:spcPts val="1600"/>
              </a:lnSpc>
            </a:pPr>
            <a:r>
              <a:rPr sz="1500" spc="121" dirty="0" smtClean="0">
                <a:latin typeface="Times New Roman"/>
                <a:cs typeface="Times New Roman"/>
              </a:rPr>
              <a:t>Memperoleh dan memproses informasi dan</a:t>
            </a:r>
            <a:endParaRPr sz="1500">
              <a:latin typeface="Times New Roman"/>
              <a:cs typeface="Times New Roman"/>
            </a:endParaRPr>
          </a:p>
        </p:txBody>
      </p:sp>
      <p:sp>
        <p:nvSpPr>
          <p:cNvPr id="26" name="object 26"/>
          <p:cNvSpPr txBox="1"/>
          <p:nvPr/>
        </p:nvSpPr>
        <p:spPr>
          <a:xfrm>
            <a:off x="3881684" y="5369029"/>
            <a:ext cx="35636" cy="38100"/>
          </a:xfrm>
          <a:prstGeom prst="rect">
            <a:avLst/>
          </a:prstGeom>
        </p:spPr>
        <p:txBody>
          <a:bodyPr wrap="square" lIns="0" tIns="10160" rIns="0" bIns="0" rtlCol="0">
            <a:noAutofit/>
          </a:bodyPr>
          <a:lstStyle/>
          <a:p>
            <a:pPr algn="ctr">
              <a:lnSpc>
                <a:spcPct val="101725"/>
              </a:lnSpc>
            </a:pPr>
            <a:r>
              <a:rPr sz="100" dirty="0" smtClean="0">
                <a:latin typeface="Calibri"/>
                <a:cs typeface="Calibri"/>
              </a:rPr>
              <a:t>a.</a:t>
            </a:r>
            <a:endParaRPr sz="100">
              <a:latin typeface="Calibri"/>
              <a:cs typeface="Calibri"/>
            </a:endParaRPr>
          </a:p>
        </p:txBody>
      </p:sp>
      <p:sp>
        <p:nvSpPr>
          <p:cNvPr id="25" name="object 25"/>
          <p:cNvSpPr txBox="1"/>
          <p:nvPr/>
        </p:nvSpPr>
        <p:spPr>
          <a:xfrm>
            <a:off x="771825" y="5686237"/>
            <a:ext cx="162750" cy="215900"/>
          </a:xfrm>
          <a:prstGeom prst="rect">
            <a:avLst/>
          </a:prstGeom>
        </p:spPr>
        <p:txBody>
          <a:bodyPr wrap="square" lIns="0" tIns="10160" rIns="0" bIns="0" rtlCol="0">
            <a:noAutofit/>
          </a:bodyPr>
          <a:lstStyle/>
          <a:p>
            <a:pPr marL="12700">
              <a:lnSpc>
                <a:spcPts val="1600"/>
              </a:lnSpc>
            </a:pPr>
            <a:r>
              <a:rPr sz="1500" spc="104" dirty="0" smtClean="0">
                <a:latin typeface="Times New Roman"/>
                <a:cs typeface="Times New Roman"/>
              </a:rPr>
              <a:t>5</a:t>
            </a:r>
            <a:endParaRPr sz="1500">
              <a:latin typeface="Times New Roman"/>
              <a:cs typeface="Times New Roman"/>
            </a:endParaRPr>
          </a:p>
        </p:txBody>
      </p:sp>
      <p:sp>
        <p:nvSpPr>
          <p:cNvPr id="24" name="object 24"/>
          <p:cNvSpPr txBox="1"/>
          <p:nvPr/>
        </p:nvSpPr>
        <p:spPr>
          <a:xfrm>
            <a:off x="1181087" y="5686237"/>
            <a:ext cx="1296987" cy="215900"/>
          </a:xfrm>
          <a:prstGeom prst="rect">
            <a:avLst/>
          </a:prstGeom>
        </p:spPr>
        <p:txBody>
          <a:bodyPr wrap="square" lIns="0" tIns="10160" rIns="0" bIns="0" rtlCol="0">
            <a:noAutofit/>
          </a:bodyPr>
          <a:lstStyle/>
          <a:p>
            <a:pPr marL="12700">
              <a:lnSpc>
                <a:spcPts val="1600"/>
              </a:lnSpc>
            </a:pPr>
            <a:r>
              <a:rPr sz="1500" spc="81" dirty="0" smtClean="0">
                <a:latin typeface="Times New Roman"/>
                <a:cs typeface="Times New Roman"/>
              </a:rPr>
              <a:t>Bernalar kritis</a:t>
            </a:r>
            <a:endParaRPr sz="1500">
              <a:latin typeface="Times New Roman"/>
              <a:cs typeface="Times New Roman"/>
            </a:endParaRPr>
          </a:p>
        </p:txBody>
      </p:sp>
      <p:sp>
        <p:nvSpPr>
          <p:cNvPr id="23" name="object 23"/>
          <p:cNvSpPr txBox="1"/>
          <p:nvPr/>
        </p:nvSpPr>
        <p:spPr>
          <a:xfrm>
            <a:off x="4230662" y="6465112"/>
            <a:ext cx="4201541" cy="444499"/>
          </a:xfrm>
          <a:prstGeom prst="rect">
            <a:avLst/>
          </a:prstGeom>
        </p:spPr>
        <p:txBody>
          <a:bodyPr wrap="square" lIns="0" tIns="10160" rIns="0" bIns="0" rtlCol="0">
            <a:noAutofit/>
          </a:bodyPr>
          <a:lstStyle/>
          <a:p>
            <a:pPr marL="12700" marR="28575">
              <a:lnSpc>
                <a:spcPts val="1600"/>
              </a:lnSpc>
            </a:pPr>
            <a:r>
              <a:rPr sz="1500" spc="83" dirty="0" smtClean="0">
                <a:latin typeface="Times New Roman"/>
                <a:cs typeface="Times New Roman"/>
              </a:rPr>
              <a:t>Menghasilkan gagasan yang  orisinal dan</a:t>
            </a:r>
            <a:endParaRPr sz="1500">
              <a:latin typeface="Times New Roman"/>
              <a:cs typeface="Times New Roman"/>
            </a:endParaRPr>
          </a:p>
          <a:p>
            <a:pPr marL="12700">
              <a:lnSpc>
                <a:spcPct val="95825"/>
              </a:lnSpc>
            </a:pPr>
            <a:r>
              <a:rPr sz="1500" spc="81" dirty="0" smtClean="0">
                <a:latin typeface="Times New Roman"/>
                <a:cs typeface="Times New Roman"/>
              </a:rPr>
              <a:t>Menghasilkan karya dan tindakan yang  orisinal</a:t>
            </a:r>
            <a:endParaRPr sz="1500">
              <a:latin typeface="Times New Roman"/>
              <a:cs typeface="Times New Roman"/>
            </a:endParaRPr>
          </a:p>
        </p:txBody>
      </p:sp>
      <p:sp>
        <p:nvSpPr>
          <p:cNvPr id="22" name="object 22"/>
          <p:cNvSpPr txBox="1"/>
          <p:nvPr/>
        </p:nvSpPr>
        <p:spPr>
          <a:xfrm>
            <a:off x="8789962" y="6465112"/>
            <a:ext cx="897509" cy="444499"/>
          </a:xfrm>
          <a:prstGeom prst="rect">
            <a:avLst/>
          </a:prstGeom>
        </p:spPr>
        <p:txBody>
          <a:bodyPr wrap="square" lIns="0" tIns="10160" rIns="0" bIns="0" rtlCol="0">
            <a:noAutofit/>
          </a:bodyPr>
          <a:lstStyle/>
          <a:p>
            <a:pPr marL="12700">
              <a:lnSpc>
                <a:spcPts val="1600"/>
              </a:lnSpc>
            </a:pPr>
            <a:r>
              <a:rPr sz="1500" spc="123" dirty="0" smtClean="0">
                <a:latin typeface="Times New Roman"/>
                <a:cs typeface="Times New Roman"/>
              </a:rPr>
              <a:t>Sub tema</a:t>
            </a:r>
            <a:endParaRPr sz="1500">
              <a:latin typeface="Times New Roman"/>
              <a:cs typeface="Times New Roman"/>
            </a:endParaRPr>
          </a:p>
          <a:p>
            <a:pPr marL="12700" marR="28575">
              <a:lnSpc>
                <a:spcPct val="95825"/>
              </a:lnSpc>
            </a:pPr>
            <a:r>
              <a:rPr sz="1500" spc="129" dirty="0" smtClean="0">
                <a:latin typeface="Times New Roman"/>
                <a:cs typeface="Times New Roman"/>
              </a:rPr>
              <a:t>dan 10</a:t>
            </a:r>
            <a:endParaRPr sz="1500">
              <a:latin typeface="Times New Roman"/>
              <a:cs typeface="Times New Roman"/>
            </a:endParaRPr>
          </a:p>
        </p:txBody>
      </p:sp>
      <p:sp>
        <p:nvSpPr>
          <p:cNvPr id="21" name="object 21"/>
          <p:cNvSpPr txBox="1"/>
          <p:nvPr/>
        </p:nvSpPr>
        <p:spPr>
          <a:xfrm>
            <a:off x="9732175" y="6465112"/>
            <a:ext cx="1661985" cy="215900"/>
          </a:xfrm>
          <a:prstGeom prst="rect">
            <a:avLst/>
          </a:prstGeom>
        </p:spPr>
        <p:txBody>
          <a:bodyPr wrap="square" lIns="0" tIns="10160" rIns="0" bIns="0" rtlCol="0">
            <a:noAutofit/>
          </a:bodyPr>
          <a:lstStyle/>
          <a:p>
            <a:pPr marL="12700">
              <a:lnSpc>
                <a:spcPts val="1600"/>
              </a:lnSpc>
            </a:pPr>
            <a:r>
              <a:rPr sz="1500" spc="52" dirty="0" smtClean="0">
                <a:latin typeface="Times New Roman"/>
                <a:cs typeface="Times New Roman"/>
              </a:rPr>
              <a:t>: aktivitas 2, 3, 4, 7</a:t>
            </a:r>
            <a:endParaRPr sz="1500">
              <a:latin typeface="Times New Roman"/>
              <a:cs typeface="Times New Roman"/>
            </a:endParaRPr>
          </a:p>
        </p:txBody>
      </p:sp>
      <p:sp>
        <p:nvSpPr>
          <p:cNvPr id="20" name="object 20"/>
          <p:cNvSpPr txBox="1"/>
          <p:nvPr/>
        </p:nvSpPr>
        <p:spPr>
          <a:xfrm>
            <a:off x="771825" y="6579412"/>
            <a:ext cx="162750" cy="215900"/>
          </a:xfrm>
          <a:prstGeom prst="rect">
            <a:avLst/>
          </a:prstGeom>
        </p:spPr>
        <p:txBody>
          <a:bodyPr wrap="square" lIns="0" tIns="10160" rIns="0" bIns="0" rtlCol="0">
            <a:noAutofit/>
          </a:bodyPr>
          <a:lstStyle/>
          <a:p>
            <a:pPr marL="12700">
              <a:lnSpc>
                <a:spcPts val="1600"/>
              </a:lnSpc>
            </a:pPr>
            <a:r>
              <a:rPr sz="1500" spc="104" dirty="0" smtClean="0">
                <a:latin typeface="Times New Roman"/>
                <a:cs typeface="Times New Roman"/>
              </a:rPr>
              <a:t>6</a:t>
            </a:r>
            <a:endParaRPr sz="1500">
              <a:latin typeface="Times New Roman"/>
              <a:cs typeface="Times New Roman"/>
            </a:endParaRPr>
          </a:p>
        </p:txBody>
      </p:sp>
      <p:sp>
        <p:nvSpPr>
          <p:cNvPr id="19" name="object 19"/>
          <p:cNvSpPr txBox="1"/>
          <p:nvPr/>
        </p:nvSpPr>
        <p:spPr>
          <a:xfrm>
            <a:off x="1181087" y="6579412"/>
            <a:ext cx="640715" cy="215900"/>
          </a:xfrm>
          <a:prstGeom prst="rect">
            <a:avLst/>
          </a:prstGeom>
        </p:spPr>
        <p:txBody>
          <a:bodyPr wrap="square" lIns="0" tIns="10160" rIns="0" bIns="0" rtlCol="0">
            <a:noAutofit/>
          </a:bodyPr>
          <a:lstStyle/>
          <a:p>
            <a:pPr marL="12700">
              <a:lnSpc>
                <a:spcPts val="1600"/>
              </a:lnSpc>
            </a:pPr>
            <a:r>
              <a:rPr sz="1500" spc="47" dirty="0" smtClean="0">
                <a:latin typeface="Times New Roman"/>
                <a:cs typeface="Times New Roman"/>
              </a:rPr>
              <a:t>Kreatif</a:t>
            </a:r>
            <a:endParaRPr sz="1500">
              <a:latin typeface="Times New Roman"/>
              <a:cs typeface="Times New Roman"/>
            </a:endParaRPr>
          </a:p>
        </p:txBody>
      </p:sp>
      <p:sp>
        <p:nvSpPr>
          <p:cNvPr id="18" name="object 18"/>
          <p:cNvSpPr txBox="1"/>
          <p:nvPr/>
        </p:nvSpPr>
        <p:spPr>
          <a:xfrm>
            <a:off x="3881684" y="6605104"/>
            <a:ext cx="35636" cy="38100"/>
          </a:xfrm>
          <a:prstGeom prst="rect">
            <a:avLst/>
          </a:prstGeom>
        </p:spPr>
        <p:txBody>
          <a:bodyPr wrap="square" lIns="0" tIns="10160" rIns="0" bIns="0" rtlCol="0">
            <a:noAutofit/>
          </a:bodyPr>
          <a:lstStyle/>
          <a:p>
            <a:pPr algn="ctr">
              <a:lnSpc>
                <a:spcPct val="101725"/>
              </a:lnSpc>
            </a:pPr>
            <a:r>
              <a:rPr sz="100" dirty="0" smtClean="0">
                <a:latin typeface="Calibri"/>
                <a:cs typeface="Calibri"/>
              </a:rPr>
              <a:t>a.</a:t>
            </a:r>
            <a:endParaRPr sz="100">
              <a:latin typeface="Calibri"/>
              <a:cs typeface="Calibri"/>
            </a:endParaRPr>
          </a:p>
        </p:txBody>
      </p:sp>
      <p:sp>
        <p:nvSpPr>
          <p:cNvPr id="17" name="object 17"/>
          <p:cNvSpPr txBox="1"/>
          <p:nvPr/>
        </p:nvSpPr>
        <p:spPr>
          <a:xfrm>
            <a:off x="3831660" y="6700354"/>
            <a:ext cx="201993" cy="215900"/>
          </a:xfrm>
          <a:prstGeom prst="rect">
            <a:avLst/>
          </a:prstGeom>
        </p:spPr>
        <p:txBody>
          <a:bodyPr wrap="square" lIns="0" tIns="10350" rIns="0" bIns="0" rtlCol="0">
            <a:noAutofit/>
          </a:bodyPr>
          <a:lstStyle/>
          <a:p>
            <a:pPr marL="12700">
              <a:lnSpc>
                <a:spcPts val="1630"/>
              </a:lnSpc>
            </a:pPr>
            <a:r>
              <a:rPr sz="1500" dirty="0" smtClean="0">
                <a:latin typeface="Calibri"/>
                <a:cs typeface="Calibri"/>
              </a:rPr>
              <a:t>b.</a:t>
            </a:r>
            <a:endParaRPr sz="1500">
              <a:latin typeface="Calibri"/>
              <a:cs typeface="Calibri"/>
            </a:endParaRPr>
          </a:p>
        </p:txBody>
      </p:sp>
      <p:sp>
        <p:nvSpPr>
          <p:cNvPr id="16" name="object 16"/>
          <p:cNvSpPr txBox="1"/>
          <p:nvPr/>
        </p:nvSpPr>
        <p:spPr>
          <a:xfrm>
            <a:off x="838987" y="922807"/>
            <a:ext cx="2972575" cy="1421905"/>
          </a:xfrm>
          <a:prstGeom prst="rect">
            <a:avLst/>
          </a:prstGeom>
        </p:spPr>
        <p:txBody>
          <a:bodyPr wrap="square" lIns="0" tIns="3747" rIns="0" bIns="0" rtlCol="0">
            <a:noAutofit/>
          </a:bodyPr>
          <a:lstStyle/>
          <a:p>
            <a:pPr>
              <a:lnSpc>
                <a:spcPts val="550"/>
              </a:lnSpc>
            </a:pPr>
            <a:endParaRPr sz="550"/>
          </a:p>
          <a:p>
            <a:pPr marL="354800" marR="204047">
              <a:lnSpc>
                <a:spcPts val="1724"/>
              </a:lnSpc>
              <a:spcBef>
                <a:spcPts val="3000"/>
              </a:spcBef>
            </a:pPr>
            <a:r>
              <a:rPr sz="1500" spc="108" dirty="0" smtClean="0">
                <a:latin typeface="Times New Roman"/>
                <a:cs typeface="Times New Roman"/>
              </a:rPr>
              <a:t>Beriman, bertakwa kepada </a:t>
            </a:r>
            <a:endParaRPr sz="1500">
              <a:latin typeface="Times New Roman"/>
              <a:cs typeface="Times New Roman"/>
            </a:endParaRPr>
          </a:p>
          <a:p>
            <a:pPr marL="354800" marR="204047">
              <a:lnSpc>
                <a:spcPts val="1724"/>
              </a:lnSpc>
              <a:spcBef>
                <a:spcPts val="1874"/>
              </a:spcBef>
            </a:pPr>
            <a:r>
              <a:rPr sz="1500" spc="97" dirty="0" smtClean="0">
                <a:latin typeface="Times New Roman"/>
                <a:cs typeface="Times New Roman"/>
              </a:rPr>
              <a:t>berakhlak mulia</a:t>
            </a:r>
            <a:endParaRPr sz="1500">
              <a:latin typeface="Times New Roman"/>
              <a:cs typeface="Times New Roman"/>
            </a:endParaRPr>
          </a:p>
        </p:txBody>
      </p:sp>
      <p:sp>
        <p:nvSpPr>
          <p:cNvPr id="15" name="object 15"/>
          <p:cNvSpPr txBox="1"/>
          <p:nvPr/>
        </p:nvSpPr>
        <p:spPr>
          <a:xfrm>
            <a:off x="3811562" y="922807"/>
            <a:ext cx="4905374" cy="1421905"/>
          </a:xfrm>
          <a:prstGeom prst="rect">
            <a:avLst/>
          </a:prstGeom>
        </p:spPr>
        <p:txBody>
          <a:bodyPr wrap="square" lIns="0" tIns="3747" rIns="0" bIns="0" rtlCol="0">
            <a:noAutofit/>
          </a:bodyPr>
          <a:lstStyle/>
          <a:p>
            <a:pPr>
              <a:lnSpc>
                <a:spcPts val="750"/>
              </a:lnSpc>
            </a:pPr>
            <a:endParaRPr sz="750" dirty="0"/>
          </a:p>
          <a:p>
            <a:pPr marL="82821">
              <a:lnSpc>
                <a:spcPct val="95825"/>
              </a:lnSpc>
              <a:spcBef>
                <a:spcPts val="1000"/>
              </a:spcBef>
            </a:pPr>
            <a:r>
              <a:rPr sz="100" spc="0" dirty="0" smtClean="0">
                <a:latin typeface="Calibri"/>
                <a:cs typeface="Calibri"/>
              </a:rPr>
              <a:t>a.                                                                                                                     </a:t>
            </a:r>
            <a:r>
              <a:rPr sz="100" spc="9" dirty="0" smtClean="0">
                <a:latin typeface="Calibri"/>
                <a:cs typeface="Calibri"/>
              </a:rPr>
              <a:t> </a:t>
            </a:r>
            <a:r>
              <a:rPr sz="1500" spc="0" dirty="0" smtClean="0">
                <a:latin typeface="Times New Roman"/>
                <a:cs typeface="Times New Roman"/>
              </a:rPr>
              <a:t>Akhlak</a:t>
            </a:r>
            <a:r>
              <a:rPr sz="1500" spc="235" dirty="0" smtClean="0">
                <a:latin typeface="Times New Roman"/>
                <a:cs typeface="Times New Roman"/>
              </a:rPr>
              <a:t> </a:t>
            </a:r>
            <a:r>
              <a:rPr sz="1500" spc="151" dirty="0" smtClean="0">
                <a:latin typeface="Times New Roman"/>
                <a:cs typeface="Times New Roman"/>
              </a:rPr>
              <a:t>beragama</a:t>
            </a:r>
            <a:endParaRPr sz="1500" dirty="0">
              <a:latin typeface="Times New Roman"/>
              <a:cs typeface="Times New Roman"/>
            </a:endParaRPr>
          </a:p>
          <a:p>
            <a:pPr marL="32798">
              <a:lnSpc>
                <a:spcPct val="101725"/>
              </a:lnSpc>
              <a:spcBef>
                <a:spcPts val="45"/>
              </a:spcBef>
            </a:pPr>
            <a:r>
              <a:rPr sz="1500" spc="0" dirty="0" smtClean="0">
                <a:latin typeface="Calibri"/>
                <a:cs typeface="Calibri"/>
              </a:rPr>
              <a:t>b.    </a:t>
            </a:r>
            <a:r>
              <a:rPr sz="1500" spc="279" dirty="0" smtClean="0">
                <a:latin typeface="Calibri"/>
                <a:cs typeface="Calibri"/>
              </a:rPr>
              <a:t> </a:t>
            </a:r>
            <a:r>
              <a:rPr sz="1500" spc="0" dirty="0" smtClean="0">
                <a:latin typeface="Times New Roman"/>
                <a:cs typeface="Times New Roman"/>
              </a:rPr>
              <a:t>Akhlak</a:t>
            </a:r>
            <a:r>
              <a:rPr sz="1500" spc="235" dirty="0" smtClean="0">
                <a:latin typeface="Times New Roman"/>
                <a:cs typeface="Times New Roman"/>
              </a:rPr>
              <a:t> </a:t>
            </a:r>
            <a:r>
              <a:rPr sz="1500" spc="96" dirty="0" smtClean="0">
                <a:latin typeface="Times New Roman"/>
                <a:cs typeface="Times New Roman"/>
              </a:rPr>
              <a:t>pribadi</a:t>
            </a:r>
            <a:endParaRPr sz="1500" dirty="0">
              <a:latin typeface="Times New Roman"/>
              <a:cs typeface="Times New Roman"/>
            </a:endParaRPr>
          </a:p>
          <a:p>
            <a:pPr marL="52331">
              <a:lnSpc>
                <a:spcPts val="1800"/>
              </a:lnSpc>
              <a:spcBef>
                <a:spcPts val="90"/>
              </a:spcBef>
            </a:pPr>
            <a:r>
              <a:rPr sz="1500" spc="0" dirty="0" smtClean="0">
                <a:latin typeface="Calibri"/>
                <a:cs typeface="Calibri"/>
              </a:rPr>
              <a:t>c.    </a:t>
            </a:r>
            <a:r>
              <a:rPr sz="1500" spc="283" dirty="0" smtClean="0">
                <a:latin typeface="Calibri"/>
                <a:cs typeface="Calibri"/>
              </a:rPr>
              <a:t> </a:t>
            </a:r>
            <a:r>
              <a:rPr sz="1500" spc="0" dirty="0" smtClean="0">
                <a:latin typeface="Times New Roman"/>
                <a:cs typeface="Times New Roman"/>
              </a:rPr>
              <a:t>Akhlak</a:t>
            </a:r>
            <a:r>
              <a:rPr sz="1500" spc="235" dirty="0" smtClean="0">
                <a:latin typeface="Times New Roman"/>
                <a:cs typeface="Times New Roman"/>
              </a:rPr>
              <a:t> </a:t>
            </a:r>
            <a:r>
              <a:rPr sz="1500" spc="133" dirty="0" smtClean="0">
                <a:latin typeface="Times New Roman"/>
                <a:cs typeface="Times New Roman"/>
              </a:rPr>
              <a:t>kepada</a:t>
            </a:r>
            <a:r>
              <a:rPr sz="1500" spc="57" dirty="0" smtClean="0">
                <a:latin typeface="Times New Roman"/>
                <a:cs typeface="Times New Roman"/>
              </a:rPr>
              <a:t> </a:t>
            </a:r>
            <a:r>
              <a:rPr sz="1500" spc="134" dirty="0" smtClean="0">
                <a:latin typeface="Times New Roman"/>
                <a:cs typeface="Times New Roman"/>
              </a:rPr>
              <a:t>manusia</a:t>
            </a:r>
            <a:endParaRPr sz="1500" dirty="0">
              <a:latin typeface="Times New Roman"/>
              <a:cs typeface="Times New Roman"/>
            </a:endParaRPr>
          </a:p>
          <a:p>
            <a:pPr marL="32798">
              <a:lnSpc>
                <a:spcPts val="1800"/>
              </a:lnSpc>
            </a:pPr>
            <a:r>
              <a:rPr sz="1500" spc="0" dirty="0" smtClean="0">
                <a:latin typeface="Calibri"/>
                <a:cs typeface="Calibri"/>
              </a:rPr>
              <a:t>d.    </a:t>
            </a:r>
            <a:r>
              <a:rPr sz="1500" spc="279" dirty="0" smtClean="0">
                <a:latin typeface="Calibri"/>
                <a:cs typeface="Calibri"/>
              </a:rPr>
              <a:t> </a:t>
            </a:r>
            <a:r>
              <a:rPr sz="1500" spc="0" dirty="0" smtClean="0">
                <a:latin typeface="Times New Roman"/>
                <a:cs typeface="Times New Roman"/>
              </a:rPr>
              <a:t>Akhlak</a:t>
            </a:r>
            <a:r>
              <a:rPr sz="1500" spc="235" dirty="0" smtClean="0">
                <a:latin typeface="Times New Roman"/>
                <a:cs typeface="Times New Roman"/>
              </a:rPr>
              <a:t> </a:t>
            </a:r>
            <a:r>
              <a:rPr sz="1500" spc="126" dirty="0" smtClean="0">
                <a:latin typeface="Times New Roman"/>
                <a:cs typeface="Times New Roman"/>
              </a:rPr>
              <a:t>kepada</a:t>
            </a:r>
            <a:r>
              <a:rPr sz="1500" spc="99" dirty="0" smtClean="0">
                <a:latin typeface="Times New Roman"/>
                <a:cs typeface="Times New Roman"/>
              </a:rPr>
              <a:t> </a:t>
            </a:r>
            <a:r>
              <a:rPr sz="1500" spc="117" dirty="0" smtClean="0">
                <a:latin typeface="Times New Roman"/>
                <a:cs typeface="Times New Roman"/>
              </a:rPr>
              <a:t>alam,</a:t>
            </a:r>
            <a:r>
              <a:rPr sz="1500" spc="-51" dirty="0" smtClean="0">
                <a:latin typeface="Times New Roman"/>
                <a:cs typeface="Times New Roman"/>
              </a:rPr>
              <a:t> </a:t>
            </a:r>
            <a:r>
              <a:rPr sz="1500" spc="164" dirty="0" smtClean="0">
                <a:latin typeface="Times New Roman"/>
                <a:cs typeface="Times New Roman"/>
              </a:rPr>
              <a:t>dan</a:t>
            </a:r>
            <a:endParaRPr sz="1500" dirty="0">
              <a:latin typeface="Times New Roman"/>
              <a:cs typeface="Times New Roman"/>
            </a:endParaRPr>
          </a:p>
        </p:txBody>
      </p:sp>
      <p:sp>
        <p:nvSpPr>
          <p:cNvPr id="14" name="object 14"/>
          <p:cNvSpPr txBox="1"/>
          <p:nvPr/>
        </p:nvSpPr>
        <p:spPr>
          <a:xfrm>
            <a:off x="8716937" y="922807"/>
            <a:ext cx="2814625" cy="1421905"/>
          </a:xfrm>
          <a:prstGeom prst="rect">
            <a:avLst/>
          </a:prstGeom>
        </p:spPr>
        <p:txBody>
          <a:bodyPr wrap="square" lIns="0" tIns="0" rIns="0" bIns="0" rtlCol="0">
            <a:noAutofit/>
          </a:bodyPr>
          <a:lstStyle/>
          <a:p>
            <a:pPr>
              <a:lnSpc>
                <a:spcPts val="1000"/>
              </a:lnSpc>
            </a:pPr>
            <a:endParaRPr sz="1000"/>
          </a:p>
          <a:p>
            <a:pPr marL="114300">
              <a:lnSpc>
                <a:spcPct val="95825"/>
              </a:lnSpc>
              <a:spcBef>
                <a:spcPts val="4379"/>
              </a:spcBef>
            </a:pPr>
            <a:r>
              <a:rPr sz="1500" spc="0" dirty="0" smtClean="0">
                <a:latin typeface="Times New Roman"/>
                <a:cs typeface="Times New Roman"/>
              </a:rPr>
              <a:t>Sub</a:t>
            </a:r>
            <a:r>
              <a:rPr sz="1500" spc="318" dirty="0" smtClean="0">
                <a:latin typeface="Times New Roman"/>
                <a:cs typeface="Times New Roman"/>
              </a:rPr>
              <a:t> </a:t>
            </a:r>
            <a:r>
              <a:rPr sz="1500" spc="0" dirty="0" smtClean="0">
                <a:latin typeface="Times New Roman"/>
                <a:cs typeface="Times New Roman"/>
              </a:rPr>
              <a:t>Tema  </a:t>
            </a:r>
            <a:r>
              <a:rPr sz="1500" spc="93" dirty="0" smtClean="0">
                <a:latin typeface="Times New Roman"/>
                <a:cs typeface="Times New Roman"/>
              </a:rPr>
              <a:t> </a:t>
            </a:r>
            <a:r>
              <a:rPr sz="1500" spc="0" dirty="0" smtClean="0">
                <a:latin typeface="Times New Roman"/>
                <a:cs typeface="Times New Roman"/>
              </a:rPr>
              <a:t>:  </a:t>
            </a:r>
            <a:r>
              <a:rPr sz="1500" spc="14" dirty="0" smtClean="0">
                <a:latin typeface="Times New Roman"/>
                <a:cs typeface="Times New Roman"/>
              </a:rPr>
              <a:t> </a:t>
            </a:r>
            <a:r>
              <a:rPr sz="1500" spc="0" dirty="0" smtClean="0">
                <a:latin typeface="Times New Roman"/>
                <a:cs typeface="Times New Roman"/>
              </a:rPr>
              <a:t>Aktivitas</a:t>
            </a:r>
            <a:r>
              <a:rPr sz="1500" spc="344" dirty="0" smtClean="0">
                <a:latin typeface="Times New Roman"/>
                <a:cs typeface="Times New Roman"/>
              </a:rPr>
              <a:t> </a:t>
            </a:r>
            <a:r>
              <a:rPr sz="1500" spc="0" dirty="0" smtClean="0">
                <a:latin typeface="Times New Roman"/>
                <a:cs typeface="Times New Roman"/>
              </a:rPr>
              <a:t>2,</a:t>
            </a:r>
            <a:r>
              <a:rPr sz="1500" spc="127" dirty="0" smtClean="0">
                <a:latin typeface="Times New Roman"/>
                <a:cs typeface="Times New Roman"/>
              </a:rPr>
              <a:t> </a:t>
            </a:r>
            <a:r>
              <a:rPr sz="1500" spc="104" dirty="0" smtClean="0">
                <a:latin typeface="Times New Roman"/>
                <a:cs typeface="Times New Roman"/>
              </a:rPr>
              <a:t>10</a:t>
            </a:r>
            <a:endParaRPr sz="1500">
              <a:latin typeface="Times New Roman"/>
              <a:cs typeface="Times New Roman"/>
            </a:endParaRPr>
          </a:p>
        </p:txBody>
      </p:sp>
      <p:sp>
        <p:nvSpPr>
          <p:cNvPr id="13" name="object 13"/>
          <p:cNvSpPr txBox="1"/>
          <p:nvPr/>
        </p:nvSpPr>
        <p:spPr>
          <a:xfrm>
            <a:off x="838987" y="2344712"/>
            <a:ext cx="2972575" cy="1257299"/>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3811562" y="2344712"/>
            <a:ext cx="4905374" cy="1257299"/>
          </a:xfrm>
          <a:prstGeom prst="rect">
            <a:avLst/>
          </a:prstGeom>
        </p:spPr>
        <p:txBody>
          <a:bodyPr wrap="square" lIns="0" tIns="0" rIns="0" bIns="0" rtlCol="0">
            <a:noAutofit/>
          </a:bodyPr>
          <a:lstStyle/>
          <a:p>
            <a:pPr>
              <a:lnSpc>
                <a:spcPts val="1000"/>
              </a:lnSpc>
            </a:pPr>
            <a:endParaRPr sz="1000"/>
          </a:p>
          <a:p>
            <a:pPr marL="431800" marR="497366" indent="-399002">
              <a:lnSpc>
                <a:spcPts val="1800"/>
              </a:lnSpc>
              <a:spcBef>
                <a:spcPts val="1339"/>
              </a:spcBef>
              <a:tabLst>
                <a:tab pos="431800" algn="l"/>
              </a:tabLst>
            </a:pPr>
            <a:r>
              <a:rPr sz="1500" dirty="0" smtClean="0">
                <a:latin typeface="Calibri"/>
                <a:cs typeface="Calibri"/>
              </a:rPr>
              <a:t>b	</a:t>
            </a:r>
            <a:r>
              <a:rPr sz="1500" spc="111" dirty="0" smtClean="0">
                <a:latin typeface="Times New Roman"/>
                <a:cs typeface="Times New Roman"/>
              </a:rPr>
              <a:t>Kemampuan komunikasi intercultural dalam berinteraksi dengan sesama dan</a:t>
            </a:r>
            <a:endParaRPr sz="1500">
              <a:latin typeface="Times New Roman"/>
              <a:cs typeface="Times New Roman"/>
            </a:endParaRPr>
          </a:p>
          <a:p>
            <a:pPr marL="52331">
              <a:lnSpc>
                <a:spcPct val="101725"/>
              </a:lnSpc>
            </a:pPr>
            <a:r>
              <a:rPr sz="1500" spc="0" dirty="0" smtClean="0">
                <a:latin typeface="Calibri"/>
                <a:cs typeface="Calibri"/>
              </a:rPr>
              <a:t>c.    </a:t>
            </a:r>
            <a:r>
              <a:rPr sz="1500" spc="283" dirty="0" smtClean="0">
                <a:latin typeface="Calibri"/>
                <a:cs typeface="Calibri"/>
              </a:rPr>
              <a:t> </a:t>
            </a:r>
            <a:r>
              <a:rPr sz="1500" spc="0" dirty="0" smtClean="0">
                <a:latin typeface="Times New Roman"/>
                <a:cs typeface="Times New Roman"/>
              </a:rPr>
              <a:t>Reﬂeksi </a:t>
            </a:r>
            <a:r>
              <a:rPr sz="1500" spc="81" dirty="0" smtClean="0">
                <a:latin typeface="Times New Roman"/>
                <a:cs typeface="Times New Roman"/>
              </a:rPr>
              <a:t> </a:t>
            </a:r>
            <a:r>
              <a:rPr sz="1500" spc="128" dirty="0" smtClean="0">
                <a:latin typeface="Times New Roman"/>
                <a:cs typeface="Times New Roman"/>
              </a:rPr>
              <a:t>dan</a:t>
            </a:r>
            <a:r>
              <a:rPr sz="1500" spc="122" dirty="0" smtClean="0">
                <a:latin typeface="Times New Roman"/>
                <a:cs typeface="Times New Roman"/>
              </a:rPr>
              <a:t> </a:t>
            </a:r>
            <a:r>
              <a:rPr sz="1500" spc="125" dirty="0" smtClean="0">
                <a:latin typeface="Times New Roman"/>
                <a:cs typeface="Times New Roman"/>
              </a:rPr>
              <a:t>tanggung</a:t>
            </a:r>
            <a:r>
              <a:rPr sz="1500" spc="-41" dirty="0" smtClean="0">
                <a:latin typeface="Times New Roman"/>
                <a:cs typeface="Times New Roman"/>
              </a:rPr>
              <a:t> </a:t>
            </a:r>
            <a:r>
              <a:rPr sz="1500" spc="127" dirty="0" smtClean="0">
                <a:latin typeface="Times New Roman"/>
                <a:cs typeface="Times New Roman"/>
              </a:rPr>
              <a:t>jawab</a:t>
            </a:r>
            <a:r>
              <a:rPr sz="1500" spc="-92" dirty="0" smtClean="0">
                <a:latin typeface="Times New Roman"/>
                <a:cs typeface="Times New Roman"/>
              </a:rPr>
              <a:t> </a:t>
            </a:r>
            <a:r>
              <a:rPr sz="1500" spc="153" dirty="0" smtClean="0">
                <a:latin typeface="Times New Roman"/>
                <a:cs typeface="Times New Roman"/>
              </a:rPr>
              <a:t>terhadap</a:t>
            </a:r>
            <a:endParaRPr sz="1500">
              <a:latin typeface="Times New Roman"/>
              <a:cs typeface="Times New Roman"/>
            </a:endParaRPr>
          </a:p>
        </p:txBody>
      </p:sp>
      <p:sp>
        <p:nvSpPr>
          <p:cNvPr id="11" name="object 11"/>
          <p:cNvSpPr txBox="1"/>
          <p:nvPr/>
        </p:nvSpPr>
        <p:spPr>
          <a:xfrm>
            <a:off x="8716937" y="2344712"/>
            <a:ext cx="2814625" cy="1257299"/>
          </a:xfrm>
          <a:prstGeom prst="rect">
            <a:avLst/>
          </a:prstGeom>
        </p:spPr>
        <p:txBody>
          <a:bodyPr wrap="square" lIns="0" tIns="0" rIns="0" bIns="0" rtlCol="0">
            <a:noAutofit/>
          </a:bodyPr>
          <a:lstStyle/>
          <a:p>
            <a:pPr>
              <a:lnSpc>
                <a:spcPts val="1000"/>
              </a:lnSpc>
            </a:pPr>
            <a:endParaRPr sz="1000"/>
          </a:p>
          <a:p>
            <a:pPr marL="114300">
              <a:lnSpc>
                <a:spcPct val="95825"/>
              </a:lnSpc>
              <a:spcBef>
                <a:spcPts val="2189"/>
              </a:spcBef>
            </a:pPr>
            <a:r>
              <a:rPr sz="1500" spc="0" dirty="0" smtClean="0">
                <a:latin typeface="Times New Roman"/>
                <a:cs typeface="Times New Roman"/>
              </a:rPr>
              <a:t>Sub</a:t>
            </a:r>
            <a:r>
              <a:rPr sz="1500" spc="318" dirty="0" smtClean="0">
                <a:latin typeface="Times New Roman"/>
                <a:cs typeface="Times New Roman"/>
              </a:rPr>
              <a:t> </a:t>
            </a:r>
            <a:r>
              <a:rPr sz="1500" spc="0" dirty="0" smtClean="0">
                <a:latin typeface="Times New Roman"/>
                <a:cs typeface="Times New Roman"/>
              </a:rPr>
              <a:t>Tema  </a:t>
            </a:r>
            <a:r>
              <a:rPr sz="1500" spc="93" dirty="0" smtClean="0">
                <a:latin typeface="Times New Roman"/>
                <a:cs typeface="Times New Roman"/>
              </a:rPr>
              <a:t> </a:t>
            </a:r>
            <a:r>
              <a:rPr sz="1500" spc="0" dirty="0" smtClean="0">
                <a:latin typeface="Times New Roman"/>
                <a:cs typeface="Times New Roman"/>
              </a:rPr>
              <a:t>:  </a:t>
            </a:r>
            <a:r>
              <a:rPr sz="1500" spc="14" dirty="0" smtClean="0">
                <a:latin typeface="Times New Roman"/>
                <a:cs typeface="Times New Roman"/>
              </a:rPr>
              <a:t> </a:t>
            </a:r>
            <a:r>
              <a:rPr sz="1500" spc="0" dirty="0" smtClean="0">
                <a:latin typeface="Times New Roman"/>
                <a:cs typeface="Times New Roman"/>
              </a:rPr>
              <a:t>Aktivitas</a:t>
            </a:r>
            <a:r>
              <a:rPr sz="1500" spc="344" dirty="0" smtClean="0">
                <a:latin typeface="Times New Roman"/>
                <a:cs typeface="Times New Roman"/>
              </a:rPr>
              <a:t> </a:t>
            </a:r>
            <a:r>
              <a:rPr sz="1500" spc="77" dirty="0" smtClean="0">
                <a:latin typeface="Times New Roman"/>
                <a:cs typeface="Times New Roman"/>
              </a:rPr>
              <a:t>5,10</a:t>
            </a:r>
            <a:endParaRPr sz="1500">
              <a:latin typeface="Times New Roman"/>
              <a:cs typeface="Times New Roman"/>
            </a:endParaRPr>
          </a:p>
        </p:txBody>
      </p:sp>
      <p:sp>
        <p:nvSpPr>
          <p:cNvPr id="10" name="object 10"/>
          <p:cNvSpPr txBox="1"/>
          <p:nvPr/>
        </p:nvSpPr>
        <p:spPr>
          <a:xfrm>
            <a:off x="838987" y="3602012"/>
            <a:ext cx="2972575" cy="788975"/>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811562" y="3602012"/>
            <a:ext cx="4905374" cy="788975"/>
          </a:xfrm>
          <a:prstGeom prst="rect">
            <a:avLst/>
          </a:prstGeom>
        </p:spPr>
        <p:txBody>
          <a:bodyPr wrap="square" lIns="0" tIns="0" rIns="0" bIns="0" rtlCol="0">
            <a:noAutofit/>
          </a:bodyPr>
          <a:lstStyle/>
          <a:p>
            <a:pPr>
              <a:lnSpc>
                <a:spcPts val="1000"/>
              </a:lnSpc>
            </a:pPr>
            <a:endParaRPr sz="1000"/>
          </a:p>
          <a:p>
            <a:pPr marL="32798">
              <a:lnSpc>
                <a:spcPct val="101725"/>
              </a:lnSpc>
              <a:spcBef>
                <a:spcPts val="1217"/>
              </a:spcBef>
            </a:pPr>
            <a:r>
              <a:rPr sz="1500" spc="0" dirty="0" smtClean="0">
                <a:latin typeface="Calibri"/>
                <a:cs typeface="Calibri"/>
              </a:rPr>
              <a:t>b.    </a:t>
            </a:r>
            <a:r>
              <a:rPr sz="1500" spc="279" dirty="0" smtClean="0">
                <a:latin typeface="Calibri"/>
                <a:cs typeface="Calibri"/>
              </a:rPr>
              <a:t> </a:t>
            </a:r>
            <a:r>
              <a:rPr sz="1500" spc="88" dirty="0" smtClean="0">
                <a:latin typeface="Times New Roman"/>
                <a:cs typeface="Times New Roman"/>
              </a:rPr>
              <a:t>Kepedulian</a:t>
            </a:r>
            <a:r>
              <a:rPr sz="1500" spc="14" dirty="0" smtClean="0">
                <a:latin typeface="Times New Roman"/>
                <a:cs typeface="Times New Roman"/>
              </a:rPr>
              <a:t> </a:t>
            </a:r>
            <a:r>
              <a:rPr sz="1500" spc="164" dirty="0" smtClean="0">
                <a:latin typeface="Times New Roman"/>
                <a:cs typeface="Times New Roman"/>
              </a:rPr>
              <a:t>dan</a:t>
            </a:r>
            <a:endParaRPr sz="1500">
              <a:latin typeface="Times New Roman"/>
              <a:cs typeface="Times New Roman"/>
            </a:endParaRPr>
          </a:p>
        </p:txBody>
      </p:sp>
      <p:sp>
        <p:nvSpPr>
          <p:cNvPr id="8" name="object 8"/>
          <p:cNvSpPr txBox="1"/>
          <p:nvPr/>
        </p:nvSpPr>
        <p:spPr>
          <a:xfrm>
            <a:off x="8716937" y="3602012"/>
            <a:ext cx="2814625" cy="788975"/>
          </a:xfrm>
          <a:prstGeom prst="rect">
            <a:avLst/>
          </a:prstGeom>
        </p:spPr>
        <p:txBody>
          <a:bodyPr wrap="square" lIns="0" tIns="0" rIns="0" bIns="0" rtlCol="0">
            <a:noAutofit/>
          </a:bodyPr>
          <a:lstStyle/>
          <a:p>
            <a:pPr>
              <a:lnSpc>
                <a:spcPts val="1000"/>
              </a:lnSpc>
            </a:pPr>
            <a:endParaRPr sz="1000"/>
          </a:p>
          <a:p>
            <a:pPr marL="85725">
              <a:lnSpc>
                <a:spcPct val="95825"/>
              </a:lnSpc>
              <a:spcBef>
                <a:spcPts val="1245"/>
              </a:spcBef>
            </a:pPr>
            <a:r>
              <a:rPr sz="1500" spc="97" dirty="0" smtClean="0">
                <a:latin typeface="Times New Roman"/>
                <a:cs typeface="Times New Roman"/>
              </a:rPr>
              <a:t>Sub tema : aktivitas 4,5 dan 6</a:t>
            </a:r>
            <a:endParaRPr sz="1500">
              <a:latin typeface="Times New Roman"/>
              <a:cs typeface="Times New Roman"/>
            </a:endParaRPr>
          </a:p>
        </p:txBody>
      </p:sp>
      <p:sp>
        <p:nvSpPr>
          <p:cNvPr id="7" name="object 7"/>
          <p:cNvSpPr txBox="1"/>
          <p:nvPr/>
        </p:nvSpPr>
        <p:spPr>
          <a:xfrm>
            <a:off x="838987" y="4390987"/>
            <a:ext cx="2972575" cy="77352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3811562" y="4390987"/>
            <a:ext cx="4905374" cy="773525"/>
          </a:xfrm>
          <a:prstGeom prst="rect">
            <a:avLst/>
          </a:prstGeom>
        </p:spPr>
        <p:txBody>
          <a:bodyPr wrap="square" lIns="0" tIns="55245" rIns="0" bIns="0" rtlCol="0">
            <a:noAutofit/>
          </a:bodyPr>
          <a:lstStyle/>
          <a:p>
            <a:pPr marL="431800" marR="351633" indent="-390165">
              <a:lnSpc>
                <a:spcPts val="1800"/>
              </a:lnSpc>
              <a:tabLst>
                <a:tab pos="431800" algn="l"/>
              </a:tabLst>
            </a:pPr>
            <a:r>
              <a:rPr sz="1500" dirty="0" smtClean="0">
                <a:latin typeface="Calibri"/>
                <a:cs typeface="Calibri"/>
              </a:rPr>
              <a:t>a	</a:t>
            </a:r>
            <a:r>
              <a:rPr sz="1500" spc="114" dirty="0" smtClean="0">
                <a:latin typeface="Times New Roman"/>
                <a:cs typeface="Times New Roman"/>
              </a:rPr>
              <a:t>kemandirian keadaan seseorang dapat berdiri sendiri</a:t>
            </a:r>
            <a:endParaRPr sz="1500">
              <a:latin typeface="Times New Roman"/>
              <a:cs typeface="Times New Roman"/>
            </a:endParaRPr>
          </a:p>
        </p:txBody>
      </p:sp>
      <p:sp>
        <p:nvSpPr>
          <p:cNvPr id="5" name="object 5"/>
          <p:cNvSpPr txBox="1"/>
          <p:nvPr/>
        </p:nvSpPr>
        <p:spPr>
          <a:xfrm>
            <a:off x="8716937" y="4390987"/>
            <a:ext cx="2814625" cy="773525"/>
          </a:xfrm>
          <a:prstGeom prst="rect">
            <a:avLst/>
          </a:prstGeom>
        </p:spPr>
        <p:txBody>
          <a:bodyPr wrap="square" lIns="0" tIns="10792" rIns="0" bIns="0" rtlCol="0">
            <a:noAutofit/>
          </a:bodyPr>
          <a:lstStyle/>
          <a:p>
            <a:pPr>
              <a:lnSpc>
                <a:spcPts val="1200"/>
              </a:lnSpc>
            </a:pPr>
            <a:endParaRPr sz="1200"/>
          </a:p>
          <a:p>
            <a:pPr marL="85725">
              <a:lnSpc>
                <a:spcPct val="95825"/>
              </a:lnSpc>
            </a:pPr>
            <a:r>
              <a:rPr sz="1500" spc="79" dirty="0" smtClean="0">
                <a:latin typeface="Times New Roman"/>
                <a:cs typeface="Times New Roman"/>
              </a:rPr>
              <a:t>Sub tema : aktivitas 1, 2, 3, 5,</a:t>
            </a:r>
            <a:endParaRPr sz="1500">
              <a:latin typeface="Times New Roman"/>
              <a:cs typeface="Times New Roman"/>
            </a:endParaRPr>
          </a:p>
          <a:p>
            <a:pPr marL="85725">
              <a:lnSpc>
                <a:spcPct val="95825"/>
              </a:lnSpc>
              <a:spcBef>
                <a:spcPts val="75"/>
              </a:spcBef>
            </a:pPr>
            <a:r>
              <a:rPr sz="1500" spc="101" dirty="0" smtClean="0">
                <a:latin typeface="Times New Roman"/>
                <a:cs typeface="Times New Roman"/>
              </a:rPr>
              <a:t>6,7 dan 10</a:t>
            </a:r>
            <a:endParaRPr sz="1500">
              <a:latin typeface="Times New Roman"/>
              <a:cs typeface="Times New Roman"/>
            </a:endParaRPr>
          </a:p>
        </p:txBody>
      </p:sp>
      <p:sp>
        <p:nvSpPr>
          <p:cNvPr id="4" name="object 4"/>
          <p:cNvSpPr txBox="1"/>
          <p:nvPr/>
        </p:nvSpPr>
        <p:spPr>
          <a:xfrm>
            <a:off x="838987" y="5164512"/>
            <a:ext cx="2972575" cy="1458931"/>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3811562" y="5164512"/>
            <a:ext cx="4905374" cy="1458931"/>
          </a:xfrm>
          <a:prstGeom prst="rect">
            <a:avLst/>
          </a:prstGeom>
        </p:spPr>
        <p:txBody>
          <a:bodyPr wrap="square" lIns="0" tIns="0" rIns="0" bIns="0" rtlCol="0">
            <a:noAutofit/>
          </a:bodyPr>
          <a:lstStyle/>
          <a:p>
            <a:pPr>
              <a:lnSpc>
                <a:spcPts val="1000"/>
              </a:lnSpc>
            </a:pPr>
            <a:endParaRPr sz="1000"/>
          </a:p>
          <a:p>
            <a:pPr marL="431800">
              <a:lnSpc>
                <a:spcPct val="95825"/>
              </a:lnSpc>
              <a:spcBef>
                <a:spcPts val="1184"/>
              </a:spcBef>
            </a:pPr>
            <a:r>
              <a:rPr sz="1500" spc="130" dirty="0" smtClean="0">
                <a:latin typeface="Times New Roman"/>
                <a:cs typeface="Times New Roman"/>
              </a:rPr>
              <a:t>gagasan</a:t>
            </a:r>
            <a:endParaRPr sz="1500">
              <a:latin typeface="Times New Roman"/>
              <a:cs typeface="Times New Roman"/>
            </a:endParaRPr>
          </a:p>
          <a:p>
            <a:pPr marL="32798">
              <a:lnSpc>
                <a:spcPct val="101725"/>
              </a:lnSpc>
              <a:spcBef>
                <a:spcPts val="45"/>
              </a:spcBef>
            </a:pPr>
            <a:r>
              <a:rPr sz="1500" spc="0" dirty="0" smtClean="0">
                <a:latin typeface="Calibri"/>
                <a:cs typeface="Calibri"/>
              </a:rPr>
              <a:t>b.    </a:t>
            </a:r>
            <a:r>
              <a:rPr sz="1500" spc="279" dirty="0" smtClean="0">
                <a:latin typeface="Calibri"/>
                <a:cs typeface="Calibri"/>
              </a:rPr>
              <a:t> </a:t>
            </a:r>
            <a:r>
              <a:rPr sz="1500" spc="98" dirty="0" smtClean="0">
                <a:latin typeface="Times New Roman"/>
                <a:cs typeface="Times New Roman"/>
              </a:rPr>
              <a:t>Menganalisis</a:t>
            </a:r>
            <a:r>
              <a:rPr sz="1500" spc="-145" dirty="0" smtClean="0">
                <a:latin typeface="Times New Roman"/>
                <a:cs typeface="Times New Roman"/>
              </a:rPr>
              <a:t> </a:t>
            </a:r>
            <a:r>
              <a:rPr sz="1500" spc="107" dirty="0" smtClean="0">
                <a:latin typeface="Times New Roman"/>
                <a:cs typeface="Times New Roman"/>
              </a:rPr>
              <a:t>dan</a:t>
            </a:r>
            <a:r>
              <a:rPr sz="1500" spc="187" dirty="0" smtClean="0">
                <a:latin typeface="Times New Roman"/>
                <a:cs typeface="Times New Roman"/>
              </a:rPr>
              <a:t> </a:t>
            </a:r>
            <a:r>
              <a:rPr sz="1500" spc="101" dirty="0" smtClean="0">
                <a:latin typeface="Times New Roman"/>
                <a:cs typeface="Times New Roman"/>
              </a:rPr>
              <a:t>mengevaluasi</a:t>
            </a:r>
            <a:r>
              <a:rPr sz="1500" spc="96" dirty="0" smtClean="0">
                <a:latin typeface="Times New Roman"/>
                <a:cs typeface="Times New Roman"/>
              </a:rPr>
              <a:t> </a:t>
            </a:r>
            <a:r>
              <a:rPr sz="1500" spc="134" dirty="0" smtClean="0">
                <a:latin typeface="Times New Roman"/>
                <a:cs typeface="Times New Roman"/>
              </a:rPr>
              <a:t>penalaran</a:t>
            </a:r>
            <a:endParaRPr sz="1500">
              <a:latin typeface="Times New Roman"/>
              <a:cs typeface="Times New Roman"/>
            </a:endParaRPr>
          </a:p>
          <a:p>
            <a:pPr marL="52331">
              <a:lnSpc>
                <a:spcPts val="1800"/>
              </a:lnSpc>
              <a:spcBef>
                <a:spcPts val="90"/>
              </a:spcBef>
            </a:pPr>
            <a:r>
              <a:rPr sz="1500" spc="0" dirty="0" smtClean="0">
                <a:latin typeface="Calibri"/>
                <a:cs typeface="Calibri"/>
              </a:rPr>
              <a:t>c.    </a:t>
            </a:r>
            <a:r>
              <a:rPr sz="1500" spc="283" dirty="0" smtClean="0">
                <a:latin typeface="Calibri"/>
                <a:cs typeface="Calibri"/>
              </a:rPr>
              <a:t> </a:t>
            </a:r>
            <a:r>
              <a:rPr sz="1500" spc="106" dirty="0" smtClean="0">
                <a:latin typeface="Times New Roman"/>
                <a:cs typeface="Times New Roman"/>
              </a:rPr>
              <a:t>Mereﬂeksikan</a:t>
            </a:r>
            <a:r>
              <a:rPr sz="1500" spc="-70" dirty="0" smtClean="0">
                <a:latin typeface="Times New Roman"/>
                <a:cs typeface="Times New Roman"/>
              </a:rPr>
              <a:t> </a:t>
            </a:r>
            <a:r>
              <a:rPr sz="1500" spc="100" dirty="0" smtClean="0">
                <a:latin typeface="Times New Roman"/>
                <a:cs typeface="Times New Roman"/>
              </a:rPr>
              <a:t>pemikiran</a:t>
            </a:r>
            <a:r>
              <a:rPr sz="1500" spc="75" dirty="0" smtClean="0">
                <a:latin typeface="Times New Roman"/>
                <a:cs typeface="Times New Roman"/>
              </a:rPr>
              <a:t> </a:t>
            </a:r>
            <a:r>
              <a:rPr sz="1500" spc="107" dirty="0" smtClean="0">
                <a:latin typeface="Times New Roman"/>
                <a:cs typeface="Times New Roman"/>
              </a:rPr>
              <a:t>dan</a:t>
            </a:r>
            <a:r>
              <a:rPr sz="1500" spc="187" dirty="0" smtClean="0">
                <a:latin typeface="Times New Roman"/>
                <a:cs typeface="Times New Roman"/>
              </a:rPr>
              <a:t> </a:t>
            </a:r>
            <a:r>
              <a:rPr sz="1500" spc="94" dirty="0" smtClean="0">
                <a:latin typeface="Times New Roman"/>
                <a:cs typeface="Times New Roman"/>
              </a:rPr>
              <a:t>proses</a:t>
            </a:r>
            <a:r>
              <a:rPr sz="1500" spc="282" dirty="0" smtClean="0">
                <a:latin typeface="Times New Roman"/>
                <a:cs typeface="Times New Roman"/>
              </a:rPr>
              <a:t> </a:t>
            </a:r>
            <a:r>
              <a:rPr sz="1500" spc="87" dirty="0" smtClean="0">
                <a:latin typeface="Times New Roman"/>
                <a:cs typeface="Times New Roman"/>
              </a:rPr>
              <a:t>berpikir</a:t>
            </a:r>
            <a:endParaRPr sz="1500">
              <a:latin typeface="Times New Roman"/>
              <a:cs typeface="Times New Roman"/>
            </a:endParaRPr>
          </a:p>
          <a:p>
            <a:pPr marL="32798">
              <a:lnSpc>
                <a:spcPts val="1800"/>
              </a:lnSpc>
            </a:pPr>
            <a:r>
              <a:rPr sz="1500" spc="0" dirty="0" smtClean="0">
                <a:latin typeface="Calibri"/>
                <a:cs typeface="Calibri"/>
              </a:rPr>
              <a:t>d.    </a:t>
            </a:r>
            <a:r>
              <a:rPr sz="1500" spc="279" dirty="0" smtClean="0">
                <a:latin typeface="Calibri"/>
                <a:cs typeface="Calibri"/>
              </a:rPr>
              <a:t> </a:t>
            </a:r>
            <a:r>
              <a:rPr sz="1500" spc="98" dirty="0" smtClean="0">
                <a:latin typeface="Times New Roman"/>
                <a:cs typeface="Times New Roman"/>
              </a:rPr>
              <a:t>Mengambil</a:t>
            </a:r>
            <a:r>
              <a:rPr sz="1500" spc="14" dirty="0" smtClean="0">
                <a:latin typeface="Times New Roman"/>
                <a:cs typeface="Times New Roman"/>
              </a:rPr>
              <a:t> </a:t>
            </a:r>
            <a:r>
              <a:rPr sz="1500" spc="140" dirty="0" smtClean="0">
                <a:latin typeface="Times New Roman"/>
                <a:cs typeface="Times New Roman"/>
              </a:rPr>
              <a:t>keputusan</a:t>
            </a:r>
            <a:endParaRPr sz="1500">
              <a:latin typeface="Times New Roman"/>
              <a:cs typeface="Times New Roman"/>
            </a:endParaRPr>
          </a:p>
        </p:txBody>
      </p:sp>
      <p:sp>
        <p:nvSpPr>
          <p:cNvPr id="2" name="object 2"/>
          <p:cNvSpPr txBox="1"/>
          <p:nvPr/>
        </p:nvSpPr>
        <p:spPr>
          <a:xfrm>
            <a:off x="8716937" y="5164512"/>
            <a:ext cx="2814625" cy="1458931"/>
          </a:xfrm>
          <a:prstGeom prst="rect">
            <a:avLst/>
          </a:prstGeom>
        </p:spPr>
        <p:txBody>
          <a:bodyPr wrap="square" lIns="0" tIns="0" rIns="0" bIns="0" rtlCol="0">
            <a:noAutofit/>
          </a:bodyPr>
          <a:lstStyle/>
          <a:p>
            <a:pPr>
              <a:lnSpc>
                <a:spcPts val="1000"/>
              </a:lnSpc>
            </a:pPr>
            <a:endParaRPr sz="1000"/>
          </a:p>
          <a:p>
            <a:pPr marL="85725">
              <a:lnSpc>
                <a:spcPct val="95825"/>
              </a:lnSpc>
              <a:spcBef>
                <a:spcPts val="2084"/>
              </a:spcBef>
            </a:pPr>
            <a:r>
              <a:rPr sz="1500" spc="101" dirty="0" smtClean="0">
                <a:latin typeface="Times New Roman"/>
                <a:cs typeface="Times New Roman"/>
              </a:rPr>
              <a:t>Sub tema : aktivitas</a:t>
            </a:r>
            <a:endParaRPr sz="1500">
              <a:latin typeface="Times New Roman"/>
              <a:cs typeface="Times New Roman"/>
            </a:endParaRPr>
          </a:p>
          <a:p>
            <a:pPr marL="85725">
              <a:lnSpc>
                <a:spcPct val="95825"/>
              </a:lnSpc>
              <a:spcBef>
                <a:spcPts val="75"/>
              </a:spcBef>
            </a:pPr>
            <a:r>
              <a:rPr sz="1500" spc="75" dirty="0" smtClean="0">
                <a:latin typeface="Times New Roman"/>
                <a:cs typeface="Times New Roman"/>
              </a:rPr>
              <a:t>1,2,3,4,5,6 dan 8</a:t>
            </a:r>
            <a:endParaRPr sz="1500">
              <a:latin typeface="Times New Roman"/>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0"/>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1" name="object 31"/>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29" name="object 29"/>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28" name="object 28"/>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2" name="object 12"/>
          <p:cNvSpPr/>
          <p:nvPr/>
        </p:nvSpPr>
        <p:spPr>
          <a:xfrm>
            <a:off x="762000" y="1180465"/>
            <a:ext cx="709600" cy="442595"/>
          </a:xfrm>
          <a:custGeom>
            <a:avLst/>
            <a:gdLst/>
            <a:ahLst/>
            <a:cxnLst/>
            <a:rect l="l" t="t" r="r" b="b"/>
            <a:pathLst>
              <a:path w="709600" h="442595">
                <a:moveTo>
                  <a:pt x="0" y="0"/>
                </a:moveTo>
                <a:lnTo>
                  <a:pt x="709600" y="0"/>
                </a:lnTo>
                <a:lnTo>
                  <a:pt x="709600" y="442595"/>
                </a:lnTo>
                <a:lnTo>
                  <a:pt x="0" y="442595"/>
                </a:lnTo>
                <a:lnTo>
                  <a:pt x="0" y="0"/>
                </a:lnTo>
                <a:close/>
              </a:path>
            </a:pathLst>
          </a:custGeom>
          <a:solidFill>
            <a:srgbClr val="E74C22"/>
          </a:solidFill>
        </p:spPr>
        <p:txBody>
          <a:bodyPr wrap="square" lIns="0" tIns="0" rIns="0" bIns="0" rtlCol="0">
            <a:noAutofit/>
          </a:bodyPr>
          <a:lstStyle/>
          <a:p>
            <a:endParaRPr/>
          </a:p>
        </p:txBody>
      </p:sp>
      <p:sp>
        <p:nvSpPr>
          <p:cNvPr id="13" name="object 13"/>
          <p:cNvSpPr/>
          <p:nvPr/>
        </p:nvSpPr>
        <p:spPr>
          <a:xfrm>
            <a:off x="1471600" y="1180465"/>
            <a:ext cx="5800725" cy="442595"/>
          </a:xfrm>
          <a:custGeom>
            <a:avLst/>
            <a:gdLst/>
            <a:ahLst/>
            <a:cxnLst/>
            <a:rect l="l" t="t" r="r" b="b"/>
            <a:pathLst>
              <a:path w="5800725" h="442595">
                <a:moveTo>
                  <a:pt x="0" y="0"/>
                </a:moveTo>
                <a:lnTo>
                  <a:pt x="5800725" y="0"/>
                </a:lnTo>
                <a:lnTo>
                  <a:pt x="5800725" y="442595"/>
                </a:lnTo>
                <a:lnTo>
                  <a:pt x="0" y="442595"/>
                </a:lnTo>
                <a:lnTo>
                  <a:pt x="0" y="0"/>
                </a:lnTo>
                <a:close/>
              </a:path>
            </a:pathLst>
          </a:custGeom>
          <a:solidFill>
            <a:srgbClr val="E74C22"/>
          </a:solidFill>
        </p:spPr>
        <p:txBody>
          <a:bodyPr wrap="square" lIns="0" tIns="0" rIns="0" bIns="0" rtlCol="0">
            <a:noAutofit/>
          </a:bodyPr>
          <a:lstStyle/>
          <a:p>
            <a:endParaRPr/>
          </a:p>
        </p:txBody>
      </p:sp>
      <p:sp>
        <p:nvSpPr>
          <p:cNvPr id="14" name="object 14"/>
          <p:cNvSpPr/>
          <p:nvPr/>
        </p:nvSpPr>
        <p:spPr>
          <a:xfrm>
            <a:off x="7272325" y="1180465"/>
            <a:ext cx="4541825" cy="442595"/>
          </a:xfrm>
          <a:custGeom>
            <a:avLst/>
            <a:gdLst/>
            <a:ahLst/>
            <a:cxnLst/>
            <a:rect l="l" t="t" r="r" b="b"/>
            <a:pathLst>
              <a:path w="4541825" h="442595">
                <a:moveTo>
                  <a:pt x="0" y="0"/>
                </a:moveTo>
                <a:lnTo>
                  <a:pt x="4541825" y="0"/>
                </a:lnTo>
                <a:lnTo>
                  <a:pt x="4541825" y="442595"/>
                </a:lnTo>
                <a:lnTo>
                  <a:pt x="0" y="442595"/>
                </a:lnTo>
                <a:lnTo>
                  <a:pt x="0" y="0"/>
                </a:lnTo>
                <a:close/>
              </a:path>
            </a:pathLst>
          </a:custGeom>
          <a:solidFill>
            <a:srgbClr val="E74C22"/>
          </a:solidFill>
        </p:spPr>
        <p:txBody>
          <a:bodyPr wrap="square" lIns="0" tIns="0" rIns="0" bIns="0" rtlCol="0">
            <a:noAutofit/>
          </a:bodyPr>
          <a:lstStyle/>
          <a:p>
            <a:endParaRPr/>
          </a:p>
        </p:txBody>
      </p:sp>
      <p:sp>
        <p:nvSpPr>
          <p:cNvPr id="15" name="object 15"/>
          <p:cNvSpPr/>
          <p:nvPr/>
        </p:nvSpPr>
        <p:spPr>
          <a:xfrm>
            <a:off x="762000" y="1622425"/>
            <a:ext cx="709600" cy="954425"/>
          </a:xfrm>
          <a:custGeom>
            <a:avLst/>
            <a:gdLst/>
            <a:ahLst/>
            <a:cxnLst/>
            <a:rect l="l" t="t" r="r" b="b"/>
            <a:pathLst>
              <a:path w="709600" h="954425">
                <a:moveTo>
                  <a:pt x="0" y="0"/>
                </a:moveTo>
                <a:lnTo>
                  <a:pt x="709600" y="0"/>
                </a:lnTo>
                <a:lnTo>
                  <a:pt x="709600" y="954425"/>
                </a:lnTo>
                <a:lnTo>
                  <a:pt x="0" y="954425"/>
                </a:lnTo>
                <a:lnTo>
                  <a:pt x="0" y="0"/>
                </a:lnTo>
                <a:close/>
              </a:path>
            </a:pathLst>
          </a:custGeom>
          <a:solidFill>
            <a:srgbClr val="F6D0CC"/>
          </a:solidFill>
        </p:spPr>
        <p:txBody>
          <a:bodyPr wrap="square" lIns="0" tIns="0" rIns="0" bIns="0" rtlCol="0">
            <a:noAutofit/>
          </a:bodyPr>
          <a:lstStyle/>
          <a:p>
            <a:endParaRPr/>
          </a:p>
        </p:txBody>
      </p:sp>
      <p:sp>
        <p:nvSpPr>
          <p:cNvPr id="16" name="object 16"/>
          <p:cNvSpPr/>
          <p:nvPr/>
        </p:nvSpPr>
        <p:spPr>
          <a:xfrm>
            <a:off x="1471600" y="1622425"/>
            <a:ext cx="5800725" cy="954425"/>
          </a:xfrm>
          <a:custGeom>
            <a:avLst/>
            <a:gdLst/>
            <a:ahLst/>
            <a:cxnLst/>
            <a:rect l="l" t="t" r="r" b="b"/>
            <a:pathLst>
              <a:path w="5800725" h="954425">
                <a:moveTo>
                  <a:pt x="0" y="0"/>
                </a:moveTo>
                <a:lnTo>
                  <a:pt x="5800725" y="0"/>
                </a:lnTo>
                <a:lnTo>
                  <a:pt x="5800725" y="954425"/>
                </a:lnTo>
                <a:lnTo>
                  <a:pt x="0" y="954425"/>
                </a:lnTo>
                <a:lnTo>
                  <a:pt x="0" y="0"/>
                </a:lnTo>
                <a:close/>
              </a:path>
            </a:pathLst>
          </a:custGeom>
          <a:solidFill>
            <a:srgbClr val="F6D0CC"/>
          </a:solidFill>
        </p:spPr>
        <p:txBody>
          <a:bodyPr wrap="square" lIns="0" tIns="0" rIns="0" bIns="0" rtlCol="0">
            <a:noAutofit/>
          </a:bodyPr>
          <a:lstStyle/>
          <a:p>
            <a:endParaRPr/>
          </a:p>
        </p:txBody>
      </p:sp>
      <p:sp>
        <p:nvSpPr>
          <p:cNvPr id="17" name="object 17"/>
          <p:cNvSpPr/>
          <p:nvPr/>
        </p:nvSpPr>
        <p:spPr>
          <a:xfrm>
            <a:off x="7272325" y="1622425"/>
            <a:ext cx="4541825" cy="954425"/>
          </a:xfrm>
          <a:custGeom>
            <a:avLst/>
            <a:gdLst/>
            <a:ahLst/>
            <a:cxnLst/>
            <a:rect l="l" t="t" r="r" b="b"/>
            <a:pathLst>
              <a:path w="4541825" h="954425">
                <a:moveTo>
                  <a:pt x="0" y="0"/>
                </a:moveTo>
                <a:lnTo>
                  <a:pt x="4541825" y="0"/>
                </a:lnTo>
                <a:lnTo>
                  <a:pt x="4541825" y="954425"/>
                </a:lnTo>
                <a:lnTo>
                  <a:pt x="0" y="954425"/>
                </a:lnTo>
                <a:lnTo>
                  <a:pt x="0" y="0"/>
                </a:lnTo>
                <a:close/>
              </a:path>
            </a:pathLst>
          </a:custGeom>
          <a:solidFill>
            <a:srgbClr val="F6D0CC"/>
          </a:solidFill>
        </p:spPr>
        <p:txBody>
          <a:bodyPr wrap="square" lIns="0" tIns="0" rIns="0" bIns="0" rtlCol="0">
            <a:noAutofit/>
          </a:bodyPr>
          <a:lstStyle/>
          <a:p>
            <a:endParaRPr/>
          </a:p>
        </p:txBody>
      </p:sp>
      <p:sp>
        <p:nvSpPr>
          <p:cNvPr id="18" name="object 18"/>
          <p:cNvSpPr/>
          <p:nvPr/>
        </p:nvSpPr>
        <p:spPr>
          <a:xfrm>
            <a:off x="762000" y="2576850"/>
            <a:ext cx="709600" cy="679450"/>
          </a:xfrm>
          <a:custGeom>
            <a:avLst/>
            <a:gdLst/>
            <a:ahLst/>
            <a:cxnLst/>
            <a:rect l="l" t="t" r="r" b="b"/>
            <a:pathLst>
              <a:path w="709600" h="679450">
                <a:moveTo>
                  <a:pt x="0" y="0"/>
                </a:moveTo>
                <a:lnTo>
                  <a:pt x="709600" y="0"/>
                </a:lnTo>
                <a:lnTo>
                  <a:pt x="709600" y="679450"/>
                </a:lnTo>
                <a:lnTo>
                  <a:pt x="0" y="679450"/>
                </a:lnTo>
                <a:lnTo>
                  <a:pt x="0" y="0"/>
                </a:lnTo>
                <a:close/>
              </a:path>
            </a:pathLst>
          </a:custGeom>
          <a:solidFill>
            <a:srgbClr val="FAE9E7"/>
          </a:solidFill>
        </p:spPr>
        <p:txBody>
          <a:bodyPr wrap="square" lIns="0" tIns="0" rIns="0" bIns="0" rtlCol="0">
            <a:noAutofit/>
          </a:bodyPr>
          <a:lstStyle/>
          <a:p>
            <a:endParaRPr/>
          </a:p>
        </p:txBody>
      </p:sp>
      <p:sp>
        <p:nvSpPr>
          <p:cNvPr id="19" name="object 19"/>
          <p:cNvSpPr/>
          <p:nvPr/>
        </p:nvSpPr>
        <p:spPr>
          <a:xfrm>
            <a:off x="1471600" y="2576850"/>
            <a:ext cx="5800725" cy="679450"/>
          </a:xfrm>
          <a:custGeom>
            <a:avLst/>
            <a:gdLst/>
            <a:ahLst/>
            <a:cxnLst/>
            <a:rect l="l" t="t" r="r" b="b"/>
            <a:pathLst>
              <a:path w="5800725" h="679450">
                <a:moveTo>
                  <a:pt x="0" y="0"/>
                </a:moveTo>
                <a:lnTo>
                  <a:pt x="5800725" y="0"/>
                </a:lnTo>
                <a:lnTo>
                  <a:pt x="5800725" y="679450"/>
                </a:lnTo>
                <a:lnTo>
                  <a:pt x="0" y="679450"/>
                </a:lnTo>
                <a:lnTo>
                  <a:pt x="0" y="0"/>
                </a:lnTo>
                <a:close/>
              </a:path>
            </a:pathLst>
          </a:custGeom>
          <a:solidFill>
            <a:srgbClr val="FAE9E7"/>
          </a:solidFill>
        </p:spPr>
        <p:txBody>
          <a:bodyPr wrap="square" lIns="0" tIns="0" rIns="0" bIns="0" rtlCol="0">
            <a:noAutofit/>
          </a:bodyPr>
          <a:lstStyle/>
          <a:p>
            <a:endParaRPr/>
          </a:p>
        </p:txBody>
      </p:sp>
      <p:sp>
        <p:nvSpPr>
          <p:cNvPr id="20" name="object 20"/>
          <p:cNvSpPr/>
          <p:nvPr/>
        </p:nvSpPr>
        <p:spPr>
          <a:xfrm>
            <a:off x="7272325" y="2576850"/>
            <a:ext cx="4541825" cy="679450"/>
          </a:xfrm>
          <a:custGeom>
            <a:avLst/>
            <a:gdLst/>
            <a:ahLst/>
            <a:cxnLst/>
            <a:rect l="l" t="t" r="r" b="b"/>
            <a:pathLst>
              <a:path w="4541825" h="679450">
                <a:moveTo>
                  <a:pt x="0" y="0"/>
                </a:moveTo>
                <a:lnTo>
                  <a:pt x="4541825" y="0"/>
                </a:lnTo>
                <a:lnTo>
                  <a:pt x="4541825" y="679450"/>
                </a:lnTo>
                <a:lnTo>
                  <a:pt x="0" y="679450"/>
                </a:lnTo>
                <a:lnTo>
                  <a:pt x="0" y="0"/>
                </a:lnTo>
                <a:close/>
              </a:path>
            </a:pathLst>
          </a:custGeom>
          <a:solidFill>
            <a:srgbClr val="FAE9E7"/>
          </a:solidFill>
        </p:spPr>
        <p:txBody>
          <a:bodyPr wrap="square" lIns="0" tIns="0" rIns="0" bIns="0" rtlCol="0">
            <a:noAutofit/>
          </a:bodyPr>
          <a:lstStyle/>
          <a:p>
            <a:endParaRPr/>
          </a:p>
        </p:txBody>
      </p:sp>
      <p:sp>
        <p:nvSpPr>
          <p:cNvPr id="21" name="object 21"/>
          <p:cNvSpPr/>
          <p:nvPr/>
        </p:nvSpPr>
        <p:spPr>
          <a:xfrm>
            <a:off x="762000" y="3256300"/>
            <a:ext cx="709600" cy="976300"/>
          </a:xfrm>
          <a:custGeom>
            <a:avLst/>
            <a:gdLst/>
            <a:ahLst/>
            <a:cxnLst/>
            <a:rect l="l" t="t" r="r" b="b"/>
            <a:pathLst>
              <a:path w="709600" h="976300">
                <a:moveTo>
                  <a:pt x="0" y="0"/>
                </a:moveTo>
                <a:lnTo>
                  <a:pt x="709600" y="0"/>
                </a:lnTo>
                <a:lnTo>
                  <a:pt x="709600" y="976300"/>
                </a:lnTo>
                <a:lnTo>
                  <a:pt x="0" y="976300"/>
                </a:lnTo>
                <a:lnTo>
                  <a:pt x="0" y="0"/>
                </a:lnTo>
                <a:close/>
              </a:path>
            </a:pathLst>
          </a:custGeom>
          <a:solidFill>
            <a:srgbClr val="F6D0CC"/>
          </a:solidFill>
        </p:spPr>
        <p:txBody>
          <a:bodyPr wrap="square" lIns="0" tIns="0" rIns="0" bIns="0" rtlCol="0">
            <a:noAutofit/>
          </a:bodyPr>
          <a:lstStyle/>
          <a:p>
            <a:endParaRPr/>
          </a:p>
        </p:txBody>
      </p:sp>
      <p:sp>
        <p:nvSpPr>
          <p:cNvPr id="22" name="object 22"/>
          <p:cNvSpPr/>
          <p:nvPr/>
        </p:nvSpPr>
        <p:spPr>
          <a:xfrm>
            <a:off x="1471600" y="3256300"/>
            <a:ext cx="5800725" cy="976300"/>
          </a:xfrm>
          <a:custGeom>
            <a:avLst/>
            <a:gdLst/>
            <a:ahLst/>
            <a:cxnLst/>
            <a:rect l="l" t="t" r="r" b="b"/>
            <a:pathLst>
              <a:path w="5800725" h="976300">
                <a:moveTo>
                  <a:pt x="0" y="0"/>
                </a:moveTo>
                <a:lnTo>
                  <a:pt x="5800725" y="0"/>
                </a:lnTo>
                <a:lnTo>
                  <a:pt x="5800725" y="976300"/>
                </a:lnTo>
                <a:lnTo>
                  <a:pt x="0" y="976300"/>
                </a:lnTo>
                <a:lnTo>
                  <a:pt x="0" y="0"/>
                </a:lnTo>
                <a:close/>
              </a:path>
            </a:pathLst>
          </a:custGeom>
          <a:solidFill>
            <a:srgbClr val="F6D0CC"/>
          </a:solidFill>
        </p:spPr>
        <p:txBody>
          <a:bodyPr wrap="square" lIns="0" tIns="0" rIns="0" bIns="0" rtlCol="0">
            <a:noAutofit/>
          </a:bodyPr>
          <a:lstStyle/>
          <a:p>
            <a:endParaRPr/>
          </a:p>
        </p:txBody>
      </p:sp>
      <p:sp>
        <p:nvSpPr>
          <p:cNvPr id="23" name="object 23"/>
          <p:cNvSpPr/>
          <p:nvPr/>
        </p:nvSpPr>
        <p:spPr>
          <a:xfrm>
            <a:off x="7272325" y="3256300"/>
            <a:ext cx="4541825" cy="976300"/>
          </a:xfrm>
          <a:custGeom>
            <a:avLst/>
            <a:gdLst/>
            <a:ahLst/>
            <a:cxnLst/>
            <a:rect l="l" t="t" r="r" b="b"/>
            <a:pathLst>
              <a:path w="4541825" h="976300">
                <a:moveTo>
                  <a:pt x="0" y="0"/>
                </a:moveTo>
                <a:lnTo>
                  <a:pt x="4541825" y="0"/>
                </a:lnTo>
                <a:lnTo>
                  <a:pt x="4541825" y="976300"/>
                </a:lnTo>
                <a:lnTo>
                  <a:pt x="0" y="976300"/>
                </a:lnTo>
                <a:lnTo>
                  <a:pt x="0" y="0"/>
                </a:lnTo>
                <a:close/>
              </a:path>
            </a:pathLst>
          </a:custGeom>
          <a:solidFill>
            <a:srgbClr val="F6D0CC"/>
          </a:solidFill>
        </p:spPr>
        <p:txBody>
          <a:bodyPr wrap="square" lIns="0" tIns="0" rIns="0" bIns="0" rtlCol="0">
            <a:noAutofit/>
          </a:bodyPr>
          <a:lstStyle/>
          <a:p>
            <a:endParaRPr/>
          </a:p>
        </p:txBody>
      </p:sp>
      <p:sp>
        <p:nvSpPr>
          <p:cNvPr id="24" name="object 24"/>
          <p:cNvSpPr/>
          <p:nvPr/>
        </p:nvSpPr>
        <p:spPr>
          <a:xfrm>
            <a:off x="762000" y="4232600"/>
            <a:ext cx="709600" cy="728650"/>
          </a:xfrm>
          <a:custGeom>
            <a:avLst/>
            <a:gdLst/>
            <a:ahLst/>
            <a:cxnLst/>
            <a:rect l="l" t="t" r="r" b="b"/>
            <a:pathLst>
              <a:path w="709600" h="728650">
                <a:moveTo>
                  <a:pt x="0" y="0"/>
                </a:moveTo>
                <a:lnTo>
                  <a:pt x="709600" y="0"/>
                </a:lnTo>
                <a:lnTo>
                  <a:pt x="709600" y="728650"/>
                </a:lnTo>
                <a:lnTo>
                  <a:pt x="0" y="728650"/>
                </a:lnTo>
                <a:lnTo>
                  <a:pt x="0" y="0"/>
                </a:lnTo>
                <a:close/>
              </a:path>
            </a:pathLst>
          </a:custGeom>
          <a:solidFill>
            <a:srgbClr val="FAE9E7"/>
          </a:solidFill>
        </p:spPr>
        <p:txBody>
          <a:bodyPr wrap="square" lIns="0" tIns="0" rIns="0" bIns="0" rtlCol="0">
            <a:noAutofit/>
          </a:bodyPr>
          <a:lstStyle/>
          <a:p>
            <a:endParaRPr/>
          </a:p>
        </p:txBody>
      </p:sp>
      <p:sp>
        <p:nvSpPr>
          <p:cNvPr id="25" name="object 25"/>
          <p:cNvSpPr/>
          <p:nvPr/>
        </p:nvSpPr>
        <p:spPr>
          <a:xfrm>
            <a:off x="1471600" y="4232600"/>
            <a:ext cx="5800725" cy="728650"/>
          </a:xfrm>
          <a:custGeom>
            <a:avLst/>
            <a:gdLst/>
            <a:ahLst/>
            <a:cxnLst/>
            <a:rect l="l" t="t" r="r" b="b"/>
            <a:pathLst>
              <a:path w="5800725" h="728650">
                <a:moveTo>
                  <a:pt x="0" y="0"/>
                </a:moveTo>
                <a:lnTo>
                  <a:pt x="5800725" y="0"/>
                </a:lnTo>
                <a:lnTo>
                  <a:pt x="5800725" y="728650"/>
                </a:lnTo>
                <a:lnTo>
                  <a:pt x="0" y="728650"/>
                </a:lnTo>
                <a:lnTo>
                  <a:pt x="0" y="0"/>
                </a:lnTo>
                <a:close/>
              </a:path>
            </a:pathLst>
          </a:custGeom>
          <a:solidFill>
            <a:srgbClr val="FAE9E7"/>
          </a:solidFill>
        </p:spPr>
        <p:txBody>
          <a:bodyPr wrap="square" lIns="0" tIns="0" rIns="0" bIns="0" rtlCol="0">
            <a:noAutofit/>
          </a:bodyPr>
          <a:lstStyle/>
          <a:p>
            <a:endParaRPr/>
          </a:p>
        </p:txBody>
      </p:sp>
      <p:sp>
        <p:nvSpPr>
          <p:cNvPr id="26" name="object 26"/>
          <p:cNvSpPr/>
          <p:nvPr/>
        </p:nvSpPr>
        <p:spPr>
          <a:xfrm>
            <a:off x="7272325" y="4232600"/>
            <a:ext cx="4541825" cy="728650"/>
          </a:xfrm>
          <a:custGeom>
            <a:avLst/>
            <a:gdLst/>
            <a:ahLst/>
            <a:cxnLst/>
            <a:rect l="l" t="t" r="r" b="b"/>
            <a:pathLst>
              <a:path w="4541825" h="728650">
                <a:moveTo>
                  <a:pt x="0" y="0"/>
                </a:moveTo>
                <a:lnTo>
                  <a:pt x="4541825" y="0"/>
                </a:lnTo>
                <a:lnTo>
                  <a:pt x="4541825" y="728650"/>
                </a:lnTo>
                <a:lnTo>
                  <a:pt x="0" y="728650"/>
                </a:lnTo>
                <a:lnTo>
                  <a:pt x="0" y="0"/>
                </a:lnTo>
                <a:close/>
              </a:path>
            </a:pathLst>
          </a:custGeom>
          <a:solidFill>
            <a:srgbClr val="FAE9E7"/>
          </a:solidFill>
        </p:spPr>
        <p:txBody>
          <a:bodyPr wrap="square" lIns="0" tIns="0" rIns="0" bIns="0" rtlCol="0">
            <a:noAutofit/>
          </a:bodyPr>
          <a:lstStyle/>
          <a:p>
            <a:endParaRPr/>
          </a:p>
        </p:txBody>
      </p:sp>
      <p:sp>
        <p:nvSpPr>
          <p:cNvPr id="27" name="object 27"/>
          <p:cNvSpPr/>
          <p:nvPr/>
        </p:nvSpPr>
        <p:spPr>
          <a:xfrm>
            <a:off x="755650" y="1622425"/>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11" name="object 11"/>
          <p:cNvSpPr/>
          <p:nvPr/>
        </p:nvSpPr>
        <p:spPr>
          <a:xfrm>
            <a:off x="762000" y="247650"/>
            <a:ext cx="10904537" cy="576262"/>
          </a:xfrm>
          <a:custGeom>
            <a:avLst/>
            <a:gdLst/>
            <a:ahLst/>
            <a:cxnLst/>
            <a:rect l="l" t="t" r="r" b="b"/>
            <a:pathLst>
              <a:path w="10904537" h="576262">
                <a:moveTo>
                  <a:pt x="0" y="0"/>
                </a:moveTo>
                <a:lnTo>
                  <a:pt x="10904537" y="0"/>
                </a:lnTo>
                <a:lnTo>
                  <a:pt x="10904537" y="576262"/>
                </a:lnTo>
                <a:lnTo>
                  <a:pt x="0" y="576262"/>
                </a:lnTo>
                <a:lnTo>
                  <a:pt x="0" y="0"/>
                </a:lnTo>
                <a:close/>
              </a:path>
            </a:pathLst>
          </a:custGeom>
          <a:solidFill>
            <a:srgbClr val="000000">
              <a:alpha val="0"/>
            </a:srgbClr>
          </a:solidFill>
        </p:spPr>
        <p:txBody>
          <a:bodyPr wrap="square" lIns="0" tIns="0" rIns="0" bIns="0" rtlCol="0">
            <a:noAutofit/>
          </a:bodyPr>
          <a:lstStyle/>
          <a:p>
            <a:endParaRPr/>
          </a:p>
        </p:txBody>
      </p:sp>
      <p:sp>
        <p:nvSpPr>
          <p:cNvPr id="10" name="object 10"/>
          <p:cNvSpPr txBox="1"/>
          <p:nvPr/>
        </p:nvSpPr>
        <p:spPr>
          <a:xfrm>
            <a:off x="4094698" y="382415"/>
            <a:ext cx="4289184" cy="355600"/>
          </a:xfrm>
          <a:prstGeom prst="rect">
            <a:avLst/>
          </a:prstGeom>
        </p:spPr>
        <p:txBody>
          <a:bodyPr wrap="square" lIns="0" tIns="16573" rIns="0" bIns="0" rtlCol="0">
            <a:noAutofit/>
          </a:bodyPr>
          <a:lstStyle/>
          <a:p>
            <a:pPr marL="12700">
              <a:lnSpc>
                <a:spcPts val="2610"/>
              </a:lnSpc>
            </a:pPr>
            <a:r>
              <a:rPr sz="2600" spc="-435" dirty="0" smtClean="0">
                <a:solidFill>
                  <a:srgbClr val="404040"/>
                </a:solidFill>
                <a:latin typeface="Times New Roman"/>
                <a:cs typeface="Times New Roman"/>
              </a:rPr>
              <a:t>LEMBAR KERJA REFLEKSI </a:t>
            </a:r>
            <a:r>
              <a:rPr sz="2600" spc="-435" dirty="0" smtClean="0">
                <a:solidFill>
                  <a:srgbClr val="933E00"/>
                </a:solidFill>
                <a:latin typeface="Times New Roman"/>
                <a:cs typeface="Times New Roman"/>
              </a:rPr>
              <a:t>Aktualisasi  Diri</a:t>
            </a:r>
            <a:endParaRPr sz="2600">
              <a:latin typeface="Times New Roman"/>
              <a:cs typeface="Times New Roman"/>
            </a:endParaRPr>
          </a:p>
        </p:txBody>
      </p:sp>
      <p:sp>
        <p:nvSpPr>
          <p:cNvPr id="9" name="object 9"/>
          <p:cNvSpPr txBox="1"/>
          <p:nvPr/>
        </p:nvSpPr>
        <p:spPr>
          <a:xfrm>
            <a:off x="1003441" y="1690084"/>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1.</a:t>
            </a:r>
            <a:endParaRPr sz="1900">
              <a:latin typeface="Times New Roman"/>
              <a:cs typeface="Times New Roman"/>
            </a:endParaRPr>
          </a:p>
        </p:txBody>
      </p:sp>
      <p:sp>
        <p:nvSpPr>
          <p:cNvPr id="8" name="object 8"/>
          <p:cNvSpPr txBox="1"/>
          <p:nvPr/>
        </p:nvSpPr>
        <p:spPr>
          <a:xfrm>
            <a:off x="1573200" y="1690084"/>
            <a:ext cx="5576137" cy="845820"/>
          </a:xfrm>
          <a:prstGeom prst="rect">
            <a:avLst/>
          </a:prstGeom>
        </p:spPr>
        <p:txBody>
          <a:bodyPr wrap="square" lIns="0" tIns="13335" rIns="0" bIns="0" rtlCol="0">
            <a:noAutofit/>
          </a:bodyPr>
          <a:lstStyle/>
          <a:p>
            <a:pPr marL="12700">
              <a:lnSpc>
                <a:spcPts val="2100"/>
              </a:lnSpc>
            </a:pPr>
            <a:r>
              <a:rPr sz="1900" spc="135" dirty="0" smtClean="0">
                <a:latin typeface="Times New Roman"/>
                <a:cs typeface="Times New Roman"/>
              </a:rPr>
              <a:t>Menurut anda apa </a:t>
            </a:r>
            <a:r>
              <a:rPr sz="1900" spc="0" dirty="0" smtClean="0">
                <a:latin typeface="Calibri"/>
                <a:cs typeface="Calibri"/>
              </a:rPr>
              <a:t>makna </a:t>
            </a:r>
            <a:r>
              <a:rPr sz="1900" spc="135" dirty="0" smtClean="0">
                <a:latin typeface="Times New Roman"/>
                <a:cs typeface="Times New Roman"/>
              </a:rPr>
              <a:t>mengaktualisasikan diri</a:t>
            </a:r>
            <a:endParaRPr sz="1900">
              <a:latin typeface="Times New Roman"/>
              <a:cs typeface="Times New Roman"/>
            </a:endParaRPr>
          </a:p>
          <a:p>
            <a:pPr marL="12700" marR="37457">
              <a:lnSpc>
                <a:spcPts val="2180"/>
              </a:lnSpc>
              <a:spcBef>
                <a:spcPts val="4"/>
              </a:spcBef>
            </a:pPr>
            <a:r>
              <a:rPr sz="1900" spc="175" dirty="0" smtClean="0">
                <a:latin typeface="Times New Roman"/>
                <a:cs typeface="Times New Roman"/>
              </a:rPr>
              <a:t>dalam</a:t>
            </a:r>
            <a:r>
              <a:rPr sz="1900" spc="-31" dirty="0" smtClean="0">
                <a:latin typeface="Times New Roman"/>
                <a:cs typeface="Times New Roman"/>
              </a:rPr>
              <a:t> </a:t>
            </a:r>
            <a:r>
              <a:rPr sz="1900" spc="152" dirty="0" smtClean="0">
                <a:latin typeface="Times New Roman"/>
                <a:cs typeface="Times New Roman"/>
              </a:rPr>
              <a:t>persiapan</a:t>
            </a:r>
            <a:r>
              <a:rPr sz="1900" spc="655" dirty="0" smtClean="0">
                <a:latin typeface="Times New Roman"/>
                <a:cs typeface="Times New Roman"/>
              </a:rPr>
              <a:t> </a:t>
            </a:r>
            <a:r>
              <a:rPr sz="1900" spc="0" dirty="0" smtClean="0">
                <a:latin typeface="Times New Roman"/>
                <a:cs typeface="Times New Roman"/>
              </a:rPr>
              <a:t>kerja  </a:t>
            </a:r>
            <a:r>
              <a:rPr sz="1900" spc="128" dirty="0" smtClean="0">
                <a:latin typeface="Times New Roman"/>
                <a:cs typeface="Times New Roman"/>
              </a:rPr>
              <a:t> </a:t>
            </a:r>
            <a:r>
              <a:rPr sz="1900" spc="214" dirty="0" smtClean="0">
                <a:latin typeface="Times New Roman"/>
                <a:cs typeface="Times New Roman"/>
              </a:rPr>
              <a:t>anda</a:t>
            </a:r>
            <a:r>
              <a:rPr sz="1900" spc="-21" dirty="0" smtClean="0">
                <a:latin typeface="Times New Roman"/>
                <a:cs typeface="Times New Roman"/>
              </a:rPr>
              <a:t> </a:t>
            </a:r>
            <a:r>
              <a:rPr sz="1900" spc="175" dirty="0" smtClean="0">
                <a:latin typeface="Times New Roman"/>
                <a:cs typeface="Times New Roman"/>
              </a:rPr>
              <a:t>saat</a:t>
            </a:r>
            <a:r>
              <a:rPr sz="1900" spc="43" dirty="0" smtClean="0">
                <a:latin typeface="Times New Roman"/>
                <a:cs typeface="Times New Roman"/>
              </a:rPr>
              <a:t> </a:t>
            </a:r>
            <a:r>
              <a:rPr sz="1900" spc="0" dirty="0" smtClean="0">
                <a:latin typeface="Times New Roman"/>
                <a:cs typeface="Times New Roman"/>
              </a:rPr>
              <a:t>ini</a:t>
            </a:r>
            <a:r>
              <a:rPr sz="1900" spc="115" dirty="0" smtClean="0">
                <a:latin typeface="Times New Roman"/>
                <a:cs typeface="Times New Roman"/>
              </a:rPr>
              <a:t> </a:t>
            </a:r>
            <a:r>
              <a:rPr sz="1900" spc="209" dirty="0" smtClean="0">
                <a:latin typeface="Times New Roman"/>
                <a:cs typeface="Times New Roman"/>
              </a:rPr>
              <a:t>dan</a:t>
            </a:r>
            <a:endParaRPr sz="1900">
              <a:latin typeface="Times New Roman"/>
              <a:cs typeface="Times New Roman"/>
            </a:endParaRPr>
          </a:p>
          <a:p>
            <a:pPr marL="12700" marR="37457">
              <a:lnSpc>
                <a:spcPct val="95825"/>
              </a:lnSpc>
            </a:pPr>
            <a:r>
              <a:rPr sz="1900" spc="173" dirty="0" smtClean="0">
                <a:latin typeface="Times New Roman"/>
                <a:cs typeface="Times New Roman"/>
              </a:rPr>
              <a:t>mendatang?</a:t>
            </a:r>
            <a:endParaRPr sz="1900">
              <a:latin typeface="Times New Roman"/>
              <a:cs typeface="Times New Roman"/>
            </a:endParaRPr>
          </a:p>
        </p:txBody>
      </p:sp>
      <p:sp>
        <p:nvSpPr>
          <p:cNvPr id="7" name="object 7"/>
          <p:cNvSpPr txBox="1"/>
          <p:nvPr/>
        </p:nvSpPr>
        <p:spPr>
          <a:xfrm>
            <a:off x="1003441" y="2644509"/>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2.</a:t>
            </a:r>
            <a:endParaRPr sz="1900">
              <a:latin typeface="Times New Roman"/>
              <a:cs typeface="Times New Roman"/>
            </a:endParaRPr>
          </a:p>
        </p:txBody>
      </p:sp>
      <p:sp>
        <p:nvSpPr>
          <p:cNvPr id="6" name="object 6"/>
          <p:cNvSpPr txBox="1"/>
          <p:nvPr/>
        </p:nvSpPr>
        <p:spPr>
          <a:xfrm>
            <a:off x="1573200" y="2644509"/>
            <a:ext cx="5139512" cy="556260"/>
          </a:xfrm>
          <a:prstGeom prst="rect">
            <a:avLst/>
          </a:prstGeom>
        </p:spPr>
        <p:txBody>
          <a:bodyPr wrap="square" lIns="0" tIns="12700" rIns="0" bIns="0" rtlCol="0">
            <a:noAutofit/>
          </a:bodyPr>
          <a:lstStyle/>
          <a:p>
            <a:pPr marL="12700">
              <a:lnSpc>
                <a:spcPts val="2000"/>
              </a:lnSpc>
            </a:pPr>
            <a:r>
              <a:rPr sz="1900" spc="131" dirty="0" smtClean="0">
                <a:latin typeface="Times New Roman"/>
                <a:cs typeface="Times New Roman"/>
              </a:rPr>
              <a:t>Menurut anda apakah penting aktualisasi diri</a:t>
            </a:r>
            <a:endParaRPr sz="1900">
              <a:latin typeface="Times New Roman"/>
              <a:cs typeface="Times New Roman"/>
            </a:endParaRPr>
          </a:p>
          <a:p>
            <a:pPr marL="12700" marR="36195">
              <a:lnSpc>
                <a:spcPct val="95825"/>
              </a:lnSpc>
            </a:pPr>
            <a:r>
              <a:rPr sz="1900" spc="150" dirty="0" smtClean="0">
                <a:latin typeface="Times New Roman"/>
                <a:cs typeface="Times New Roman"/>
              </a:rPr>
              <a:t>dalam kehidupan anda?</a:t>
            </a:r>
            <a:endParaRPr sz="1900">
              <a:latin typeface="Times New Roman"/>
              <a:cs typeface="Times New Roman"/>
            </a:endParaRPr>
          </a:p>
        </p:txBody>
      </p:sp>
      <p:sp>
        <p:nvSpPr>
          <p:cNvPr id="5" name="object 5"/>
          <p:cNvSpPr txBox="1"/>
          <p:nvPr/>
        </p:nvSpPr>
        <p:spPr>
          <a:xfrm>
            <a:off x="1003441" y="3323959"/>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3.</a:t>
            </a:r>
            <a:endParaRPr sz="1900">
              <a:latin typeface="Times New Roman"/>
              <a:cs typeface="Times New Roman"/>
            </a:endParaRPr>
          </a:p>
        </p:txBody>
      </p:sp>
      <p:sp>
        <p:nvSpPr>
          <p:cNvPr id="4" name="object 4"/>
          <p:cNvSpPr txBox="1"/>
          <p:nvPr/>
        </p:nvSpPr>
        <p:spPr>
          <a:xfrm>
            <a:off x="1573200" y="3323959"/>
            <a:ext cx="5515663" cy="845820"/>
          </a:xfrm>
          <a:prstGeom prst="rect">
            <a:avLst/>
          </a:prstGeom>
        </p:spPr>
        <p:txBody>
          <a:bodyPr wrap="square" lIns="0" tIns="12700" rIns="0" bIns="0" rtlCol="0">
            <a:noAutofit/>
          </a:bodyPr>
          <a:lstStyle/>
          <a:p>
            <a:pPr marL="12700" marR="28920">
              <a:lnSpc>
                <a:spcPts val="2000"/>
              </a:lnSpc>
            </a:pPr>
            <a:r>
              <a:rPr sz="1900" spc="128" dirty="0" smtClean="0">
                <a:latin typeface="Times New Roman"/>
                <a:cs typeface="Times New Roman"/>
              </a:rPr>
              <a:t>Menurut anda apa manfaat yang  diperoleh dari</a:t>
            </a:r>
            <a:endParaRPr sz="1900">
              <a:latin typeface="Times New Roman"/>
              <a:cs typeface="Times New Roman"/>
            </a:endParaRPr>
          </a:p>
          <a:p>
            <a:pPr marL="12700">
              <a:lnSpc>
                <a:spcPct val="100041"/>
              </a:lnSpc>
            </a:pPr>
            <a:r>
              <a:rPr sz="1900" spc="136" dirty="0" smtClean="0">
                <a:latin typeface="Times New Roman"/>
                <a:cs typeface="Times New Roman"/>
              </a:rPr>
              <a:t>aktualisasi diri dalam memenuhi kebutuhan dunia kerja/dalam keberhasilan pekerjaan anda?</a:t>
            </a:r>
            <a:endParaRPr sz="1900">
              <a:latin typeface="Times New Roman"/>
              <a:cs typeface="Times New Roman"/>
            </a:endParaRPr>
          </a:p>
        </p:txBody>
      </p:sp>
      <p:sp>
        <p:nvSpPr>
          <p:cNvPr id="3" name="object 3"/>
          <p:cNvSpPr txBox="1"/>
          <p:nvPr/>
        </p:nvSpPr>
        <p:spPr>
          <a:xfrm>
            <a:off x="1003441" y="4300259"/>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4.</a:t>
            </a:r>
            <a:endParaRPr sz="1900">
              <a:latin typeface="Times New Roman"/>
              <a:cs typeface="Times New Roman"/>
            </a:endParaRPr>
          </a:p>
        </p:txBody>
      </p:sp>
      <p:sp>
        <p:nvSpPr>
          <p:cNvPr id="2" name="object 2"/>
          <p:cNvSpPr txBox="1"/>
          <p:nvPr/>
        </p:nvSpPr>
        <p:spPr>
          <a:xfrm>
            <a:off x="1573200" y="4300259"/>
            <a:ext cx="5486984" cy="556260"/>
          </a:xfrm>
          <a:prstGeom prst="rect">
            <a:avLst/>
          </a:prstGeom>
        </p:spPr>
        <p:txBody>
          <a:bodyPr wrap="square" lIns="0" tIns="12700" rIns="0" bIns="0" rtlCol="0">
            <a:noAutofit/>
          </a:bodyPr>
          <a:lstStyle/>
          <a:p>
            <a:pPr marL="12700" marR="36195">
              <a:lnSpc>
                <a:spcPts val="2000"/>
              </a:lnSpc>
            </a:pPr>
            <a:r>
              <a:rPr sz="1900" spc="160" dirty="0" smtClean="0">
                <a:latin typeface="Times New Roman"/>
                <a:cs typeface="Times New Roman"/>
              </a:rPr>
              <a:t>Menurut anda mengapa seseorang perlu</a:t>
            </a:r>
            <a:endParaRPr sz="1900">
              <a:latin typeface="Times New Roman"/>
              <a:cs typeface="Times New Roman"/>
            </a:endParaRPr>
          </a:p>
          <a:p>
            <a:pPr marL="12700">
              <a:lnSpc>
                <a:spcPct val="95825"/>
              </a:lnSpc>
            </a:pPr>
            <a:r>
              <a:rPr sz="1900" spc="123" dirty="0" smtClean="0">
                <a:latin typeface="Times New Roman"/>
                <a:cs typeface="Times New Roman"/>
              </a:rPr>
              <a:t>mengaktualisasikan diri  dalam kebekerjaannya?</a:t>
            </a:r>
            <a:endParaRPr sz="190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0"/>
            <a:ext cx="12192000" cy="6858000"/>
          </a:xfrm>
          <a:custGeom>
            <a:avLst/>
            <a:gdLst/>
            <a:ahLst/>
            <a:cxnLst/>
            <a:rect l="l" t="t" r="r" b="b"/>
            <a:pathLst>
              <a:path w="12192000" h="6858000">
                <a:moveTo>
                  <a:pt x="12192000" y="0"/>
                </a:moveTo>
                <a:lnTo>
                  <a:pt x="61036" y="61036"/>
                </a:lnTo>
                <a:lnTo>
                  <a:pt x="12130964" y="61036"/>
                </a:lnTo>
                <a:lnTo>
                  <a:pt x="12130964" y="6796964"/>
                </a:lnTo>
                <a:lnTo>
                  <a:pt x="61036" y="6796964"/>
                </a:lnTo>
                <a:lnTo>
                  <a:pt x="61036" y="61036"/>
                </a:lnTo>
                <a:lnTo>
                  <a:pt x="0" y="0"/>
                </a:lnTo>
                <a:lnTo>
                  <a:pt x="0" y="6858000"/>
                </a:lnTo>
                <a:lnTo>
                  <a:pt x="12192000" y="6858000"/>
                </a:lnTo>
                <a:lnTo>
                  <a:pt x="12192000" y="0"/>
                </a:lnTo>
                <a:close/>
              </a:path>
              <a:path w="12192000" h="6858000">
                <a:moveTo>
                  <a:pt x="12192000" y="0"/>
                </a:moveTo>
                <a:lnTo>
                  <a:pt x="0" y="0"/>
                </a:lnTo>
                <a:lnTo>
                  <a:pt x="61036" y="61036"/>
                </a:lnTo>
                <a:lnTo>
                  <a:pt x="12192000" y="0"/>
                </a:lnTo>
                <a:close/>
              </a:path>
            </a:pathLst>
          </a:custGeom>
          <a:solidFill>
            <a:srgbClr val="262626"/>
          </a:solidFill>
        </p:spPr>
        <p:txBody>
          <a:bodyPr wrap="square" lIns="0" tIns="0" rIns="0" bIns="0" rtlCol="0">
            <a:noAutofit/>
          </a:bodyPr>
          <a:lstStyle/>
          <a:p>
            <a:endParaRPr/>
          </a:p>
        </p:txBody>
      </p:sp>
      <p:sp>
        <p:nvSpPr>
          <p:cNvPr id="18" name="object 18"/>
          <p:cNvSpPr/>
          <p:nvPr/>
        </p:nvSpPr>
        <p:spPr>
          <a:xfrm>
            <a:off x="2544762" y="61036"/>
            <a:ext cx="9586202" cy="6735928"/>
          </a:xfrm>
          <a:custGeom>
            <a:avLst/>
            <a:gdLst/>
            <a:ahLst/>
            <a:cxnLst/>
            <a:rect l="l" t="t" r="r" b="b"/>
            <a:pathLst>
              <a:path w="9586202" h="6735928">
                <a:moveTo>
                  <a:pt x="0" y="0"/>
                </a:moveTo>
                <a:lnTo>
                  <a:pt x="9586202" y="0"/>
                </a:lnTo>
                <a:lnTo>
                  <a:pt x="9586202" y="6735928"/>
                </a:lnTo>
                <a:lnTo>
                  <a:pt x="0" y="6735928"/>
                </a:lnTo>
                <a:lnTo>
                  <a:pt x="0" y="0"/>
                </a:lnTo>
                <a:close/>
              </a:path>
            </a:pathLst>
          </a:custGeom>
          <a:solidFill>
            <a:srgbClr val="262626"/>
          </a:solidFill>
        </p:spPr>
        <p:txBody>
          <a:bodyPr wrap="square" lIns="0" tIns="0" rIns="0" bIns="0" rtlCol="0">
            <a:noAutofit/>
          </a:bodyPr>
          <a:lstStyle/>
          <a:p>
            <a:endParaRPr/>
          </a:p>
        </p:txBody>
      </p:sp>
      <p:sp>
        <p:nvSpPr>
          <p:cNvPr id="19" name="object 19"/>
          <p:cNvSpPr/>
          <p:nvPr/>
        </p:nvSpPr>
        <p:spPr>
          <a:xfrm>
            <a:off x="0" y="0"/>
            <a:ext cx="2544762" cy="6858000"/>
          </a:xfrm>
          <a:custGeom>
            <a:avLst/>
            <a:gdLst/>
            <a:ahLst/>
            <a:cxnLst/>
            <a:rect l="l" t="t" r="r" b="b"/>
            <a:pathLst>
              <a:path w="2544762" h="6858000">
                <a:moveTo>
                  <a:pt x="2544762" y="0"/>
                </a:moveTo>
                <a:lnTo>
                  <a:pt x="0" y="0"/>
                </a:lnTo>
                <a:lnTo>
                  <a:pt x="0" y="6858000"/>
                </a:lnTo>
                <a:lnTo>
                  <a:pt x="2544762" y="6858000"/>
                </a:lnTo>
                <a:lnTo>
                  <a:pt x="2544762" y="0"/>
                </a:lnTo>
                <a:close/>
              </a:path>
            </a:pathLst>
          </a:custGeom>
          <a:solidFill>
            <a:srgbClr val="E74C22"/>
          </a:solidFill>
        </p:spPr>
        <p:txBody>
          <a:bodyPr wrap="square" lIns="0" tIns="0" rIns="0" bIns="0" rtlCol="0">
            <a:noAutofit/>
          </a:bodyPr>
          <a:lstStyle/>
          <a:p>
            <a:endParaRPr/>
          </a:p>
        </p:txBody>
      </p:sp>
      <p:sp>
        <p:nvSpPr>
          <p:cNvPr id="20" name="object 20"/>
          <p:cNvSpPr/>
          <p:nvPr/>
        </p:nvSpPr>
        <p:spPr>
          <a:xfrm>
            <a:off x="144462" y="2103437"/>
            <a:ext cx="2400300" cy="371475"/>
          </a:xfrm>
          <a:custGeom>
            <a:avLst/>
            <a:gdLst/>
            <a:ahLst/>
            <a:cxnLst/>
            <a:rect l="l" t="t" r="r" b="b"/>
            <a:pathLst>
              <a:path w="2400300" h="371475">
                <a:moveTo>
                  <a:pt x="0" y="0"/>
                </a:moveTo>
                <a:lnTo>
                  <a:pt x="2400300" y="0"/>
                </a:lnTo>
                <a:lnTo>
                  <a:pt x="2400300" y="371475"/>
                </a:lnTo>
                <a:lnTo>
                  <a:pt x="0" y="371475"/>
                </a:lnTo>
                <a:lnTo>
                  <a:pt x="0" y="0"/>
                </a:lnTo>
                <a:close/>
              </a:path>
            </a:pathLst>
          </a:custGeom>
          <a:solidFill>
            <a:srgbClr val="000000">
              <a:alpha val="0"/>
            </a:srgbClr>
          </a:solidFill>
        </p:spPr>
        <p:txBody>
          <a:bodyPr wrap="square" lIns="0" tIns="0" rIns="0" bIns="0" rtlCol="0">
            <a:noAutofit/>
          </a:bodyPr>
          <a:lstStyle/>
          <a:p>
            <a:endParaRPr/>
          </a:p>
        </p:txBody>
      </p:sp>
      <p:sp>
        <p:nvSpPr>
          <p:cNvPr id="21" name="object 21"/>
          <p:cNvSpPr/>
          <p:nvPr/>
        </p:nvSpPr>
        <p:spPr>
          <a:xfrm>
            <a:off x="0" y="236537"/>
            <a:ext cx="1506537" cy="842962"/>
          </a:xfrm>
          <a:custGeom>
            <a:avLst/>
            <a:gdLst/>
            <a:ahLst/>
            <a:cxnLst/>
            <a:rect l="l" t="t" r="r" b="b"/>
            <a:pathLst>
              <a:path w="1506537" h="842962">
                <a:moveTo>
                  <a:pt x="0" y="0"/>
                </a:moveTo>
                <a:lnTo>
                  <a:pt x="1007146" y="0"/>
                </a:lnTo>
                <a:lnTo>
                  <a:pt x="1506537" y="842962"/>
                </a:lnTo>
                <a:lnTo>
                  <a:pt x="0" y="842962"/>
                </a:lnTo>
                <a:lnTo>
                  <a:pt x="0" y="0"/>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1276350" y="0"/>
            <a:ext cx="1268412" cy="696912"/>
          </a:xfrm>
          <a:custGeom>
            <a:avLst/>
            <a:gdLst/>
            <a:ahLst/>
            <a:cxnLst/>
            <a:rect l="l" t="t" r="r" b="b"/>
            <a:pathLst>
              <a:path w="1268412" h="696912">
                <a:moveTo>
                  <a:pt x="1268412" y="696912"/>
                </a:moveTo>
                <a:lnTo>
                  <a:pt x="420456" y="696912"/>
                </a:lnTo>
                <a:lnTo>
                  <a:pt x="0" y="0"/>
                </a:lnTo>
                <a:lnTo>
                  <a:pt x="1268412" y="0"/>
                </a:lnTo>
                <a:lnTo>
                  <a:pt x="1268412" y="696912"/>
                </a:lnTo>
                <a:close/>
              </a:path>
            </a:pathLst>
          </a:custGeom>
          <a:solidFill>
            <a:srgbClr val="262626"/>
          </a:solidFill>
        </p:spPr>
        <p:txBody>
          <a:bodyPr wrap="square" lIns="0" tIns="0" rIns="0" bIns="0" rtlCol="0">
            <a:noAutofit/>
          </a:bodyPr>
          <a:lstStyle/>
          <a:p>
            <a:endParaRPr/>
          </a:p>
        </p:txBody>
      </p:sp>
      <p:sp>
        <p:nvSpPr>
          <p:cNvPr id="23" name="object 23"/>
          <p:cNvSpPr/>
          <p:nvPr/>
        </p:nvSpPr>
        <p:spPr>
          <a:xfrm>
            <a:off x="144462" y="1112837"/>
            <a:ext cx="2400300" cy="990600"/>
          </a:xfrm>
          <a:custGeom>
            <a:avLst/>
            <a:gdLst/>
            <a:ahLst/>
            <a:cxnLst/>
            <a:rect l="l" t="t" r="r" b="b"/>
            <a:pathLst>
              <a:path w="2400300" h="990600">
                <a:moveTo>
                  <a:pt x="0" y="0"/>
                </a:moveTo>
                <a:lnTo>
                  <a:pt x="2400300" y="0"/>
                </a:lnTo>
                <a:lnTo>
                  <a:pt x="2400300" y="990600"/>
                </a:lnTo>
                <a:lnTo>
                  <a:pt x="0" y="990600"/>
                </a:lnTo>
                <a:lnTo>
                  <a:pt x="0" y="0"/>
                </a:lnTo>
                <a:close/>
              </a:path>
            </a:pathLst>
          </a:custGeom>
          <a:solidFill>
            <a:srgbClr val="000000">
              <a:alpha val="0"/>
            </a:srgbClr>
          </a:solidFill>
        </p:spPr>
        <p:txBody>
          <a:bodyPr wrap="square" lIns="0" tIns="0" rIns="0" bIns="0" rtlCol="0">
            <a:noAutofit/>
          </a:bodyPr>
          <a:lstStyle/>
          <a:p>
            <a:endParaRPr/>
          </a:p>
        </p:txBody>
      </p:sp>
      <p:sp>
        <p:nvSpPr>
          <p:cNvPr id="24" name="object 24"/>
          <p:cNvSpPr/>
          <p:nvPr/>
        </p:nvSpPr>
        <p:spPr>
          <a:xfrm>
            <a:off x="0" y="165100"/>
            <a:ext cx="1008062" cy="1016000"/>
          </a:xfrm>
          <a:custGeom>
            <a:avLst/>
            <a:gdLst/>
            <a:ahLst/>
            <a:cxnLst/>
            <a:rect l="l" t="t" r="r" b="b"/>
            <a:pathLst>
              <a:path w="1008062" h="1016000">
                <a:moveTo>
                  <a:pt x="0" y="0"/>
                </a:moveTo>
                <a:lnTo>
                  <a:pt x="1008062" y="0"/>
                </a:lnTo>
                <a:lnTo>
                  <a:pt x="1008062" y="1016000"/>
                </a:lnTo>
                <a:lnTo>
                  <a:pt x="0" y="1016000"/>
                </a:lnTo>
                <a:lnTo>
                  <a:pt x="0" y="0"/>
                </a:lnTo>
                <a:close/>
              </a:path>
            </a:pathLst>
          </a:custGeom>
          <a:solidFill>
            <a:srgbClr val="000000">
              <a:alpha val="0"/>
            </a:srgbClr>
          </a:solidFill>
        </p:spPr>
        <p:txBody>
          <a:bodyPr wrap="square" lIns="0" tIns="0" rIns="0" bIns="0" rtlCol="0">
            <a:noAutofit/>
          </a:bodyPr>
          <a:lstStyle/>
          <a:p>
            <a:endParaRPr/>
          </a:p>
        </p:txBody>
      </p:sp>
      <p:sp>
        <p:nvSpPr>
          <p:cNvPr id="25" name="object 25"/>
          <p:cNvSpPr/>
          <p:nvPr/>
        </p:nvSpPr>
        <p:spPr>
          <a:xfrm>
            <a:off x="131762" y="2178842"/>
            <a:ext cx="2255837" cy="0"/>
          </a:xfrm>
          <a:custGeom>
            <a:avLst/>
            <a:gdLst/>
            <a:ahLst/>
            <a:cxnLst/>
            <a:rect l="l" t="t" r="r" b="b"/>
            <a:pathLst>
              <a:path w="2255837">
                <a:moveTo>
                  <a:pt x="0" y="0"/>
                </a:moveTo>
                <a:lnTo>
                  <a:pt x="2255837" y="0"/>
                </a:lnTo>
              </a:path>
            </a:pathLst>
          </a:custGeom>
          <a:ln w="380681">
            <a:solidFill>
              <a:srgbClr val="000000"/>
            </a:solidFill>
          </a:ln>
        </p:spPr>
        <p:txBody>
          <a:bodyPr wrap="square" lIns="0" tIns="0" rIns="0" bIns="0" rtlCol="0">
            <a:noAutofit/>
          </a:bodyPr>
          <a:lstStyle/>
          <a:p>
            <a:endParaRPr/>
          </a:p>
        </p:txBody>
      </p:sp>
      <p:sp>
        <p:nvSpPr>
          <p:cNvPr id="26" name="object 26"/>
          <p:cNvSpPr/>
          <p:nvPr/>
        </p:nvSpPr>
        <p:spPr>
          <a:xfrm>
            <a:off x="2544235" y="68627"/>
            <a:ext cx="9329318" cy="6186309"/>
          </a:xfrm>
          <a:custGeom>
            <a:avLst/>
            <a:gdLst/>
            <a:ahLst/>
            <a:cxnLst/>
            <a:rect l="l" t="t" r="r" b="b"/>
            <a:pathLst>
              <a:path w="9329318" h="6186309">
                <a:moveTo>
                  <a:pt x="0" y="0"/>
                </a:moveTo>
                <a:lnTo>
                  <a:pt x="9329318" y="0"/>
                </a:lnTo>
                <a:lnTo>
                  <a:pt x="9329318" y="6186309"/>
                </a:lnTo>
                <a:lnTo>
                  <a:pt x="0" y="6186309"/>
                </a:lnTo>
                <a:lnTo>
                  <a:pt x="0" y="0"/>
                </a:lnTo>
                <a:close/>
              </a:path>
            </a:pathLst>
          </a:custGeom>
          <a:solidFill>
            <a:srgbClr val="000000">
              <a:alpha val="0"/>
            </a:srgbClr>
          </a:solidFill>
        </p:spPr>
        <p:txBody>
          <a:bodyPr wrap="square" lIns="0" tIns="0" rIns="0" bIns="0" rtlCol="0">
            <a:noAutofit/>
          </a:bodyPr>
          <a:lstStyle/>
          <a:p>
            <a:endParaRPr/>
          </a:p>
        </p:txBody>
      </p:sp>
      <p:sp>
        <p:nvSpPr>
          <p:cNvPr id="27" name="object 27"/>
          <p:cNvSpPr/>
          <p:nvPr/>
        </p:nvSpPr>
        <p:spPr>
          <a:xfrm>
            <a:off x="2629959" y="1082208"/>
            <a:ext cx="0" cy="380423"/>
          </a:xfrm>
          <a:custGeom>
            <a:avLst/>
            <a:gdLst/>
            <a:ahLst/>
            <a:cxnLst/>
            <a:rect l="l" t="t" r="r" b="b"/>
            <a:pathLst>
              <a:path h="380423">
                <a:moveTo>
                  <a:pt x="0" y="0"/>
                </a:moveTo>
                <a:lnTo>
                  <a:pt x="0" y="380423"/>
                </a:lnTo>
                <a:lnTo>
                  <a:pt x="0" y="0"/>
                </a:lnTo>
                <a:close/>
              </a:path>
            </a:pathLst>
          </a:custGeom>
          <a:solidFill>
            <a:srgbClr val="000000">
              <a:alpha val="0"/>
            </a:srgbClr>
          </a:solidFill>
        </p:spPr>
        <p:txBody>
          <a:bodyPr wrap="square" lIns="0" tIns="0" rIns="0" bIns="0" rtlCol="0">
            <a:noAutofit/>
          </a:bodyPr>
          <a:lstStyle/>
          <a:p>
            <a:endParaRPr/>
          </a:p>
        </p:txBody>
      </p:sp>
      <p:sp>
        <p:nvSpPr>
          <p:cNvPr id="28" name="object 28"/>
          <p:cNvSpPr/>
          <p:nvPr/>
        </p:nvSpPr>
        <p:spPr>
          <a:xfrm>
            <a:off x="131762" y="4394200"/>
            <a:ext cx="2400300" cy="1468437"/>
          </a:xfrm>
          <a:custGeom>
            <a:avLst/>
            <a:gdLst/>
            <a:ahLst/>
            <a:cxnLst/>
            <a:rect l="l" t="t" r="r" b="b"/>
            <a:pathLst>
              <a:path w="2400300" h="1468437">
                <a:moveTo>
                  <a:pt x="0" y="0"/>
                </a:moveTo>
                <a:lnTo>
                  <a:pt x="2400300" y="0"/>
                </a:lnTo>
                <a:lnTo>
                  <a:pt x="2400300" y="1468437"/>
                </a:lnTo>
                <a:lnTo>
                  <a:pt x="0" y="1468437"/>
                </a:lnTo>
                <a:lnTo>
                  <a:pt x="0" y="0"/>
                </a:lnTo>
                <a:close/>
              </a:path>
            </a:pathLst>
          </a:custGeom>
          <a:solidFill>
            <a:srgbClr val="000000">
              <a:alpha val="0"/>
            </a:srgbClr>
          </a:solidFill>
        </p:spPr>
        <p:txBody>
          <a:bodyPr wrap="square" lIns="0" tIns="0" rIns="0" bIns="0" rtlCol="0">
            <a:noAutofit/>
          </a:bodyPr>
          <a:lstStyle/>
          <a:p>
            <a:endParaRPr/>
          </a:p>
        </p:txBody>
      </p:sp>
      <p:sp>
        <p:nvSpPr>
          <p:cNvPr id="29" name="object 29"/>
          <p:cNvSpPr/>
          <p:nvPr/>
        </p:nvSpPr>
        <p:spPr>
          <a:xfrm>
            <a:off x="131762" y="2501900"/>
            <a:ext cx="2255837" cy="954087"/>
          </a:xfrm>
          <a:custGeom>
            <a:avLst/>
            <a:gdLst/>
            <a:ahLst/>
            <a:cxnLst/>
            <a:rect l="l" t="t" r="r" b="b"/>
            <a:pathLst>
              <a:path w="2255837" h="954087">
                <a:moveTo>
                  <a:pt x="0" y="0"/>
                </a:moveTo>
                <a:lnTo>
                  <a:pt x="2255837" y="0"/>
                </a:lnTo>
                <a:lnTo>
                  <a:pt x="2255837" y="954087"/>
                </a:lnTo>
                <a:lnTo>
                  <a:pt x="0" y="954087"/>
                </a:lnTo>
                <a:lnTo>
                  <a:pt x="0" y="0"/>
                </a:lnTo>
                <a:close/>
              </a:path>
            </a:pathLst>
          </a:custGeom>
          <a:solidFill>
            <a:srgbClr val="000000">
              <a:alpha val="0"/>
            </a:srgbClr>
          </a:solidFill>
        </p:spPr>
        <p:txBody>
          <a:bodyPr wrap="square" lIns="0" tIns="0" rIns="0" bIns="0" rtlCol="0">
            <a:noAutofit/>
          </a:bodyPr>
          <a:lstStyle/>
          <a:p>
            <a:endParaRPr/>
          </a:p>
        </p:txBody>
      </p:sp>
      <p:sp>
        <p:nvSpPr>
          <p:cNvPr id="30" name="object 30"/>
          <p:cNvSpPr/>
          <p:nvPr/>
        </p:nvSpPr>
        <p:spPr>
          <a:xfrm>
            <a:off x="144462" y="3617912"/>
            <a:ext cx="2255837" cy="666750"/>
          </a:xfrm>
          <a:custGeom>
            <a:avLst/>
            <a:gdLst/>
            <a:ahLst/>
            <a:cxnLst/>
            <a:rect l="l" t="t" r="r" b="b"/>
            <a:pathLst>
              <a:path w="2255837" h="666750">
                <a:moveTo>
                  <a:pt x="0" y="0"/>
                </a:moveTo>
                <a:lnTo>
                  <a:pt x="2255837" y="0"/>
                </a:lnTo>
                <a:lnTo>
                  <a:pt x="2255837" y="666750"/>
                </a:lnTo>
                <a:lnTo>
                  <a:pt x="0" y="666750"/>
                </a:lnTo>
                <a:lnTo>
                  <a:pt x="0" y="0"/>
                </a:lnTo>
                <a:close/>
              </a:path>
            </a:pathLst>
          </a:custGeom>
          <a:solidFill>
            <a:srgbClr val="000000">
              <a:alpha val="0"/>
            </a:srgbClr>
          </a:solidFill>
        </p:spPr>
        <p:txBody>
          <a:bodyPr wrap="square" lIns="0" tIns="0" rIns="0" bIns="0" rtlCol="0">
            <a:noAutofit/>
          </a:bodyPr>
          <a:lstStyle/>
          <a:p>
            <a:endParaRPr/>
          </a:p>
        </p:txBody>
      </p:sp>
      <p:sp>
        <p:nvSpPr>
          <p:cNvPr id="16" name="object 16"/>
          <p:cNvSpPr/>
          <p:nvPr/>
        </p:nvSpPr>
        <p:spPr>
          <a:xfrm>
            <a:off x="2483727" y="0"/>
            <a:ext cx="9647237" cy="6858000"/>
          </a:xfrm>
          <a:custGeom>
            <a:avLst/>
            <a:gdLst/>
            <a:ahLst/>
            <a:cxnLst/>
            <a:rect l="l" t="t" r="r" b="b"/>
            <a:pathLst>
              <a:path w="9647237" h="6858000">
                <a:moveTo>
                  <a:pt x="9647237" y="0"/>
                </a:moveTo>
                <a:lnTo>
                  <a:pt x="0" y="0"/>
                </a:lnTo>
                <a:lnTo>
                  <a:pt x="0" y="6858000"/>
                </a:lnTo>
                <a:lnTo>
                  <a:pt x="9647237" y="6858000"/>
                </a:lnTo>
                <a:lnTo>
                  <a:pt x="9647237" y="0"/>
                </a:lnTo>
                <a:close/>
              </a:path>
            </a:pathLst>
          </a:custGeom>
          <a:solidFill>
            <a:schemeClr val="bg1"/>
          </a:solidFill>
        </p:spPr>
        <p:txBody>
          <a:bodyPr wrap="square" lIns="0" tIns="0" rIns="0" bIns="0" rtlCol="0">
            <a:noAutofit/>
          </a:bodyPr>
          <a:lstStyle/>
          <a:p>
            <a:endParaRPr/>
          </a:p>
        </p:txBody>
      </p:sp>
      <p:sp>
        <p:nvSpPr>
          <p:cNvPr id="15" name="object 15"/>
          <p:cNvSpPr txBox="1"/>
          <p:nvPr/>
        </p:nvSpPr>
        <p:spPr>
          <a:xfrm>
            <a:off x="2617259" y="142958"/>
            <a:ext cx="8310457" cy="975360"/>
          </a:xfrm>
          <a:prstGeom prst="rect">
            <a:avLst/>
          </a:prstGeom>
        </p:spPr>
        <p:txBody>
          <a:bodyPr wrap="square" lIns="0" tIns="14636" rIns="0" bIns="0" rtlCol="0">
            <a:noAutofit/>
          </a:bodyPr>
          <a:lstStyle/>
          <a:p>
            <a:pPr marL="12700" marR="35492">
              <a:lnSpc>
                <a:spcPts val="2305"/>
              </a:lnSpc>
            </a:pPr>
            <a:r>
              <a:rPr sz="2200" b="1" spc="103" dirty="0" smtClean="0">
                <a:latin typeface="Times New Roman"/>
                <a:cs typeface="Times New Roman"/>
              </a:rPr>
              <a:t>Tujuan</a:t>
            </a:r>
            <a:endParaRPr sz="2200" dirty="0">
              <a:latin typeface="Times New Roman"/>
              <a:cs typeface="Times New Roman"/>
            </a:endParaRPr>
          </a:p>
          <a:p>
            <a:pPr marL="12700">
              <a:lnSpc>
                <a:spcPct val="100041"/>
              </a:lnSpc>
            </a:pPr>
            <a:r>
              <a:rPr sz="2200" spc="189" dirty="0" smtClean="0">
                <a:latin typeface="Times New Roman"/>
                <a:cs typeface="Times New Roman"/>
              </a:rPr>
              <a:t>Peserta</a:t>
            </a:r>
            <a:r>
              <a:rPr sz="2200" spc="19" dirty="0" smtClean="0">
                <a:latin typeface="Times New Roman"/>
                <a:cs typeface="Times New Roman"/>
              </a:rPr>
              <a:t> </a:t>
            </a:r>
            <a:r>
              <a:rPr sz="2200" spc="0" dirty="0" smtClean="0">
                <a:latin typeface="Times New Roman"/>
                <a:cs typeface="Times New Roman"/>
              </a:rPr>
              <a:t>didik</a:t>
            </a:r>
            <a:r>
              <a:rPr sz="2200" spc="426" dirty="0" smtClean="0">
                <a:latin typeface="Times New Roman"/>
                <a:cs typeface="Times New Roman"/>
              </a:rPr>
              <a:t> </a:t>
            </a:r>
            <a:r>
              <a:rPr sz="2200" spc="223" dirty="0" smtClean="0">
                <a:latin typeface="Times New Roman"/>
                <a:cs typeface="Times New Roman"/>
              </a:rPr>
              <a:t>mampu</a:t>
            </a:r>
            <a:r>
              <a:rPr sz="2200" spc="283" dirty="0" smtClean="0">
                <a:latin typeface="Times New Roman"/>
                <a:cs typeface="Times New Roman"/>
              </a:rPr>
              <a:t> </a:t>
            </a:r>
            <a:r>
              <a:rPr sz="2200" spc="181" dirty="0" smtClean="0">
                <a:latin typeface="Times New Roman"/>
                <a:cs typeface="Times New Roman"/>
              </a:rPr>
              <a:t>menerapkan</a:t>
            </a:r>
            <a:r>
              <a:rPr sz="2200" spc="448" dirty="0" smtClean="0">
                <a:latin typeface="Times New Roman"/>
                <a:cs typeface="Times New Roman"/>
              </a:rPr>
              <a:t> </a:t>
            </a:r>
            <a:r>
              <a:rPr sz="2200" spc="154" dirty="0" smtClean="0">
                <a:latin typeface="Times New Roman"/>
                <a:cs typeface="Times New Roman"/>
              </a:rPr>
              <a:t>teknik</a:t>
            </a:r>
            <a:r>
              <a:rPr sz="2200" spc="-200" dirty="0" smtClean="0">
                <a:latin typeface="Times New Roman"/>
                <a:cs typeface="Times New Roman"/>
              </a:rPr>
              <a:t> </a:t>
            </a:r>
            <a:r>
              <a:rPr sz="2200" spc="169" dirty="0" smtClean="0">
                <a:latin typeface="Times New Roman"/>
                <a:cs typeface="Times New Roman"/>
              </a:rPr>
              <a:t>berkomunikasi</a:t>
            </a:r>
            <a:r>
              <a:rPr sz="2200" spc="-111" dirty="0" smtClean="0">
                <a:latin typeface="Times New Roman"/>
                <a:cs typeface="Times New Roman"/>
              </a:rPr>
              <a:t> </a:t>
            </a:r>
            <a:r>
              <a:rPr sz="2200" spc="192" dirty="0" smtClean="0">
                <a:latin typeface="Times New Roman"/>
                <a:cs typeface="Times New Roman"/>
              </a:rPr>
              <a:t>dalam</a:t>
            </a:r>
            <a:r>
              <a:rPr sz="2200" spc="98" dirty="0" smtClean="0">
                <a:latin typeface="Times New Roman"/>
                <a:cs typeface="Times New Roman"/>
              </a:rPr>
              <a:t> </a:t>
            </a:r>
            <a:r>
              <a:rPr sz="2200" spc="192" dirty="0" smtClean="0">
                <a:latin typeface="Times New Roman"/>
                <a:cs typeface="Times New Roman"/>
              </a:rPr>
              <a:t>menghadapi</a:t>
            </a:r>
            <a:r>
              <a:rPr sz="2200" spc="127" dirty="0" smtClean="0">
                <a:latin typeface="Times New Roman"/>
                <a:cs typeface="Times New Roman"/>
              </a:rPr>
              <a:t> </a:t>
            </a:r>
            <a:r>
              <a:rPr sz="2200" spc="196" dirty="0" smtClean="0">
                <a:latin typeface="Times New Roman"/>
                <a:cs typeface="Times New Roman"/>
              </a:rPr>
              <a:t>wawancara</a:t>
            </a:r>
            <a:r>
              <a:rPr sz="2200" spc="-78" dirty="0" smtClean="0">
                <a:latin typeface="Times New Roman"/>
                <a:cs typeface="Times New Roman"/>
              </a:rPr>
              <a:t> </a:t>
            </a:r>
            <a:r>
              <a:rPr sz="2200" spc="0" dirty="0" smtClean="0">
                <a:latin typeface="Times New Roman"/>
                <a:cs typeface="Times New Roman"/>
              </a:rPr>
              <a:t>di</a:t>
            </a:r>
            <a:r>
              <a:rPr sz="2200" spc="207" dirty="0" smtClean="0">
                <a:latin typeface="Times New Roman"/>
                <a:cs typeface="Times New Roman"/>
              </a:rPr>
              <a:t> </a:t>
            </a:r>
            <a:r>
              <a:rPr sz="2200" spc="155" dirty="0" smtClean="0">
                <a:latin typeface="Times New Roman"/>
                <a:cs typeface="Times New Roman"/>
              </a:rPr>
              <a:t>dunia</a:t>
            </a:r>
            <a:r>
              <a:rPr sz="2200" spc="166" dirty="0" smtClean="0">
                <a:latin typeface="Times New Roman"/>
                <a:cs typeface="Times New Roman"/>
              </a:rPr>
              <a:t> </a:t>
            </a:r>
            <a:r>
              <a:rPr sz="2200" spc="130" dirty="0" smtClean="0">
                <a:latin typeface="Times New Roman"/>
                <a:cs typeface="Times New Roman"/>
              </a:rPr>
              <a:t>kerja.</a:t>
            </a:r>
            <a:endParaRPr sz="2200" dirty="0">
              <a:latin typeface="Times New Roman"/>
              <a:cs typeface="Times New Roman"/>
            </a:endParaRPr>
          </a:p>
        </p:txBody>
      </p:sp>
      <p:sp>
        <p:nvSpPr>
          <p:cNvPr id="14" name="object 14"/>
          <p:cNvSpPr txBox="1"/>
          <p:nvPr/>
        </p:nvSpPr>
        <p:spPr>
          <a:xfrm>
            <a:off x="273483" y="323949"/>
            <a:ext cx="574802" cy="787400"/>
          </a:xfrm>
          <a:prstGeom prst="rect">
            <a:avLst/>
          </a:prstGeom>
        </p:spPr>
        <p:txBody>
          <a:bodyPr wrap="square" lIns="0" tIns="38766" rIns="0" bIns="0" rtlCol="0">
            <a:noAutofit/>
          </a:bodyPr>
          <a:lstStyle/>
          <a:p>
            <a:pPr marL="12700">
              <a:lnSpc>
                <a:spcPts val="6105"/>
              </a:lnSpc>
            </a:pPr>
            <a:r>
              <a:rPr sz="6000" b="1" spc="419" dirty="0" smtClean="0">
                <a:solidFill>
                  <a:srgbClr val="E74C22"/>
                </a:solidFill>
                <a:latin typeface="Times New Roman"/>
                <a:cs typeface="Times New Roman"/>
              </a:rPr>
              <a:t>8</a:t>
            </a:r>
            <a:endParaRPr sz="6000">
              <a:latin typeface="Times New Roman"/>
              <a:cs typeface="Times New Roman"/>
            </a:endParaRPr>
          </a:p>
        </p:txBody>
      </p:sp>
      <p:sp>
        <p:nvSpPr>
          <p:cNvPr id="13" name="object 13"/>
          <p:cNvSpPr txBox="1"/>
          <p:nvPr/>
        </p:nvSpPr>
        <p:spPr>
          <a:xfrm>
            <a:off x="217487" y="1178271"/>
            <a:ext cx="2189438" cy="802640"/>
          </a:xfrm>
          <a:prstGeom prst="rect">
            <a:avLst/>
          </a:prstGeom>
        </p:spPr>
        <p:txBody>
          <a:bodyPr wrap="square" lIns="0" tIns="12065" rIns="0" bIns="0" rtlCol="0">
            <a:noAutofit/>
          </a:bodyPr>
          <a:lstStyle/>
          <a:p>
            <a:pPr marL="12700" marR="39430">
              <a:lnSpc>
                <a:spcPts val="1900"/>
              </a:lnSpc>
            </a:pPr>
            <a:r>
              <a:rPr sz="1800" b="1" spc="155" dirty="0" smtClean="0">
                <a:solidFill>
                  <a:srgbClr val="FFFFFF"/>
                </a:solidFill>
                <a:latin typeface="Times New Roman"/>
                <a:cs typeface="Times New Roman"/>
              </a:rPr>
              <a:t>Penerapan</a:t>
            </a:r>
            <a:endParaRPr sz="1800">
              <a:latin typeface="Times New Roman"/>
              <a:cs typeface="Times New Roman"/>
            </a:endParaRPr>
          </a:p>
          <a:p>
            <a:pPr marL="12700">
              <a:lnSpc>
                <a:spcPct val="95825"/>
              </a:lnSpc>
            </a:pPr>
            <a:r>
              <a:rPr sz="1800" b="1" spc="128" dirty="0" smtClean="0">
                <a:solidFill>
                  <a:srgbClr val="FFFFFF"/>
                </a:solidFill>
                <a:latin typeface="Times New Roman"/>
                <a:cs typeface="Times New Roman"/>
              </a:rPr>
              <a:t>Komunikasi dalam</a:t>
            </a:r>
            <a:endParaRPr sz="1800">
              <a:latin typeface="Times New Roman"/>
              <a:cs typeface="Times New Roman"/>
            </a:endParaRPr>
          </a:p>
          <a:p>
            <a:pPr marL="12700" marR="39430">
              <a:lnSpc>
                <a:spcPct val="95825"/>
              </a:lnSpc>
              <a:spcBef>
                <a:spcPts val="90"/>
              </a:spcBef>
            </a:pPr>
            <a:r>
              <a:rPr sz="1800" b="1" spc="133" dirty="0" smtClean="0">
                <a:solidFill>
                  <a:srgbClr val="FFFFFF"/>
                </a:solidFill>
                <a:latin typeface="Times New Roman"/>
                <a:cs typeface="Times New Roman"/>
              </a:rPr>
              <a:t>Wawancara</a:t>
            </a:r>
            <a:endParaRPr sz="1800">
              <a:latin typeface="Times New Roman"/>
              <a:cs typeface="Times New Roman"/>
            </a:endParaRPr>
          </a:p>
        </p:txBody>
      </p:sp>
      <p:sp>
        <p:nvSpPr>
          <p:cNvPr id="12" name="object 12"/>
          <p:cNvSpPr txBox="1"/>
          <p:nvPr/>
        </p:nvSpPr>
        <p:spPr>
          <a:xfrm>
            <a:off x="2617259" y="1484078"/>
            <a:ext cx="8743247" cy="1310639"/>
          </a:xfrm>
          <a:prstGeom prst="rect">
            <a:avLst/>
          </a:prstGeom>
        </p:spPr>
        <p:txBody>
          <a:bodyPr wrap="square" lIns="0" tIns="14636" rIns="0" bIns="0" rtlCol="0">
            <a:noAutofit/>
          </a:bodyPr>
          <a:lstStyle/>
          <a:p>
            <a:pPr marL="12700" marR="35492">
              <a:lnSpc>
                <a:spcPts val="2305"/>
              </a:lnSpc>
            </a:pPr>
            <a:r>
              <a:rPr sz="2200" b="1" spc="166" dirty="0" smtClean="0">
                <a:latin typeface="Times New Roman"/>
                <a:cs typeface="Times New Roman"/>
              </a:rPr>
              <a:t>Persiapan</a:t>
            </a:r>
            <a:endParaRPr sz="2200">
              <a:latin typeface="Times New Roman"/>
              <a:cs typeface="Times New Roman"/>
            </a:endParaRPr>
          </a:p>
          <a:p>
            <a:pPr marL="12700">
              <a:lnSpc>
                <a:spcPct val="100041"/>
              </a:lnSpc>
            </a:pPr>
            <a:r>
              <a:rPr sz="2200" dirty="0" smtClean="0">
                <a:latin typeface="Times New Roman"/>
                <a:cs typeface="Times New Roman"/>
              </a:rPr>
              <a:t>Guru </a:t>
            </a:r>
            <a:r>
              <a:rPr sz="2200" spc="102" dirty="0" smtClean="0">
                <a:latin typeface="Times New Roman"/>
                <a:cs typeface="Times New Roman"/>
              </a:rPr>
              <a:t> </a:t>
            </a:r>
            <a:r>
              <a:rPr sz="2200" spc="172" dirty="0" smtClean="0">
                <a:latin typeface="Times New Roman"/>
                <a:cs typeface="Times New Roman"/>
              </a:rPr>
              <a:t>membekali</a:t>
            </a:r>
            <a:r>
              <a:rPr sz="2200" spc="19" dirty="0" smtClean="0">
                <a:latin typeface="Times New Roman"/>
                <a:cs typeface="Times New Roman"/>
              </a:rPr>
              <a:t> </a:t>
            </a:r>
            <a:r>
              <a:rPr sz="2200" spc="0" dirty="0" smtClean="0">
                <a:latin typeface="Times New Roman"/>
                <a:cs typeface="Times New Roman"/>
              </a:rPr>
              <a:t>diri</a:t>
            </a:r>
            <a:r>
              <a:rPr sz="2200" spc="294" dirty="0" smtClean="0">
                <a:latin typeface="Times New Roman"/>
                <a:cs typeface="Times New Roman"/>
              </a:rPr>
              <a:t> </a:t>
            </a:r>
            <a:r>
              <a:rPr sz="2200" spc="200" dirty="0" smtClean="0">
                <a:latin typeface="Times New Roman"/>
                <a:cs typeface="Times New Roman"/>
              </a:rPr>
              <a:t>dengan</a:t>
            </a:r>
            <a:r>
              <a:rPr sz="2200" spc="146" dirty="0" smtClean="0">
                <a:latin typeface="Times New Roman"/>
                <a:cs typeface="Times New Roman"/>
              </a:rPr>
              <a:t> </a:t>
            </a:r>
            <a:r>
              <a:rPr sz="2200" spc="178" dirty="0" smtClean="0">
                <a:latin typeface="Times New Roman"/>
                <a:cs typeface="Times New Roman"/>
              </a:rPr>
              <a:t>berbagai</a:t>
            </a:r>
            <a:r>
              <a:rPr sz="2200" spc="19" dirty="0" smtClean="0">
                <a:latin typeface="Times New Roman"/>
                <a:cs typeface="Times New Roman"/>
              </a:rPr>
              <a:t> </a:t>
            </a:r>
            <a:r>
              <a:rPr sz="2200" spc="190" dirty="0" smtClean="0">
                <a:latin typeface="Times New Roman"/>
                <a:cs typeface="Times New Roman"/>
              </a:rPr>
              <a:t>pengetahuan</a:t>
            </a:r>
            <a:r>
              <a:rPr sz="2200" spc="352" dirty="0" smtClean="0">
                <a:latin typeface="Times New Roman"/>
                <a:cs typeface="Times New Roman"/>
              </a:rPr>
              <a:t> </a:t>
            </a:r>
            <a:r>
              <a:rPr sz="2200" spc="175" dirty="0" smtClean="0">
                <a:latin typeface="Times New Roman"/>
                <a:cs typeface="Times New Roman"/>
              </a:rPr>
              <a:t>tentang</a:t>
            </a:r>
            <a:r>
              <a:rPr sz="2200" spc="213" dirty="0" smtClean="0">
                <a:latin typeface="Times New Roman"/>
                <a:cs typeface="Times New Roman"/>
              </a:rPr>
              <a:t> </a:t>
            </a:r>
            <a:r>
              <a:rPr sz="2200" spc="172" dirty="0" smtClean="0">
                <a:latin typeface="Times New Roman"/>
                <a:cs typeface="Times New Roman"/>
              </a:rPr>
              <a:t>teknik</a:t>
            </a:r>
            <a:r>
              <a:rPr sz="2200" spc="103" dirty="0" smtClean="0">
                <a:latin typeface="Times New Roman"/>
                <a:cs typeface="Times New Roman"/>
              </a:rPr>
              <a:t> </a:t>
            </a:r>
            <a:r>
              <a:rPr sz="2200" spc="185" dirty="0" smtClean="0">
                <a:latin typeface="Times New Roman"/>
                <a:cs typeface="Times New Roman"/>
              </a:rPr>
              <a:t>wawancara</a:t>
            </a:r>
            <a:r>
              <a:rPr sz="2200" spc="19" dirty="0" smtClean="0">
                <a:latin typeface="Times New Roman"/>
                <a:cs typeface="Times New Roman"/>
              </a:rPr>
              <a:t> </a:t>
            </a:r>
            <a:r>
              <a:rPr sz="2200" spc="0" dirty="0" smtClean="0">
                <a:latin typeface="Times New Roman"/>
                <a:cs typeface="Times New Roman"/>
              </a:rPr>
              <a:t>yang </a:t>
            </a:r>
            <a:r>
              <a:rPr sz="2200" spc="25" dirty="0" smtClean="0">
                <a:latin typeface="Times New Roman"/>
                <a:cs typeface="Times New Roman"/>
              </a:rPr>
              <a:t> </a:t>
            </a:r>
            <a:r>
              <a:rPr sz="2200" spc="97" dirty="0" smtClean="0">
                <a:latin typeface="Times New Roman"/>
                <a:cs typeface="Times New Roman"/>
              </a:rPr>
              <a:t>efektif</a:t>
            </a:r>
            <a:r>
              <a:rPr sz="2200" spc="19" dirty="0" smtClean="0">
                <a:latin typeface="Times New Roman"/>
                <a:cs typeface="Times New Roman"/>
              </a:rPr>
              <a:t> </a:t>
            </a:r>
            <a:r>
              <a:rPr sz="2200" spc="178" dirty="0" smtClean="0">
                <a:latin typeface="Times New Roman"/>
                <a:cs typeface="Times New Roman"/>
              </a:rPr>
              <a:t>sesuai</a:t>
            </a:r>
            <a:r>
              <a:rPr sz="2200" spc="19" dirty="0" smtClean="0">
                <a:latin typeface="Times New Roman"/>
                <a:cs typeface="Times New Roman"/>
              </a:rPr>
              <a:t> </a:t>
            </a:r>
            <a:r>
              <a:rPr sz="2200" spc="210" dirty="0" smtClean="0">
                <a:latin typeface="Times New Roman"/>
                <a:cs typeface="Times New Roman"/>
              </a:rPr>
              <a:t>dengan</a:t>
            </a:r>
            <a:r>
              <a:rPr sz="2200" spc="83" dirty="0" smtClean="0">
                <a:latin typeface="Times New Roman"/>
                <a:cs typeface="Times New Roman"/>
              </a:rPr>
              <a:t> </a:t>
            </a:r>
            <a:r>
              <a:rPr sz="2200" spc="179" dirty="0" smtClean="0">
                <a:latin typeface="Times New Roman"/>
                <a:cs typeface="Times New Roman"/>
              </a:rPr>
              <a:t>tuntutan</a:t>
            </a:r>
            <a:r>
              <a:rPr sz="2200" spc="307" dirty="0" smtClean="0">
                <a:latin typeface="Times New Roman"/>
                <a:cs typeface="Times New Roman"/>
              </a:rPr>
              <a:t> </a:t>
            </a:r>
            <a:r>
              <a:rPr sz="2200" spc="205" dirty="0" smtClean="0">
                <a:latin typeface="Times New Roman"/>
                <a:cs typeface="Times New Roman"/>
              </a:rPr>
              <a:t>kecakapan</a:t>
            </a:r>
            <a:r>
              <a:rPr sz="2200" spc="-165" dirty="0" smtClean="0">
                <a:latin typeface="Times New Roman"/>
                <a:cs typeface="Times New Roman"/>
              </a:rPr>
              <a:t> </a:t>
            </a:r>
            <a:r>
              <a:rPr sz="2200" spc="194" dirty="0" smtClean="0">
                <a:latin typeface="Times New Roman"/>
                <a:cs typeface="Times New Roman"/>
              </a:rPr>
              <a:t>dunia</a:t>
            </a:r>
            <a:r>
              <a:rPr sz="2200" spc="109" dirty="0" smtClean="0">
                <a:latin typeface="Times New Roman"/>
                <a:cs typeface="Times New Roman"/>
              </a:rPr>
              <a:t> </a:t>
            </a:r>
            <a:r>
              <a:rPr sz="2200" spc="114" dirty="0" smtClean="0">
                <a:latin typeface="Times New Roman"/>
                <a:cs typeface="Times New Roman"/>
              </a:rPr>
              <a:t>kerja.</a:t>
            </a:r>
            <a:endParaRPr sz="2200">
              <a:latin typeface="Times New Roman"/>
              <a:cs typeface="Times New Roman"/>
            </a:endParaRPr>
          </a:p>
        </p:txBody>
      </p:sp>
      <p:sp>
        <p:nvSpPr>
          <p:cNvPr id="11" name="object 11"/>
          <p:cNvSpPr txBox="1"/>
          <p:nvPr/>
        </p:nvSpPr>
        <p:spPr>
          <a:xfrm>
            <a:off x="204787" y="2054571"/>
            <a:ext cx="1507299" cy="254000"/>
          </a:xfrm>
          <a:prstGeom prst="rect">
            <a:avLst/>
          </a:prstGeom>
        </p:spPr>
        <p:txBody>
          <a:bodyPr wrap="square" lIns="0" tIns="12065" rIns="0" bIns="0" rtlCol="0">
            <a:noAutofit/>
          </a:bodyPr>
          <a:lstStyle/>
          <a:p>
            <a:pPr marL="12700">
              <a:lnSpc>
                <a:spcPts val="1900"/>
              </a:lnSpc>
            </a:pPr>
            <a:r>
              <a:rPr sz="1800" b="1" spc="59" dirty="0" smtClean="0">
                <a:solidFill>
                  <a:srgbClr val="FFFFFF"/>
                </a:solidFill>
                <a:latin typeface="Times New Roman"/>
                <a:cs typeface="Times New Roman"/>
              </a:rPr>
              <a:t>Durasi : </a:t>
            </a:r>
            <a:r>
              <a:rPr sz="1800" spc="59" dirty="0" smtClean="0">
                <a:solidFill>
                  <a:srgbClr val="FFFFFF"/>
                </a:solidFill>
                <a:latin typeface="Times New Roman"/>
                <a:cs typeface="Times New Roman"/>
              </a:rPr>
              <a:t>12 JP</a:t>
            </a:r>
            <a:endParaRPr sz="1800">
              <a:latin typeface="Times New Roman"/>
              <a:cs typeface="Times New Roman"/>
            </a:endParaRPr>
          </a:p>
        </p:txBody>
      </p:sp>
      <p:sp>
        <p:nvSpPr>
          <p:cNvPr id="10" name="object 10"/>
          <p:cNvSpPr txBox="1"/>
          <p:nvPr/>
        </p:nvSpPr>
        <p:spPr>
          <a:xfrm>
            <a:off x="204787" y="2567334"/>
            <a:ext cx="1970557" cy="1076960"/>
          </a:xfrm>
          <a:prstGeom prst="rect">
            <a:avLst/>
          </a:prstGeom>
        </p:spPr>
        <p:txBody>
          <a:bodyPr wrap="square" lIns="0" tIns="12065" rIns="0" bIns="0" rtlCol="0">
            <a:noAutofit/>
          </a:bodyPr>
          <a:lstStyle/>
          <a:p>
            <a:pPr marL="12700" marR="34290">
              <a:lnSpc>
                <a:spcPts val="1900"/>
              </a:lnSpc>
            </a:pPr>
            <a:r>
              <a:rPr sz="1800" b="1" spc="102" dirty="0" smtClean="0">
                <a:solidFill>
                  <a:srgbClr val="FFFFFF"/>
                </a:solidFill>
                <a:latin typeface="Times New Roman"/>
                <a:cs typeface="Times New Roman"/>
              </a:rPr>
              <a:t>Bahan :</a:t>
            </a:r>
            <a:endParaRPr sz="1800">
              <a:latin typeface="Times New Roman"/>
              <a:cs typeface="Times New Roman"/>
            </a:endParaRPr>
          </a:p>
          <a:p>
            <a:pPr marL="12700" marR="34290">
              <a:lnSpc>
                <a:spcPct val="95825"/>
              </a:lnSpc>
            </a:pPr>
            <a:r>
              <a:rPr sz="1800" spc="106" dirty="0" smtClean="0">
                <a:solidFill>
                  <a:srgbClr val="FFFFFF"/>
                </a:solidFill>
                <a:latin typeface="Times New Roman"/>
                <a:cs typeface="Times New Roman"/>
              </a:rPr>
              <a:t>Lembar Kerja</a:t>
            </a:r>
            <a:endParaRPr sz="1800">
              <a:latin typeface="Times New Roman"/>
              <a:cs typeface="Times New Roman"/>
            </a:endParaRPr>
          </a:p>
          <a:p>
            <a:pPr marL="12700" marR="34290">
              <a:lnSpc>
                <a:spcPct val="95825"/>
              </a:lnSpc>
              <a:spcBef>
                <a:spcPts val="90"/>
              </a:spcBef>
            </a:pPr>
            <a:r>
              <a:rPr sz="1800" i="1" spc="38" dirty="0" smtClean="0">
                <a:solidFill>
                  <a:srgbClr val="FFFFFF"/>
                </a:solidFill>
                <a:latin typeface="Times New Roman"/>
                <a:cs typeface="Times New Roman"/>
              </a:rPr>
              <a:t>Roleplay</a:t>
            </a:r>
            <a:endParaRPr sz="1800">
              <a:latin typeface="Times New Roman"/>
              <a:cs typeface="Times New Roman"/>
            </a:endParaRPr>
          </a:p>
          <a:p>
            <a:pPr marL="12700">
              <a:lnSpc>
                <a:spcPct val="95825"/>
              </a:lnSpc>
              <a:spcBef>
                <a:spcPts val="90"/>
              </a:spcBef>
            </a:pPr>
            <a:r>
              <a:rPr sz="1800" spc="122" dirty="0" smtClean="0">
                <a:solidFill>
                  <a:srgbClr val="FFFFFF"/>
                </a:solidFill>
                <a:latin typeface="Times New Roman"/>
                <a:cs typeface="Times New Roman"/>
              </a:rPr>
              <a:t>teknik wawancara</a:t>
            </a:r>
            <a:endParaRPr sz="1800">
              <a:latin typeface="Times New Roman"/>
              <a:cs typeface="Times New Roman"/>
            </a:endParaRPr>
          </a:p>
        </p:txBody>
      </p:sp>
      <p:sp>
        <p:nvSpPr>
          <p:cNvPr id="9" name="object 9"/>
          <p:cNvSpPr txBox="1"/>
          <p:nvPr/>
        </p:nvSpPr>
        <p:spPr>
          <a:xfrm>
            <a:off x="2617259" y="3160478"/>
            <a:ext cx="1846808" cy="304800"/>
          </a:xfrm>
          <a:prstGeom prst="rect">
            <a:avLst/>
          </a:prstGeom>
        </p:spPr>
        <p:txBody>
          <a:bodyPr wrap="square" lIns="0" tIns="14636" rIns="0" bIns="0" rtlCol="0">
            <a:noAutofit/>
          </a:bodyPr>
          <a:lstStyle/>
          <a:p>
            <a:pPr marL="12700">
              <a:lnSpc>
                <a:spcPts val="2305"/>
              </a:lnSpc>
            </a:pPr>
            <a:r>
              <a:rPr sz="2200" b="1" spc="192" dirty="0" smtClean="0">
                <a:latin typeface="Times New Roman"/>
                <a:cs typeface="Times New Roman"/>
              </a:rPr>
              <a:t>Pelaksanaan</a:t>
            </a:r>
            <a:endParaRPr sz="2200">
              <a:latin typeface="Times New Roman"/>
              <a:cs typeface="Times New Roman"/>
            </a:endParaRPr>
          </a:p>
        </p:txBody>
      </p:sp>
      <p:sp>
        <p:nvSpPr>
          <p:cNvPr id="8" name="object 8"/>
          <p:cNvSpPr txBox="1"/>
          <p:nvPr/>
        </p:nvSpPr>
        <p:spPr>
          <a:xfrm>
            <a:off x="2864903" y="3495758"/>
            <a:ext cx="8505199" cy="2316479"/>
          </a:xfrm>
          <a:prstGeom prst="rect">
            <a:avLst/>
          </a:prstGeom>
        </p:spPr>
        <p:txBody>
          <a:bodyPr wrap="square" lIns="0" tIns="14636" rIns="0" bIns="0" rtlCol="0">
            <a:noAutofit/>
          </a:bodyPr>
          <a:lstStyle/>
          <a:p>
            <a:pPr marL="12700" marR="35492">
              <a:lnSpc>
                <a:spcPts val="2305"/>
              </a:lnSpc>
            </a:pPr>
            <a:r>
              <a:rPr sz="2200" spc="157" dirty="0" smtClean="0">
                <a:latin typeface="Times New Roman"/>
                <a:cs typeface="Times New Roman"/>
              </a:rPr>
              <a:t>Peserta didik dapat memahami pentingnya teknik wawancara.</a:t>
            </a:r>
            <a:endParaRPr sz="2200">
              <a:latin typeface="Times New Roman"/>
              <a:cs typeface="Times New Roman"/>
            </a:endParaRPr>
          </a:p>
          <a:p>
            <a:pPr marL="12700" marR="238607">
              <a:lnSpc>
                <a:spcPct val="100041"/>
              </a:lnSpc>
            </a:pPr>
            <a:r>
              <a:rPr sz="2200" spc="189" dirty="0" smtClean="0">
                <a:latin typeface="Times New Roman"/>
                <a:cs typeface="Times New Roman"/>
              </a:rPr>
              <a:t>Peserta</a:t>
            </a:r>
            <a:r>
              <a:rPr sz="2200" spc="19" dirty="0" smtClean="0">
                <a:latin typeface="Times New Roman"/>
                <a:cs typeface="Times New Roman"/>
              </a:rPr>
              <a:t> </a:t>
            </a:r>
            <a:r>
              <a:rPr sz="2200" spc="0" dirty="0" smtClean="0">
                <a:latin typeface="Times New Roman"/>
                <a:cs typeface="Times New Roman"/>
              </a:rPr>
              <a:t>didik</a:t>
            </a:r>
            <a:r>
              <a:rPr sz="2200" spc="426" dirty="0" smtClean="0">
                <a:latin typeface="Times New Roman"/>
                <a:cs typeface="Times New Roman"/>
              </a:rPr>
              <a:t> </a:t>
            </a:r>
            <a:r>
              <a:rPr sz="2200" spc="141" dirty="0" smtClean="0">
                <a:latin typeface="Times New Roman"/>
                <a:cs typeface="Times New Roman"/>
              </a:rPr>
              <a:t>dapat</a:t>
            </a:r>
            <a:r>
              <a:rPr sz="2200" spc="447" dirty="0" smtClean="0">
                <a:latin typeface="Times New Roman"/>
                <a:cs typeface="Times New Roman"/>
              </a:rPr>
              <a:t> </a:t>
            </a:r>
            <a:r>
              <a:rPr sz="2200" spc="162" dirty="0" smtClean="0">
                <a:latin typeface="Times New Roman"/>
                <a:cs typeface="Times New Roman"/>
              </a:rPr>
              <a:t>menunjukan</a:t>
            </a:r>
            <a:r>
              <a:rPr sz="2200" spc="454" dirty="0" smtClean="0">
                <a:latin typeface="Times New Roman"/>
                <a:cs typeface="Times New Roman"/>
              </a:rPr>
              <a:t> </a:t>
            </a:r>
            <a:r>
              <a:rPr sz="2200" spc="135" dirty="0" smtClean="0">
                <a:latin typeface="Times New Roman"/>
                <a:cs typeface="Times New Roman"/>
              </a:rPr>
              <a:t>potensi</a:t>
            </a:r>
            <a:r>
              <a:rPr sz="2200" spc="336" dirty="0" smtClean="0">
                <a:latin typeface="Times New Roman"/>
                <a:cs typeface="Times New Roman"/>
              </a:rPr>
              <a:t> </a:t>
            </a:r>
            <a:r>
              <a:rPr sz="2200" spc="132" dirty="0" smtClean="0">
                <a:latin typeface="Times New Roman"/>
                <a:cs typeface="Times New Roman"/>
              </a:rPr>
              <a:t>dirinya</a:t>
            </a:r>
            <a:r>
              <a:rPr sz="2200" spc="-167" dirty="0" smtClean="0">
                <a:latin typeface="Times New Roman"/>
                <a:cs typeface="Times New Roman"/>
              </a:rPr>
              <a:t> </a:t>
            </a:r>
            <a:r>
              <a:rPr sz="2200" spc="181" dirty="0" smtClean="0">
                <a:latin typeface="Times New Roman"/>
                <a:cs typeface="Times New Roman"/>
              </a:rPr>
              <a:t>dalam</a:t>
            </a:r>
            <a:r>
              <a:rPr sz="2200" spc="73" dirty="0" smtClean="0">
                <a:latin typeface="Times New Roman"/>
                <a:cs typeface="Times New Roman"/>
              </a:rPr>
              <a:t> </a:t>
            </a:r>
            <a:r>
              <a:rPr sz="2200" spc="165" dirty="0" smtClean="0">
                <a:latin typeface="Times New Roman"/>
                <a:cs typeface="Times New Roman"/>
              </a:rPr>
              <a:t>konteks</a:t>
            </a:r>
            <a:r>
              <a:rPr sz="2200" spc="92" dirty="0" smtClean="0">
                <a:latin typeface="Times New Roman"/>
                <a:cs typeface="Times New Roman"/>
              </a:rPr>
              <a:t> </a:t>
            </a:r>
            <a:r>
              <a:rPr sz="2200" spc="142" dirty="0" smtClean="0">
                <a:latin typeface="Times New Roman"/>
                <a:cs typeface="Times New Roman"/>
              </a:rPr>
              <a:t>komunikasi</a:t>
            </a:r>
            <a:endParaRPr sz="2200">
              <a:latin typeface="Times New Roman"/>
              <a:cs typeface="Times New Roman"/>
            </a:endParaRPr>
          </a:p>
          <a:p>
            <a:pPr marL="12700" marR="35492">
              <a:lnSpc>
                <a:spcPct val="95825"/>
              </a:lnSpc>
            </a:pPr>
            <a:r>
              <a:rPr sz="2200" spc="136" dirty="0" smtClean="0">
                <a:latin typeface="Times New Roman"/>
                <a:cs typeface="Times New Roman"/>
              </a:rPr>
              <a:t>melalui wawancara di dunia kerja.</a:t>
            </a:r>
            <a:endParaRPr sz="2200">
              <a:latin typeface="Times New Roman"/>
              <a:cs typeface="Times New Roman"/>
            </a:endParaRPr>
          </a:p>
          <a:p>
            <a:pPr marL="12700">
              <a:lnSpc>
                <a:spcPct val="100041"/>
              </a:lnSpc>
              <a:spcBef>
                <a:spcPts val="110"/>
              </a:spcBef>
            </a:pPr>
            <a:r>
              <a:rPr sz="2200" spc="189" dirty="0" smtClean="0">
                <a:latin typeface="Times New Roman"/>
                <a:cs typeface="Times New Roman"/>
              </a:rPr>
              <a:t>Peserta</a:t>
            </a:r>
            <a:r>
              <a:rPr sz="2200" spc="19" dirty="0" smtClean="0">
                <a:latin typeface="Times New Roman"/>
                <a:cs typeface="Times New Roman"/>
              </a:rPr>
              <a:t> </a:t>
            </a:r>
            <a:r>
              <a:rPr sz="2200" spc="0" dirty="0" smtClean="0">
                <a:latin typeface="Times New Roman"/>
                <a:cs typeface="Times New Roman"/>
              </a:rPr>
              <a:t>didik</a:t>
            </a:r>
            <a:r>
              <a:rPr sz="2200" spc="426" dirty="0" smtClean="0">
                <a:latin typeface="Times New Roman"/>
                <a:cs typeface="Times New Roman"/>
              </a:rPr>
              <a:t> </a:t>
            </a:r>
            <a:r>
              <a:rPr sz="2200" spc="179" dirty="0" smtClean="0">
                <a:latin typeface="Times New Roman"/>
                <a:cs typeface="Times New Roman"/>
              </a:rPr>
              <a:t>dapat</a:t>
            </a:r>
            <a:r>
              <a:rPr sz="2200" spc="257" dirty="0" smtClean="0">
                <a:latin typeface="Times New Roman"/>
                <a:cs typeface="Times New Roman"/>
              </a:rPr>
              <a:t> </a:t>
            </a:r>
            <a:r>
              <a:rPr sz="2200" spc="203" dirty="0" smtClean="0">
                <a:latin typeface="Times New Roman"/>
                <a:cs typeface="Times New Roman"/>
              </a:rPr>
              <a:t>menerapkan</a:t>
            </a:r>
            <a:r>
              <a:rPr sz="2200" spc="234" dirty="0" smtClean="0">
                <a:latin typeface="Times New Roman"/>
                <a:cs typeface="Times New Roman"/>
              </a:rPr>
              <a:t> </a:t>
            </a:r>
            <a:r>
              <a:rPr sz="2200" spc="203" dirty="0" smtClean="0">
                <a:latin typeface="Times New Roman"/>
                <a:cs typeface="Times New Roman"/>
              </a:rPr>
              <a:t>metode</a:t>
            </a:r>
            <a:r>
              <a:rPr sz="2200" spc="213" dirty="0" smtClean="0">
                <a:latin typeface="Times New Roman"/>
                <a:cs typeface="Times New Roman"/>
              </a:rPr>
              <a:t> </a:t>
            </a:r>
            <a:r>
              <a:rPr sz="2200" spc="207" dirty="0" smtClean="0">
                <a:latin typeface="Times New Roman"/>
                <a:cs typeface="Times New Roman"/>
              </a:rPr>
              <a:t>wawancara</a:t>
            </a:r>
            <a:r>
              <a:rPr sz="2200" spc="-178" dirty="0" smtClean="0">
                <a:latin typeface="Times New Roman"/>
                <a:cs typeface="Times New Roman"/>
              </a:rPr>
              <a:t> </a:t>
            </a:r>
            <a:r>
              <a:rPr sz="2200" spc="0" dirty="0" smtClean="0">
                <a:latin typeface="Times New Roman"/>
                <a:cs typeface="Times New Roman"/>
              </a:rPr>
              <a:t>yang </a:t>
            </a:r>
            <a:r>
              <a:rPr sz="2200" spc="25" dirty="0" smtClean="0">
                <a:latin typeface="Times New Roman"/>
                <a:cs typeface="Times New Roman"/>
              </a:rPr>
              <a:t> </a:t>
            </a:r>
            <a:r>
              <a:rPr sz="2200" spc="178" dirty="0" smtClean="0">
                <a:latin typeface="Times New Roman"/>
                <a:cs typeface="Times New Roman"/>
              </a:rPr>
              <a:t>sesuai</a:t>
            </a:r>
            <a:r>
              <a:rPr sz="2200" spc="109" dirty="0" smtClean="0">
                <a:latin typeface="Times New Roman"/>
                <a:cs typeface="Times New Roman"/>
              </a:rPr>
              <a:t> </a:t>
            </a:r>
            <a:r>
              <a:rPr sz="2200" spc="221" dirty="0" smtClean="0">
                <a:latin typeface="Times New Roman"/>
                <a:cs typeface="Times New Roman"/>
              </a:rPr>
              <a:t>dengan</a:t>
            </a:r>
            <a:endParaRPr sz="2200">
              <a:latin typeface="Times New Roman"/>
              <a:cs typeface="Times New Roman"/>
            </a:endParaRPr>
          </a:p>
          <a:p>
            <a:pPr marL="12700" marR="35492">
              <a:lnSpc>
                <a:spcPct val="95825"/>
              </a:lnSpc>
            </a:pPr>
            <a:r>
              <a:rPr sz="2200" spc="161" dirty="0" smtClean="0">
                <a:latin typeface="Times New Roman"/>
                <a:cs typeface="Times New Roman"/>
              </a:rPr>
              <a:t>kebutuhan masing-masing bidang pekerjaan.</a:t>
            </a:r>
            <a:endParaRPr sz="2200">
              <a:latin typeface="Times New Roman"/>
              <a:cs typeface="Times New Roman"/>
            </a:endParaRPr>
          </a:p>
        </p:txBody>
      </p:sp>
      <p:sp>
        <p:nvSpPr>
          <p:cNvPr id="7" name="object 7"/>
          <p:cNvSpPr txBox="1"/>
          <p:nvPr/>
        </p:nvSpPr>
        <p:spPr>
          <a:xfrm>
            <a:off x="2544855" y="3505501"/>
            <a:ext cx="279095" cy="640080"/>
          </a:xfrm>
          <a:prstGeom prst="rect">
            <a:avLst/>
          </a:prstGeom>
        </p:spPr>
        <p:txBody>
          <a:bodyPr wrap="square" lIns="0" tIns="14859" rIns="0" bIns="0" rtlCol="0">
            <a:noAutofit/>
          </a:bodyPr>
          <a:lstStyle/>
          <a:p>
            <a:pPr marL="12700">
              <a:lnSpc>
                <a:spcPts val="2340"/>
              </a:lnSpc>
            </a:pPr>
            <a:r>
              <a:rPr sz="2200" dirty="0" smtClean="0">
                <a:latin typeface="Calibri"/>
                <a:cs typeface="Calibri"/>
              </a:rPr>
              <a:t>1.</a:t>
            </a:r>
            <a:endParaRPr sz="2200">
              <a:latin typeface="Calibri"/>
              <a:cs typeface="Calibri"/>
            </a:endParaRPr>
          </a:p>
          <a:p>
            <a:pPr marL="12700">
              <a:lnSpc>
                <a:spcPts val="2640"/>
              </a:lnSpc>
              <a:spcBef>
                <a:spcPts val="15"/>
              </a:spcBef>
            </a:pPr>
            <a:r>
              <a:rPr sz="2200" dirty="0" smtClean="0">
                <a:latin typeface="Calibri"/>
                <a:cs typeface="Calibri"/>
              </a:rPr>
              <a:t>2.</a:t>
            </a:r>
            <a:endParaRPr sz="2200">
              <a:latin typeface="Calibri"/>
              <a:cs typeface="Calibri"/>
            </a:endParaRPr>
          </a:p>
        </p:txBody>
      </p:sp>
      <p:sp>
        <p:nvSpPr>
          <p:cNvPr id="6" name="object 6"/>
          <p:cNvSpPr txBox="1"/>
          <p:nvPr/>
        </p:nvSpPr>
        <p:spPr>
          <a:xfrm>
            <a:off x="217487" y="3683347"/>
            <a:ext cx="1483182" cy="528319"/>
          </a:xfrm>
          <a:prstGeom prst="rect">
            <a:avLst/>
          </a:prstGeom>
        </p:spPr>
        <p:txBody>
          <a:bodyPr wrap="square" lIns="0" tIns="12065" rIns="0" bIns="0" rtlCol="0">
            <a:noAutofit/>
          </a:bodyPr>
          <a:lstStyle/>
          <a:p>
            <a:pPr marL="12700">
              <a:lnSpc>
                <a:spcPts val="1900"/>
              </a:lnSpc>
            </a:pPr>
            <a:r>
              <a:rPr sz="1800" b="1" spc="76" dirty="0" smtClean="0">
                <a:solidFill>
                  <a:srgbClr val="FFFFFF"/>
                </a:solidFill>
                <a:latin typeface="Times New Roman"/>
                <a:cs typeface="Times New Roman"/>
              </a:rPr>
              <a:t>Peran Guru :</a:t>
            </a:r>
            <a:endParaRPr sz="1800">
              <a:latin typeface="Times New Roman"/>
              <a:cs typeface="Times New Roman"/>
            </a:endParaRPr>
          </a:p>
          <a:p>
            <a:pPr marL="12700" marR="34290">
              <a:lnSpc>
                <a:spcPct val="95825"/>
              </a:lnSpc>
            </a:pPr>
            <a:r>
              <a:rPr sz="1800" spc="85" dirty="0" smtClean="0">
                <a:solidFill>
                  <a:srgbClr val="FFFFFF"/>
                </a:solidFill>
                <a:latin typeface="Times New Roman"/>
                <a:cs typeface="Times New Roman"/>
              </a:rPr>
              <a:t>Fasilitator</a:t>
            </a:r>
            <a:endParaRPr sz="1800">
              <a:latin typeface="Times New Roman"/>
              <a:cs typeface="Times New Roman"/>
            </a:endParaRPr>
          </a:p>
        </p:txBody>
      </p:sp>
      <p:sp>
        <p:nvSpPr>
          <p:cNvPr id="5" name="object 5"/>
          <p:cNvSpPr txBox="1"/>
          <p:nvPr/>
        </p:nvSpPr>
        <p:spPr>
          <a:xfrm>
            <a:off x="204787" y="4459635"/>
            <a:ext cx="2109397" cy="1564955"/>
          </a:xfrm>
          <a:prstGeom prst="rect">
            <a:avLst/>
          </a:prstGeom>
        </p:spPr>
        <p:txBody>
          <a:bodyPr wrap="square" lIns="0" tIns="12065" rIns="0" bIns="0" rtlCol="0">
            <a:noAutofit/>
          </a:bodyPr>
          <a:lstStyle/>
          <a:p>
            <a:pPr marL="12700" marR="24539">
              <a:lnSpc>
                <a:spcPts val="1900"/>
              </a:lnSpc>
            </a:pPr>
            <a:r>
              <a:rPr sz="1800" b="1" spc="124" dirty="0" smtClean="0">
                <a:solidFill>
                  <a:srgbClr val="FFFFFF"/>
                </a:solidFill>
                <a:latin typeface="Times New Roman"/>
                <a:cs typeface="Times New Roman"/>
              </a:rPr>
              <a:t>Dimensi Proﬁl</a:t>
            </a:r>
            <a:endParaRPr sz="1800">
              <a:latin typeface="Times New Roman"/>
              <a:cs typeface="Times New Roman"/>
            </a:endParaRPr>
          </a:p>
          <a:p>
            <a:pPr marL="12700">
              <a:lnSpc>
                <a:spcPct val="99945"/>
              </a:lnSpc>
            </a:pPr>
            <a:r>
              <a:rPr sz="1800" b="1" spc="110" dirty="0" smtClean="0">
                <a:solidFill>
                  <a:srgbClr val="FFFFFF"/>
                </a:solidFill>
                <a:latin typeface="Times New Roman"/>
                <a:cs typeface="Times New Roman"/>
              </a:rPr>
              <a:t>Pelajar</a:t>
            </a:r>
            <a:r>
              <a:rPr sz="1800" b="1" spc="-96" dirty="0" smtClean="0">
                <a:solidFill>
                  <a:srgbClr val="FFFFFF"/>
                </a:solidFill>
                <a:latin typeface="Times New Roman"/>
                <a:cs typeface="Times New Roman"/>
              </a:rPr>
              <a:t> </a:t>
            </a:r>
            <a:r>
              <a:rPr sz="1800" b="1" spc="112" dirty="0" smtClean="0">
                <a:solidFill>
                  <a:srgbClr val="FFFFFF"/>
                </a:solidFill>
                <a:latin typeface="Times New Roman"/>
                <a:cs typeface="Times New Roman"/>
              </a:rPr>
              <a:t>Pancasila</a:t>
            </a:r>
            <a:r>
              <a:rPr sz="1800" b="1" spc="160" dirty="0" smtClean="0">
                <a:solidFill>
                  <a:srgbClr val="FFFFFF"/>
                </a:solidFill>
                <a:latin typeface="Times New Roman"/>
                <a:cs typeface="Times New Roman"/>
              </a:rPr>
              <a:t> </a:t>
            </a:r>
            <a:r>
              <a:rPr sz="1800" b="1" spc="0" dirty="0" smtClean="0">
                <a:solidFill>
                  <a:srgbClr val="FFFFFF"/>
                </a:solidFill>
                <a:latin typeface="Times New Roman"/>
                <a:cs typeface="Times New Roman"/>
              </a:rPr>
              <a:t>: </a:t>
            </a:r>
            <a:r>
              <a:rPr sz="1700" spc="132" dirty="0" smtClean="0">
                <a:solidFill>
                  <a:srgbClr val="FFFFFF"/>
                </a:solidFill>
                <a:latin typeface="Times New Roman"/>
                <a:cs typeface="Times New Roman"/>
              </a:rPr>
              <a:t>Berkebhinekaan</a:t>
            </a:r>
            <a:r>
              <a:rPr sz="1700" spc="71" dirty="0" smtClean="0">
                <a:solidFill>
                  <a:srgbClr val="FFFFFF"/>
                </a:solidFill>
                <a:latin typeface="Times New Roman"/>
                <a:cs typeface="Times New Roman"/>
              </a:rPr>
              <a:t> </a:t>
            </a:r>
            <a:r>
              <a:rPr sz="1700" spc="0" dirty="0" smtClean="0">
                <a:solidFill>
                  <a:srgbClr val="FFFFFF"/>
                </a:solidFill>
                <a:latin typeface="Times New Roman"/>
                <a:cs typeface="Times New Roman"/>
              </a:rPr>
              <a:t>Global;</a:t>
            </a:r>
            <a:r>
              <a:rPr sz="1700" spc="422" dirty="0" smtClean="0">
                <a:solidFill>
                  <a:srgbClr val="FFFFFF"/>
                </a:solidFill>
                <a:latin typeface="Times New Roman"/>
                <a:cs typeface="Times New Roman"/>
              </a:rPr>
              <a:t> </a:t>
            </a:r>
            <a:r>
              <a:rPr sz="1700" spc="73" dirty="0" smtClean="0">
                <a:solidFill>
                  <a:srgbClr val="FFFFFF"/>
                </a:solidFill>
                <a:latin typeface="Times New Roman"/>
                <a:cs typeface="Times New Roman"/>
              </a:rPr>
              <a:t>Mandiri;</a:t>
            </a:r>
            <a:r>
              <a:rPr sz="1700" spc="41" dirty="0" smtClean="0">
                <a:solidFill>
                  <a:srgbClr val="FFFFFF"/>
                </a:solidFill>
                <a:latin typeface="Times New Roman"/>
                <a:cs typeface="Times New Roman"/>
              </a:rPr>
              <a:t> </a:t>
            </a:r>
            <a:r>
              <a:rPr sz="1700" spc="0" dirty="0" smtClean="0">
                <a:solidFill>
                  <a:srgbClr val="FFFFFF"/>
                </a:solidFill>
                <a:latin typeface="Times New Roman"/>
                <a:cs typeface="Times New Roman"/>
              </a:rPr>
              <a:t>Kreatif;</a:t>
            </a:r>
            <a:r>
              <a:rPr sz="1700" spc="384" dirty="0" smtClean="0">
                <a:solidFill>
                  <a:srgbClr val="FFFFFF"/>
                </a:solidFill>
                <a:latin typeface="Times New Roman"/>
                <a:cs typeface="Times New Roman"/>
              </a:rPr>
              <a:t> </a:t>
            </a:r>
            <a:r>
              <a:rPr sz="1700" spc="115" dirty="0" smtClean="0">
                <a:solidFill>
                  <a:srgbClr val="FFFFFF"/>
                </a:solidFill>
                <a:latin typeface="Times New Roman"/>
                <a:cs typeface="Times New Roman"/>
              </a:rPr>
              <a:t>Bernalar</a:t>
            </a:r>
            <a:r>
              <a:rPr sz="1700" spc="67" dirty="0" smtClean="0">
                <a:solidFill>
                  <a:srgbClr val="FFFFFF"/>
                </a:solidFill>
                <a:latin typeface="Times New Roman"/>
                <a:cs typeface="Times New Roman"/>
              </a:rPr>
              <a:t> </a:t>
            </a:r>
            <a:r>
              <a:rPr sz="1700" spc="17" dirty="0" smtClean="0">
                <a:solidFill>
                  <a:srgbClr val="FFFFFF"/>
                </a:solidFill>
                <a:latin typeface="Times New Roman"/>
                <a:cs typeface="Times New Roman"/>
              </a:rPr>
              <a:t>Kritis.</a:t>
            </a:r>
            <a:endParaRPr sz="1700">
              <a:latin typeface="Times New Roman"/>
              <a:cs typeface="Times New Roman"/>
            </a:endParaRPr>
          </a:p>
        </p:txBody>
      </p:sp>
      <p:sp>
        <p:nvSpPr>
          <p:cNvPr id="4" name="object 4"/>
          <p:cNvSpPr txBox="1"/>
          <p:nvPr/>
        </p:nvSpPr>
        <p:spPr>
          <a:xfrm>
            <a:off x="2544855" y="4846621"/>
            <a:ext cx="279095" cy="304800"/>
          </a:xfrm>
          <a:prstGeom prst="rect">
            <a:avLst/>
          </a:prstGeom>
        </p:spPr>
        <p:txBody>
          <a:bodyPr wrap="square" lIns="0" tIns="14859" rIns="0" bIns="0" rtlCol="0">
            <a:noAutofit/>
          </a:bodyPr>
          <a:lstStyle/>
          <a:p>
            <a:pPr marL="12700">
              <a:lnSpc>
                <a:spcPts val="2340"/>
              </a:lnSpc>
            </a:pPr>
            <a:r>
              <a:rPr sz="2200" dirty="0" smtClean="0">
                <a:latin typeface="Calibri"/>
                <a:cs typeface="Calibri"/>
              </a:rPr>
              <a:t>3.</a:t>
            </a:r>
            <a:endParaRPr sz="2200">
              <a:latin typeface="Calibri"/>
              <a:cs typeface="Calibri"/>
            </a:endParaRPr>
          </a:p>
        </p:txBody>
      </p:sp>
      <p:sp>
        <p:nvSpPr>
          <p:cNvPr id="3" name="object 3"/>
          <p:cNvSpPr txBox="1"/>
          <p:nvPr/>
        </p:nvSpPr>
        <p:spPr>
          <a:xfrm>
            <a:off x="2617259" y="6177996"/>
            <a:ext cx="877849" cy="304800"/>
          </a:xfrm>
          <a:prstGeom prst="rect">
            <a:avLst/>
          </a:prstGeom>
        </p:spPr>
        <p:txBody>
          <a:bodyPr wrap="square" lIns="0" tIns="14636" rIns="0" bIns="0" rtlCol="0">
            <a:noAutofit/>
          </a:bodyPr>
          <a:lstStyle/>
          <a:p>
            <a:pPr marL="12700">
              <a:lnSpc>
                <a:spcPts val="2305"/>
              </a:lnSpc>
            </a:pPr>
            <a:r>
              <a:rPr sz="2200" b="1" spc="125" dirty="0" smtClean="0">
                <a:latin typeface="Times New Roman"/>
                <a:cs typeface="Times New Roman"/>
              </a:rPr>
              <a:t>Tugas</a:t>
            </a:r>
            <a:endParaRPr sz="2200">
              <a:latin typeface="Times New Roman"/>
              <a:cs typeface="Times New Roman"/>
            </a:endParaRPr>
          </a:p>
        </p:txBody>
      </p:sp>
      <p:sp>
        <p:nvSpPr>
          <p:cNvPr id="2" name="object 2"/>
          <p:cNvSpPr txBox="1"/>
          <p:nvPr/>
        </p:nvSpPr>
        <p:spPr>
          <a:xfrm>
            <a:off x="2544855" y="6513276"/>
            <a:ext cx="8428091" cy="314542"/>
          </a:xfrm>
          <a:prstGeom prst="rect">
            <a:avLst/>
          </a:prstGeom>
        </p:spPr>
        <p:txBody>
          <a:bodyPr wrap="square" lIns="0" tIns="15367" rIns="0" bIns="0" rtlCol="0">
            <a:noAutofit/>
          </a:bodyPr>
          <a:lstStyle/>
          <a:p>
            <a:pPr marL="12700">
              <a:lnSpc>
                <a:spcPts val="2420"/>
              </a:lnSpc>
            </a:pPr>
            <a:r>
              <a:rPr sz="2200" spc="119" dirty="0" smtClean="0">
                <a:latin typeface="Calibri"/>
                <a:cs typeface="Calibri"/>
              </a:rPr>
              <a:t>1. </a:t>
            </a:r>
            <a:r>
              <a:rPr sz="2200" spc="134" dirty="0" smtClean="0">
                <a:latin typeface="Times New Roman"/>
                <a:cs typeface="Times New Roman"/>
              </a:rPr>
              <a:t>Bermain peran/</a:t>
            </a:r>
            <a:r>
              <a:rPr sz="2200" i="1" spc="134" dirty="0" smtClean="0">
                <a:latin typeface="Times New Roman"/>
                <a:cs typeface="Times New Roman"/>
              </a:rPr>
              <a:t>roleplay </a:t>
            </a:r>
            <a:r>
              <a:rPr sz="2200" spc="134" dirty="0" smtClean="0">
                <a:latin typeface="Times New Roman"/>
                <a:cs typeface="Times New Roman"/>
              </a:rPr>
              <a:t>teknik terbaik wawancara dunia kerja.</a:t>
            </a:r>
            <a:endParaRPr sz="2200">
              <a:latin typeface="Times New Roman"/>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25" name="object 25"/>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26" name="object 26"/>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27" name="object 27"/>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28" name="object 28"/>
          <p:cNvSpPr/>
          <p:nvPr/>
        </p:nvSpPr>
        <p:spPr>
          <a:xfrm>
            <a:off x="569912" y="773112"/>
            <a:ext cx="2209800" cy="909900"/>
          </a:xfrm>
          <a:custGeom>
            <a:avLst/>
            <a:gdLst/>
            <a:ahLst/>
            <a:cxnLst/>
            <a:rect l="l" t="t" r="r" b="b"/>
            <a:pathLst>
              <a:path w="2209800" h="909900">
                <a:moveTo>
                  <a:pt x="0" y="0"/>
                </a:moveTo>
                <a:lnTo>
                  <a:pt x="2209800" y="0"/>
                </a:lnTo>
                <a:lnTo>
                  <a:pt x="2209800" y="909900"/>
                </a:lnTo>
                <a:lnTo>
                  <a:pt x="0" y="909900"/>
                </a:lnTo>
                <a:lnTo>
                  <a:pt x="0" y="0"/>
                </a:lnTo>
                <a:close/>
              </a:path>
            </a:pathLst>
          </a:custGeom>
          <a:solidFill>
            <a:srgbClr val="E74C22"/>
          </a:solidFill>
        </p:spPr>
        <p:txBody>
          <a:bodyPr wrap="square" lIns="0" tIns="0" rIns="0" bIns="0" rtlCol="0">
            <a:noAutofit/>
          </a:bodyPr>
          <a:lstStyle/>
          <a:p>
            <a:endParaRPr/>
          </a:p>
        </p:txBody>
      </p:sp>
      <p:sp>
        <p:nvSpPr>
          <p:cNvPr id="29" name="object 29"/>
          <p:cNvSpPr/>
          <p:nvPr/>
        </p:nvSpPr>
        <p:spPr>
          <a:xfrm>
            <a:off x="2779712" y="773112"/>
            <a:ext cx="2211374" cy="909900"/>
          </a:xfrm>
          <a:custGeom>
            <a:avLst/>
            <a:gdLst/>
            <a:ahLst/>
            <a:cxnLst/>
            <a:rect l="l" t="t" r="r" b="b"/>
            <a:pathLst>
              <a:path w="2211374" h="909900">
                <a:moveTo>
                  <a:pt x="0" y="0"/>
                </a:moveTo>
                <a:lnTo>
                  <a:pt x="2211374" y="0"/>
                </a:lnTo>
                <a:lnTo>
                  <a:pt x="2211374" y="909900"/>
                </a:lnTo>
                <a:lnTo>
                  <a:pt x="0" y="909900"/>
                </a:lnTo>
                <a:lnTo>
                  <a:pt x="0" y="0"/>
                </a:lnTo>
                <a:close/>
              </a:path>
            </a:pathLst>
          </a:custGeom>
          <a:solidFill>
            <a:srgbClr val="E74C22"/>
          </a:solidFill>
        </p:spPr>
        <p:txBody>
          <a:bodyPr wrap="square" lIns="0" tIns="0" rIns="0" bIns="0" rtlCol="0">
            <a:noAutofit/>
          </a:bodyPr>
          <a:lstStyle/>
          <a:p>
            <a:endParaRPr/>
          </a:p>
        </p:txBody>
      </p:sp>
      <p:sp>
        <p:nvSpPr>
          <p:cNvPr id="30" name="object 30"/>
          <p:cNvSpPr/>
          <p:nvPr/>
        </p:nvSpPr>
        <p:spPr>
          <a:xfrm>
            <a:off x="4991087" y="773112"/>
            <a:ext cx="2209799" cy="909900"/>
          </a:xfrm>
          <a:custGeom>
            <a:avLst/>
            <a:gdLst/>
            <a:ahLst/>
            <a:cxnLst/>
            <a:rect l="l" t="t" r="r" b="b"/>
            <a:pathLst>
              <a:path w="2209799" h="909900">
                <a:moveTo>
                  <a:pt x="0" y="0"/>
                </a:moveTo>
                <a:lnTo>
                  <a:pt x="2209799" y="0"/>
                </a:lnTo>
                <a:lnTo>
                  <a:pt x="2209799" y="909900"/>
                </a:lnTo>
                <a:lnTo>
                  <a:pt x="0" y="909900"/>
                </a:lnTo>
                <a:lnTo>
                  <a:pt x="0" y="0"/>
                </a:lnTo>
                <a:close/>
              </a:path>
            </a:pathLst>
          </a:custGeom>
          <a:solidFill>
            <a:srgbClr val="E74C22"/>
          </a:solidFill>
        </p:spPr>
        <p:txBody>
          <a:bodyPr wrap="square" lIns="0" tIns="0" rIns="0" bIns="0" rtlCol="0">
            <a:noAutofit/>
          </a:bodyPr>
          <a:lstStyle/>
          <a:p>
            <a:endParaRPr/>
          </a:p>
        </p:txBody>
      </p:sp>
      <p:sp>
        <p:nvSpPr>
          <p:cNvPr id="31" name="object 31"/>
          <p:cNvSpPr/>
          <p:nvPr/>
        </p:nvSpPr>
        <p:spPr>
          <a:xfrm>
            <a:off x="7200886" y="773112"/>
            <a:ext cx="2211375" cy="909900"/>
          </a:xfrm>
          <a:custGeom>
            <a:avLst/>
            <a:gdLst/>
            <a:ahLst/>
            <a:cxnLst/>
            <a:rect l="l" t="t" r="r" b="b"/>
            <a:pathLst>
              <a:path w="2211375" h="909900">
                <a:moveTo>
                  <a:pt x="0" y="0"/>
                </a:moveTo>
                <a:lnTo>
                  <a:pt x="2211375" y="0"/>
                </a:lnTo>
                <a:lnTo>
                  <a:pt x="2211375" y="909900"/>
                </a:lnTo>
                <a:lnTo>
                  <a:pt x="0" y="909900"/>
                </a:lnTo>
                <a:lnTo>
                  <a:pt x="0" y="0"/>
                </a:lnTo>
                <a:close/>
              </a:path>
            </a:pathLst>
          </a:custGeom>
          <a:solidFill>
            <a:srgbClr val="E74C22"/>
          </a:solidFill>
        </p:spPr>
        <p:txBody>
          <a:bodyPr wrap="square" lIns="0" tIns="0" rIns="0" bIns="0" rtlCol="0">
            <a:noAutofit/>
          </a:bodyPr>
          <a:lstStyle/>
          <a:p>
            <a:endParaRPr/>
          </a:p>
        </p:txBody>
      </p:sp>
      <p:sp>
        <p:nvSpPr>
          <p:cNvPr id="32" name="object 32"/>
          <p:cNvSpPr/>
          <p:nvPr/>
        </p:nvSpPr>
        <p:spPr>
          <a:xfrm>
            <a:off x="9412262" y="773112"/>
            <a:ext cx="2209800" cy="909900"/>
          </a:xfrm>
          <a:custGeom>
            <a:avLst/>
            <a:gdLst/>
            <a:ahLst/>
            <a:cxnLst/>
            <a:rect l="l" t="t" r="r" b="b"/>
            <a:pathLst>
              <a:path w="2209800" h="909900">
                <a:moveTo>
                  <a:pt x="0" y="0"/>
                </a:moveTo>
                <a:lnTo>
                  <a:pt x="2209800" y="0"/>
                </a:lnTo>
                <a:lnTo>
                  <a:pt x="2209800" y="909900"/>
                </a:lnTo>
                <a:lnTo>
                  <a:pt x="0" y="909900"/>
                </a:lnTo>
                <a:lnTo>
                  <a:pt x="0" y="0"/>
                </a:lnTo>
                <a:close/>
              </a:path>
            </a:pathLst>
          </a:custGeom>
          <a:solidFill>
            <a:srgbClr val="E74C22"/>
          </a:solidFill>
        </p:spPr>
        <p:txBody>
          <a:bodyPr wrap="square" lIns="0" tIns="0" rIns="0" bIns="0" rtlCol="0">
            <a:noAutofit/>
          </a:bodyPr>
          <a:lstStyle/>
          <a:p>
            <a:endParaRPr/>
          </a:p>
        </p:txBody>
      </p:sp>
      <p:sp>
        <p:nvSpPr>
          <p:cNvPr id="33" name="object 33"/>
          <p:cNvSpPr/>
          <p:nvPr/>
        </p:nvSpPr>
        <p:spPr>
          <a:xfrm>
            <a:off x="569912" y="1683012"/>
            <a:ext cx="2209800" cy="3257400"/>
          </a:xfrm>
          <a:custGeom>
            <a:avLst/>
            <a:gdLst/>
            <a:ahLst/>
            <a:cxnLst/>
            <a:rect l="l" t="t" r="r" b="b"/>
            <a:pathLst>
              <a:path w="2209800" h="3257400">
                <a:moveTo>
                  <a:pt x="0" y="0"/>
                </a:moveTo>
                <a:lnTo>
                  <a:pt x="2209800" y="0"/>
                </a:lnTo>
                <a:lnTo>
                  <a:pt x="2209800" y="3257400"/>
                </a:lnTo>
                <a:lnTo>
                  <a:pt x="0" y="3257400"/>
                </a:lnTo>
                <a:lnTo>
                  <a:pt x="0" y="0"/>
                </a:lnTo>
                <a:close/>
              </a:path>
            </a:pathLst>
          </a:custGeom>
          <a:solidFill>
            <a:srgbClr val="F6D0CC"/>
          </a:solidFill>
        </p:spPr>
        <p:txBody>
          <a:bodyPr wrap="square" lIns="0" tIns="0" rIns="0" bIns="0" rtlCol="0">
            <a:noAutofit/>
          </a:bodyPr>
          <a:lstStyle/>
          <a:p>
            <a:endParaRPr/>
          </a:p>
        </p:txBody>
      </p:sp>
      <p:sp>
        <p:nvSpPr>
          <p:cNvPr id="34" name="object 34"/>
          <p:cNvSpPr/>
          <p:nvPr/>
        </p:nvSpPr>
        <p:spPr>
          <a:xfrm>
            <a:off x="2779712" y="1683012"/>
            <a:ext cx="2211374" cy="3257400"/>
          </a:xfrm>
          <a:custGeom>
            <a:avLst/>
            <a:gdLst/>
            <a:ahLst/>
            <a:cxnLst/>
            <a:rect l="l" t="t" r="r" b="b"/>
            <a:pathLst>
              <a:path w="2211374" h="3257400">
                <a:moveTo>
                  <a:pt x="0" y="0"/>
                </a:moveTo>
                <a:lnTo>
                  <a:pt x="2211374" y="0"/>
                </a:lnTo>
                <a:lnTo>
                  <a:pt x="2211374" y="3257400"/>
                </a:lnTo>
                <a:lnTo>
                  <a:pt x="0" y="3257400"/>
                </a:lnTo>
                <a:lnTo>
                  <a:pt x="0" y="0"/>
                </a:lnTo>
                <a:close/>
              </a:path>
            </a:pathLst>
          </a:custGeom>
          <a:solidFill>
            <a:srgbClr val="F6D0CC"/>
          </a:solidFill>
        </p:spPr>
        <p:txBody>
          <a:bodyPr wrap="square" lIns="0" tIns="0" rIns="0" bIns="0" rtlCol="0">
            <a:noAutofit/>
          </a:bodyPr>
          <a:lstStyle/>
          <a:p>
            <a:endParaRPr/>
          </a:p>
        </p:txBody>
      </p:sp>
      <p:sp>
        <p:nvSpPr>
          <p:cNvPr id="35" name="object 35"/>
          <p:cNvSpPr/>
          <p:nvPr/>
        </p:nvSpPr>
        <p:spPr>
          <a:xfrm>
            <a:off x="4991087" y="1683012"/>
            <a:ext cx="2209799" cy="3257400"/>
          </a:xfrm>
          <a:custGeom>
            <a:avLst/>
            <a:gdLst/>
            <a:ahLst/>
            <a:cxnLst/>
            <a:rect l="l" t="t" r="r" b="b"/>
            <a:pathLst>
              <a:path w="2209799" h="3257400">
                <a:moveTo>
                  <a:pt x="0" y="0"/>
                </a:moveTo>
                <a:lnTo>
                  <a:pt x="2209799" y="0"/>
                </a:lnTo>
                <a:lnTo>
                  <a:pt x="2209799" y="3257400"/>
                </a:lnTo>
                <a:lnTo>
                  <a:pt x="0" y="3257400"/>
                </a:lnTo>
                <a:lnTo>
                  <a:pt x="0" y="0"/>
                </a:lnTo>
                <a:close/>
              </a:path>
            </a:pathLst>
          </a:custGeom>
          <a:solidFill>
            <a:srgbClr val="F6D0CC"/>
          </a:solidFill>
        </p:spPr>
        <p:txBody>
          <a:bodyPr wrap="square" lIns="0" tIns="0" rIns="0" bIns="0" rtlCol="0">
            <a:noAutofit/>
          </a:bodyPr>
          <a:lstStyle/>
          <a:p>
            <a:endParaRPr/>
          </a:p>
        </p:txBody>
      </p:sp>
      <p:sp>
        <p:nvSpPr>
          <p:cNvPr id="36" name="object 36"/>
          <p:cNvSpPr/>
          <p:nvPr/>
        </p:nvSpPr>
        <p:spPr>
          <a:xfrm>
            <a:off x="7200886" y="1683012"/>
            <a:ext cx="2211375" cy="3257400"/>
          </a:xfrm>
          <a:custGeom>
            <a:avLst/>
            <a:gdLst/>
            <a:ahLst/>
            <a:cxnLst/>
            <a:rect l="l" t="t" r="r" b="b"/>
            <a:pathLst>
              <a:path w="2211375" h="3257400">
                <a:moveTo>
                  <a:pt x="0" y="0"/>
                </a:moveTo>
                <a:lnTo>
                  <a:pt x="2211375" y="0"/>
                </a:lnTo>
                <a:lnTo>
                  <a:pt x="2211375" y="3257400"/>
                </a:lnTo>
                <a:lnTo>
                  <a:pt x="0" y="3257400"/>
                </a:lnTo>
                <a:lnTo>
                  <a:pt x="0" y="0"/>
                </a:lnTo>
                <a:close/>
              </a:path>
            </a:pathLst>
          </a:custGeom>
          <a:solidFill>
            <a:srgbClr val="F6D0CC"/>
          </a:solidFill>
        </p:spPr>
        <p:txBody>
          <a:bodyPr wrap="square" lIns="0" tIns="0" rIns="0" bIns="0" rtlCol="0">
            <a:noAutofit/>
          </a:bodyPr>
          <a:lstStyle/>
          <a:p>
            <a:endParaRPr/>
          </a:p>
        </p:txBody>
      </p:sp>
      <p:sp>
        <p:nvSpPr>
          <p:cNvPr id="37" name="object 37"/>
          <p:cNvSpPr/>
          <p:nvPr/>
        </p:nvSpPr>
        <p:spPr>
          <a:xfrm>
            <a:off x="9412262" y="1683012"/>
            <a:ext cx="2209800" cy="3257400"/>
          </a:xfrm>
          <a:custGeom>
            <a:avLst/>
            <a:gdLst/>
            <a:ahLst/>
            <a:cxnLst/>
            <a:rect l="l" t="t" r="r" b="b"/>
            <a:pathLst>
              <a:path w="2209800" h="3257400">
                <a:moveTo>
                  <a:pt x="0" y="0"/>
                </a:moveTo>
                <a:lnTo>
                  <a:pt x="2209800" y="0"/>
                </a:lnTo>
                <a:lnTo>
                  <a:pt x="2209800" y="3257400"/>
                </a:lnTo>
                <a:lnTo>
                  <a:pt x="0" y="3257400"/>
                </a:lnTo>
                <a:lnTo>
                  <a:pt x="0" y="0"/>
                </a:lnTo>
                <a:close/>
              </a:path>
            </a:pathLst>
          </a:custGeom>
          <a:solidFill>
            <a:srgbClr val="F6D0CC"/>
          </a:solidFill>
        </p:spPr>
        <p:txBody>
          <a:bodyPr wrap="square" lIns="0" tIns="0" rIns="0" bIns="0" rtlCol="0">
            <a:noAutofit/>
          </a:bodyPr>
          <a:lstStyle/>
          <a:p>
            <a:endParaRPr/>
          </a:p>
        </p:txBody>
      </p:sp>
      <p:sp>
        <p:nvSpPr>
          <p:cNvPr id="38" name="object 38"/>
          <p:cNvSpPr/>
          <p:nvPr/>
        </p:nvSpPr>
        <p:spPr>
          <a:xfrm>
            <a:off x="569912" y="4940412"/>
            <a:ext cx="2209800" cy="2705524"/>
          </a:xfrm>
          <a:custGeom>
            <a:avLst/>
            <a:gdLst/>
            <a:ahLst/>
            <a:cxnLst/>
            <a:rect l="l" t="t" r="r" b="b"/>
            <a:pathLst>
              <a:path w="2209800" h="2705524">
                <a:moveTo>
                  <a:pt x="2209800" y="0"/>
                </a:moveTo>
                <a:lnTo>
                  <a:pt x="0" y="0"/>
                </a:lnTo>
                <a:lnTo>
                  <a:pt x="0" y="1917587"/>
                </a:lnTo>
                <a:lnTo>
                  <a:pt x="2209800" y="1917587"/>
                </a:lnTo>
                <a:lnTo>
                  <a:pt x="2209800" y="0"/>
                </a:lnTo>
                <a:close/>
              </a:path>
            </a:pathLst>
          </a:custGeom>
          <a:solidFill>
            <a:srgbClr val="FAE9E7"/>
          </a:solidFill>
        </p:spPr>
        <p:txBody>
          <a:bodyPr wrap="square" lIns="0" tIns="0" rIns="0" bIns="0" rtlCol="0">
            <a:noAutofit/>
          </a:bodyPr>
          <a:lstStyle/>
          <a:p>
            <a:endParaRPr/>
          </a:p>
        </p:txBody>
      </p:sp>
      <p:sp>
        <p:nvSpPr>
          <p:cNvPr id="39" name="object 39"/>
          <p:cNvSpPr/>
          <p:nvPr/>
        </p:nvSpPr>
        <p:spPr>
          <a:xfrm>
            <a:off x="2779712" y="4940412"/>
            <a:ext cx="2211374" cy="2705524"/>
          </a:xfrm>
          <a:custGeom>
            <a:avLst/>
            <a:gdLst/>
            <a:ahLst/>
            <a:cxnLst/>
            <a:rect l="l" t="t" r="r" b="b"/>
            <a:pathLst>
              <a:path w="2211374" h="2705524">
                <a:moveTo>
                  <a:pt x="2211374" y="0"/>
                </a:moveTo>
                <a:lnTo>
                  <a:pt x="0" y="0"/>
                </a:lnTo>
                <a:lnTo>
                  <a:pt x="0" y="1917587"/>
                </a:lnTo>
                <a:lnTo>
                  <a:pt x="2211374" y="1917587"/>
                </a:lnTo>
                <a:lnTo>
                  <a:pt x="2211374" y="0"/>
                </a:lnTo>
                <a:close/>
              </a:path>
            </a:pathLst>
          </a:custGeom>
          <a:solidFill>
            <a:srgbClr val="FAE9E7"/>
          </a:solidFill>
        </p:spPr>
        <p:txBody>
          <a:bodyPr wrap="square" lIns="0" tIns="0" rIns="0" bIns="0" rtlCol="0">
            <a:noAutofit/>
          </a:bodyPr>
          <a:lstStyle/>
          <a:p>
            <a:endParaRPr/>
          </a:p>
        </p:txBody>
      </p:sp>
      <p:sp>
        <p:nvSpPr>
          <p:cNvPr id="40" name="object 40"/>
          <p:cNvSpPr/>
          <p:nvPr/>
        </p:nvSpPr>
        <p:spPr>
          <a:xfrm>
            <a:off x="4991087" y="4940412"/>
            <a:ext cx="2209799" cy="2705524"/>
          </a:xfrm>
          <a:custGeom>
            <a:avLst/>
            <a:gdLst/>
            <a:ahLst/>
            <a:cxnLst/>
            <a:rect l="l" t="t" r="r" b="b"/>
            <a:pathLst>
              <a:path w="2209799" h="2705524">
                <a:moveTo>
                  <a:pt x="2209799" y="0"/>
                </a:moveTo>
                <a:lnTo>
                  <a:pt x="0" y="0"/>
                </a:lnTo>
                <a:lnTo>
                  <a:pt x="0" y="1917587"/>
                </a:lnTo>
                <a:lnTo>
                  <a:pt x="2209799" y="1917587"/>
                </a:lnTo>
                <a:lnTo>
                  <a:pt x="2209799" y="0"/>
                </a:lnTo>
                <a:close/>
              </a:path>
            </a:pathLst>
          </a:custGeom>
          <a:solidFill>
            <a:srgbClr val="FAE9E7"/>
          </a:solidFill>
        </p:spPr>
        <p:txBody>
          <a:bodyPr wrap="square" lIns="0" tIns="0" rIns="0" bIns="0" rtlCol="0">
            <a:noAutofit/>
          </a:bodyPr>
          <a:lstStyle/>
          <a:p>
            <a:endParaRPr/>
          </a:p>
        </p:txBody>
      </p:sp>
      <p:sp>
        <p:nvSpPr>
          <p:cNvPr id="41" name="object 41"/>
          <p:cNvSpPr/>
          <p:nvPr/>
        </p:nvSpPr>
        <p:spPr>
          <a:xfrm>
            <a:off x="7200886" y="4940412"/>
            <a:ext cx="2211375" cy="2705524"/>
          </a:xfrm>
          <a:custGeom>
            <a:avLst/>
            <a:gdLst/>
            <a:ahLst/>
            <a:cxnLst/>
            <a:rect l="l" t="t" r="r" b="b"/>
            <a:pathLst>
              <a:path w="2211375" h="2705524">
                <a:moveTo>
                  <a:pt x="2211375" y="0"/>
                </a:moveTo>
                <a:lnTo>
                  <a:pt x="0" y="0"/>
                </a:lnTo>
                <a:lnTo>
                  <a:pt x="0" y="1917587"/>
                </a:lnTo>
                <a:lnTo>
                  <a:pt x="2211375" y="1917587"/>
                </a:lnTo>
                <a:lnTo>
                  <a:pt x="2211375" y="0"/>
                </a:lnTo>
                <a:close/>
              </a:path>
            </a:pathLst>
          </a:custGeom>
          <a:solidFill>
            <a:srgbClr val="FAE9E7"/>
          </a:solidFill>
        </p:spPr>
        <p:txBody>
          <a:bodyPr wrap="square" lIns="0" tIns="0" rIns="0" bIns="0" rtlCol="0">
            <a:noAutofit/>
          </a:bodyPr>
          <a:lstStyle/>
          <a:p>
            <a:endParaRPr/>
          </a:p>
        </p:txBody>
      </p:sp>
      <p:sp>
        <p:nvSpPr>
          <p:cNvPr id="42" name="object 42"/>
          <p:cNvSpPr/>
          <p:nvPr/>
        </p:nvSpPr>
        <p:spPr>
          <a:xfrm>
            <a:off x="9412262" y="4940412"/>
            <a:ext cx="2209800" cy="2705524"/>
          </a:xfrm>
          <a:custGeom>
            <a:avLst/>
            <a:gdLst/>
            <a:ahLst/>
            <a:cxnLst/>
            <a:rect l="l" t="t" r="r" b="b"/>
            <a:pathLst>
              <a:path w="2209800" h="2705524">
                <a:moveTo>
                  <a:pt x="2209800" y="0"/>
                </a:moveTo>
                <a:lnTo>
                  <a:pt x="0" y="0"/>
                </a:lnTo>
                <a:lnTo>
                  <a:pt x="0" y="1917587"/>
                </a:lnTo>
                <a:lnTo>
                  <a:pt x="2209800" y="1917587"/>
                </a:lnTo>
                <a:lnTo>
                  <a:pt x="2209800" y="0"/>
                </a:lnTo>
                <a:close/>
              </a:path>
            </a:pathLst>
          </a:custGeom>
          <a:solidFill>
            <a:srgbClr val="FAE9E7"/>
          </a:solidFill>
        </p:spPr>
        <p:txBody>
          <a:bodyPr wrap="square" lIns="0" tIns="0" rIns="0" bIns="0" rtlCol="0">
            <a:noAutofit/>
          </a:bodyPr>
          <a:lstStyle/>
          <a:p>
            <a:endParaRPr/>
          </a:p>
        </p:txBody>
      </p:sp>
      <p:sp>
        <p:nvSpPr>
          <p:cNvPr id="43" name="object 43"/>
          <p:cNvSpPr/>
          <p:nvPr/>
        </p:nvSpPr>
        <p:spPr>
          <a:xfrm>
            <a:off x="569912" y="766762"/>
            <a:ext cx="0" cy="6885524"/>
          </a:xfrm>
          <a:custGeom>
            <a:avLst/>
            <a:gdLst/>
            <a:ahLst/>
            <a:cxnLst/>
            <a:rect l="l" t="t" r="r" b="b"/>
            <a:pathLst>
              <a:path h="68855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44" name="object 44"/>
          <p:cNvSpPr/>
          <p:nvPr/>
        </p:nvSpPr>
        <p:spPr>
          <a:xfrm>
            <a:off x="2779712" y="766762"/>
            <a:ext cx="0" cy="6885524"/>
          </a:xfrm>
          <a:custGeom>
            <a:avLst/>
            <a:gdLst/>
            <a:ahLst/>
            <a:cxnLst/>
            <a:rect l="l" t="t" r="r" b="b"/>
            <a:pathLst>
              <a:path h="68855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45" name="object 45"/>
          <p:cNvSpPr/>
          <p:nvPr/>
        </p:nvSpPr>
        <p:spPr>
          <a:xfrm>
            <a:off x="4991087" y="766762"/>
            <a:ext cx="0" cy="6885524"/>
          </a:xfrm>
          <a:custGeom>
            <a:avLst/>
            <a:gdLst/>
            <a:ahLst/>
            <a:cxnLst/>
            <a:rect l="l" t="t" r="r" b="b"/>
            <a:pathLst>
              <a:path h="68855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46" name="object 46"/>
          <p:cNvSpPr/>
          <p:nvPr/>
        </p:nvSpPr>
        <p:spPr>
          <a:xfrm>
            <a:off x="9412262" y="766762"/>
            <a:ext cx="0" cy="6885524"/>
          </a:xfrm>
          <a:custGeom>
            <a:avLst/>
            <a:gdLst/>
            <a:ahLst/>
            <a:cxnLst/>
            <a:rect l="l" t="t" r="r" b="b"/>
            <a:pathLst>
              <a:path h="68855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47" name="object 47"/>
          <p:cNvSpPr/>
          <p:nvPr/>
        </p:nvSpPr>
        <p:spPr>
          <a:xfrm>
            <a:off x="11622062" y="766762"/>
            <a:ext cx="0" cy="6885524"/>
          </a:xfrm>
          <a:custGeom>
            <a:avLst/>
            <a:gdLst/>
            <a:ahLst/>
            <a:cxnLst/>
            <a:rect l="l" t="t" r="r" b="b"/>
            <a:pathLst>
              <a:path h="68855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48" name="object 48"/>
          <p:cNvSpPr/>
          <p:nvPr/>
        </p:nvSpPr>
        <p:spPr>
          <a:xfrm>
            <a:off x="563562" y="1683012"/>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49" name="object 49"/>
          <p:cNvSpPr/>
          <p:nvPr/>
        </p:nvSpPr>
        <p:spPr>
          <a:xfrm>
            <a:off x="563562" y="4940412"/>
            <a:ext cx="11064850" cy="0"/>
          </a:xfrm>
          <a:custGeom>
            <a:avLst/>
            <a:gdLst/>
            <a:ahLst/>
            <a:cxnLst/>
            <a:rect l="l" t="t" r="r" b="b"/>
            <a:pathLst>
              <a:path w="11064850">
                <a:moveTo>
                  <a:pt x="0" y="0"/>
                </a:moveTo>
                <a:lnTo>
                  <a:pt x="11064850" y="0"/>
                </a:lnTo>
              </a:path>
            </a:pathLst>
          </a:custGeom>
          <a:ln w="12700">
            <a:solidFill>
              <a:srgbClr val="FFFFFF"/>
            </a:solidFill>
          </a:ln>
        </p:spPr>
        <p:txBody>
          <a:bodyPr wrap="square" lIns="0" tIns="0" rIns="0" bIns="0" rtlCol="0">
            <a:noAutofit/>
          </a:bodyPr>
          <a:lstStyle/>
          <a:p>
            <a:endParaRPr/>
          </a:p>
        </p:txBody>
      </p:sp>
      <p:sp>
        <p:nvSpPr>
          <p:cNvPr id="23" name="object 23"/>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22" name="object 22"/>
          <p:cNvSpPr txBox="1"/>
          <p:nvPr/>
        </p:nvSpPr>
        <p:spPr>
          <a:xfrm>
            <a:off x="2699272" y="299865"/>
            <a:ext cx="6845120" cy="355600"/>
          </a:xfrm>
          <a:prstGeom prst="rect">
            <a:avLst/>
          </a:prstGeom>
        </p:spPr>
        <p:txBody>
          <a:bodyPr wrap="square" lIns="0" tIns="16573" rIns="0" bIns="0" rtlCol="0">
            <a:noAutofit/>
          </a:bodyPr>
          <a:lstStyle/>
          <a:p>
            <a:pPr marL="12700">
              <a:lnSpc>
                <a:spcPts val="2610"/>
              </a:lnSpc>
            </a:pPr>
            <a:r>
              <a:rPr sz="2600" spc="-650" dirty="0" smtClean="0">
                <a:solidFill>
                  <a:srgbClr val="404040"/>
                </a:solidFill>
                <a:latin typeface="Times New Roman"/>
                <a:cs typeface="Times New Roman"/>
              </a:rPr>
              <a:t>RUBRIK PENILAIAN </a:t>
            </a:r>
            <a:r>
              <a:rPr sz="2600" spc="-650" dirty="0" smtClean="0">
                <a:solidFill>
                  <a:srgbClr val="F3A41C"/>
                </a:solidFill>
                <a:latin typeface="Times New Roman"/>
                <a:cs typeface="Times New Roman"/>
              </a:rPr>
              <a:t>PENERAPAN  KOMUNIKASI DALAM WAWANCARA (1)</a:t>
            </a:r>
            <a:endParaRPr sz="2600">
              <a:latin typeface="Times New Roman"/>
              <a:cs typeface="Times New Roman"/>
            </a:endParaRPr>
          </a:p>
        </p:txBody>
      </p:sp>
      <p:sp>
        <p:nvSpPr>
          <p:cNvPr id="21" name="object 21"/>
          <p:cNvSpPr txBox="1"/>
          <p:nvPr/>
        </p:nvSpPr>
        <p:spPr>
          <a:xfrm>
            <a:off x="7565938" y="843917"/>
            <a:ext cx="1514271" cy="254000"/>
          </a:xfrm>
          <a:prstGeom prst="rect">
            <a:avLst/>
          </a:prstGeom>
        </p:spPr>
        <p:txBody>
          <a:bodyPr wrap="square" lIns="0" tIns="12065" rIns="0" bIns="0" rtlCol="0">
            <a:noAutofit/>
          </a:bodyPr>
          <a:lstStyle/>
          <a:p>
            <a:pPr marL="12700">
              <a:lnSpc>
                <a:spcPts val="1900"/>
              </a:lnSpc>
            </a:pPr>
            <a:r>
              <a:rPr sz="1800" b="1" spc="147" dirty="0" smtClean="0">
                <a:solidFill>
                  <a:srgbClr val="FFFFFF"/>
                </a:solidFill>
                <a:latin typeface="Times New Roman"/>
                <a:cs typeface="Times New Roman"/>
              </a:rPr>
              <a:t>Berkembang</a:t>
            </a:r>
            <a:endParaRPr sz="1800">
              <a:latin typeface="Times New Roman"/>
              <a:cs typeface="Times New Roman"/>
            </a:endParaRPr>
          </a:p>
        </p:txBody>
      </p:sp>
      <p:sp>
        <p:nvSpPr>
          <p:cNvPr id="20" name="object 20"/>
          <p:cNvSpPr txBox="1"/>
          <p:nvPr/>
        </p:nvSpPr>
        <p:spPr>
          <a:xfrm>
            <a:off x="9776525" y="1255397"/>
            <a:ext cx="1514271" cy="254000"/>
          </a:xfrm>
          <a:prstGeom prst="rect">
            <a:avLst/>
          </a:prstGeom>
        </p:spPr>
        <p:txBody>
          <a:bodyPr wrap="square" lIns="0" tIns="12065" rIns="0" bIns="0" rtlCol="0">
            <a:noAutofit/>
          </a:bodyPr>
          <a:lstStyle/>
          <a:p>
            <a:pPr marL="12700">
              <a:lnSpc>
                <a:spcPts val="1900"/>
              </a:lnSpc>
            </a:pPr>
            <a:r>
              <a:rPr sz="1800" b="1" spc="147" dirty="0" smtClean="0">
                <a:solidFill>
                  <a:srgbClr val="FFFFFF"/>
                </a:solidFill>
                <a:latin typeface="Times New Roman"/>
                <a:cs typeface="Times New Roman"/>
              </a:rPr>
              <a:t>Berkembang</a:t>
            </a:r>
            <a:endParaRPr sz="1800">
              <a:latin typeface="Times New Roman"/>
              <a:cs typeface="Times New Roman"/>
            </a:endParaRPr>
          </a:p>
        </p:txBody>
      </p:sp>
      <p:sp>
        <p:nvSpPr>
          <p:cNvPr id="19" name="object 19"/>
          <p:cNvSpPr txBox="1"/>
          <p:nvPr/>
        </p:nvSpPr>
        <p:spPr>
          <a:xfrm>
            <a:off x="7350112" y="4567847"/>
            <a:ext cx="501802" cy="254000"/>
          </a:xfrm>
          <a:prstGeom prst="rect">
            <a:avLst/>
          </a:prstGeom>
        </p:spPr>
        <p:txBody>
          <a:bodyPr wrap="square" lIns="0" tIns="12065" rIns="0" bIns="0" rtlCol="0">
            <a:noAutofit/>
          </a:bodyPr>
          <a:lstStyle/>
          <a:p>
            <a:pPr marL="12700">
              <a:lnSpc>
                <a:spcPts val="1900"/>
              </a:lnSpc>
            </a:pPr>
            <a:r>
              <a:rPr sz="1800" spc="61" dirty="0" smtClean="0">
                <a:latin typeface="Times New Roman"/>
                <a:cs typeface="Times New Roman"/>
              </a:rPr>
              <a:t>lain.</a:t>
            </a:r>
            <a:endParaRPr sz="1800">
              <a:latin typeface="Times New Roman"/>
              <a:cs typeface="Times New Roman"/>
            </a:endParaRPr>
          </a:p>
        </p:txBody>
      </p:sp>
      <p:sp>
        <p:nvSpPr>
          <p:cNvPr id="18" name="object 18"/>
          <p:cNvSpPr txBox="1"/>
          <p:nvPr/>
        </p:nvSpPr>
        <p:spPr>
          <a:xfrm>
            <a:off x="9561487" y="4567847"/>
            <a:ext cx="501802" cy="254000"/>
          </a:xfrm>
          <a:prstGeom prst="rect">
            <a:avLst/>
          </a:prstGeom>
        </p:spPr>
        <p:txBody>
          <a:bodyPr wrap="square" lIns="0" tIns="12065" rIns="0" bIns="0" rtlCol="0">
            <a:noAutofit/>
          </a:bodyPr>
          <a:lstStyle/>
          <a:p>
            <a:pPr marL="12700">
              <a:lnSpc>
                <a:spcPts val="1900"/>
              </a:lnSpc>
            </a:pPr>
            <a:r>
              <a:rPr sz="1800" spc="61" dirty="0" smtClean="0">
                <a:latin typeface="Times New Roman"/>
                <a:cs typeface="Times New Roman"/>
              </a:rPr>
              <a:t>lain.</a:t>
            </a:r>
            <a:endParaRPr sz="1800">
              <a:latin typeface="Times New Roman"/>
              <a:cs typeface="Times New Roman"/>
            </a:endParaRPr>
          </a:p>
        </p:txBody>
      </p:sp>
      <p:sp>
        <p:nvSpPr>
          <p:cNvPr id="17" name="object 17"/>
          <p:cNvSpPr txBox="1"/>
          <p:nvPr/>
        </p:nvSpPr>
        <p:spPr>
          <a:xfrm>
            <a:off x="2928937" y="6727966"/>
            <a:ext cx="1035812" cy="254000"/>
          </a:xfrm>
          <a:prstGeom prst="rect">
            <a:avLst/>
          </a:prstGeom>
        </p:spPr>
        <p:txBody>
          <a:bodyPr wrap="square" lIns="0" tIns="12065" rIns="0" bIns="0" rtlCol="0">
            <a:noAutofit/>
          </a:bodyPr>
          <a:lstStyle/>
          <a:p>
            <a:pPr marL="12700">
              <a:lnSpc>
                <a:spcPts val="1900"/>
              </a:lnSpc>
            </a:pPr>
            <a:r>
              <a:rPr sz="1800" spc="184" dirty="0" smtClean="0">
                <a:latin typeface="Times New Roman"/>
                <a:cs typeface="Times New Roman"/>
              </a:rPr>
              <a:t>terhadap</a:t>
            </a:r>
            <a:endParaRPr sz="1800">
              <a:latin typeface="Times New Roman"/>
              <a:cs typeface="Times New Roman"/>
            </a:endParaRPr>
          </a:p>
        </p:txBody>
      </p:sp>
      <p:sp>
        <p:nvSpPr>
          <p:cNvPr id="16" name="object 16"/>
          <p:cNvSpPr txBox="1"/>
          <p:nvPr/>
        </p:nvSpPr>
        <p:spPr>
          <a:xfrm>
            <a:off x="5140312" y="6727966"/>
            <a:ext cx="1401800" cy="254000"/>
          </a:xfrm>
          <a:prstGeom prst="rect">
            <a:avLst/>
          </a:prstGeom>
        </p:spPr>
        <p:txBody>
          <a:bodyPr wrap="square" lIns="0" tIns="12065" rIns="0" bIns="0" rtlCol="0">
            <a:noAutofit/>
          </a:bodyPr>
          <a:lstStyle/>
          <a:p>
            <a:pPr marL="12700">
              <a:lnSpc>
                <a:spcPts val="1900"/>
              </a:lnSpc>
            </a:pPr>
            <a:r>
              <a:rPr sz="1800" spc="158" dirty="0" smtClean="0">
                <a:latin typeface="Times New Roman"/>
                <a:cs typeface="Times New Roman"/>
              </a:rPr>
              <a:t>pelaksanaan</a:t>
            </a:r>
            <a:endParaRPr sz="1800">
              <a:latin typeface="Times New Roman"/>
              <a:cs typeface="Times New Roman"/>
            </a:endParaRPr>
          </a:p>
        </p:txBody>
      </p:sp>
      <p:sp>
        <p:nvSpPr>
          <p:cNvPr id="15" name="object 15"/>
          <p:cNvSpPr txBox="1"/>
          <p:nvPr/>
        </p:nvSpPr>
        <p:spPr>
          <a:xfrm>
            <a:off x="7350112" y="6727966"/>
            <a:ext cx="1888718" cy="254000"/>
          </a:xfrm>
          <a:prstGeom prst="rect">
            <a:avLst/>
          </a:prstGeom>
        </p:spPr>
        <p:txBody>
          <a:bodyPr wrap="square" lIns="0" tIns="12065" rIns="0" bIns="0" rtlCol="0">
            <a:noAutofit/>
          </a:bodyPr>
          <a:lstStyle/>
          <a:p>
            <a:pPr marL="12700">
              <a:lnSpc>
                <a:spcPts val="1900"/>
              </a:lnSpc>
            </a:pPr>
            <a:r>
              <a:rPr sz="1800" b="1" spc="162" dirty="0" smtClean="0">
                <a:latin typeface="Times New Roman"/>
                <a:cs typeface="Times New Roman"/>
              </a:rPr>
              <a:t>tugas kelompok</a:t>
            </a:r>
            <a:endParaRPr sz="1800">
              <a:latin typeface="Times New Roman"/>
              <a:cs typeface="Times New Roman"/>
            </a:endParaRPr>
          </a:p>
        </p:txBody>
      </p:sp>
      <p:sp>
        <p:nvSpPr>
          <p:cNvPr id="14" name="object 14"/>
          <p:cNvSpPr txBox="1"/>
          <p:nvPr/>
        </p:nvSpPr>
        <p:spPr>
          <a:xfrm>
            <a:off x="9561487" y="6727966"/>
            <a:ext cx="1401800" cy="254000"/>
          </a:xfrm>
          <a:prstGeom prst="rect">
            <a:avLst/>
          </a:prstGeom>
        </p:spPr>
        <p:txBody>
          <a:bodyPr wrap="square" lIns="0" tIns="12065" rIns="0" bIns="0" rtlCol="0">
            <a:noAutofit/>
          </a:bodyPr>
          <a:lstStyle/>
          <a:p>
            <a:pPr marL="12700">
              <a:lnSpc>
                <a:spcPts val="1900"/>
              </a:lnSpc>
            </a:pPr>
            <a:r>
              <a:rPr sz="1800" spc="158" dirty="0" smtClean="0">
                <a:latin typeface="Times New Roman"/>
                <a:cs typeface="Times New Roman"/>
              </a:rPr>
              <a:t>pelaksanaan</a:t>
            </a:r>
            <a:endParaRPr sz="1800">
              <a:latin typeface="Times New Roman"/>
              <a:cs typeface="Times New Roman"/>
            </a:endParaRPr>
          </a:p>
        </p:txBody>
      </p:sp>
      <p:sp>
        <p:nvSpPr>
          <p:cNvPr id="13" name="object 13"/>
          <p:cNvSpPr txBox="1"/>
          <p:nvPr/>
        </p:nvSpPr>
        <p:spPr>
          <a:xfrm>
            <a:off x="569912" y="773112"/>
            <a:ext cx="2209800" cy="909900"/>
          </a:xfrm>
          <a:prstGeom prst="rect">
            <a:avLst/>
          </a:prstGeom>
        </p:spPr>
        <p:txBody>
          <a:bodyPr wrap="square" lIns="0" tIns="6326" rIns="0" bIns="0" rtlCol="0">
            <a:noAutofit/>
          </a:bodyPr>
          <a:lstStyle/>
          <a:p>
            <a:pPr>
              <a:lnSpc>
                <a:spcPts val="500"/>
              </a:lnSpc>
            </a:pPr>
            <a:endParaRPr sz="500"/>
          </a:p>
          <a:p>
            <a:pPr marL="638826">
              <a:lnSpc>
                <a:spcPct val="95825"/>
              </a:lnSpc>
              <a:spcBef>
                <a:spcPts val="2000"/>
              </a:spcBef>
            </a:pPr>
            <a:r>
              <a:rPr sz="1800" b="1" spc="142" dirty="0" smtClean="0">
                <a:solidFill>
                  <a:srgbClr val="FFFFFF"/>
                </a:solidFill>
                <a:latin typeface="Times New Roman"/>
                <a:cs typeface="Times New Roman"/>
              </a:rPr>
              <a:t>Dimensi</a:t>
            </a:r>
            <a:endParaRPr sz="1800">
              <a:latin typeface="Times New Roman"/>
              <a:cs typeface="Times New Roman"/>
            </a:endParaRPr>
          </a:p>
        </p:txBody>
      </p:sp>
      <p:sp>
        <p:nvSpPr>
          <p:cNvPr id="12" name="object 12"/>
          <p:cNvSpPr txBox="1"/>
          <p:nvPr/>
        </p:nvSpPr>
        <p:spPr>
          <a:xfrm>
            <a:off x="2779712" y="773112"/>
            <a:ext cx="2211374" cy="909900"/>
          </a:xfrm>
          <a:prstGeom prst="rect">
            <a:avLst/>
          </a:prstGeom>
        </p:spPr>
        <p:txBody>
          <a:bodyPr wrap="square" lIns="0" tIns="8866" rIns="0" bIns="0" rtlCol="0">
            <a:noAutofit/>
          </a:bodyPr>
          <a:lstStyle/>
          <a:p>
            <a:pPr>
              <a:lnSpc>
                <a:spcPts val="1400"/>
              </a:lnSpc>
            </a:pPr>
            <a:endParaRPr sz="1400"/>
          </a:p>
          <a:p>
            <a:pPr marL="706708" marR="707401" algn="ctr">
              <a:lnSpc>
                <a:spcPct val="95825"/>
              </a:lnSpc>
            </a:pPr>
            <a:r>
              <a:rPr sz="1800" b="1" spc="148" dirty="0" smtClean="0">
                <a:solidFill>
                  <a:srgbClr val="FFFFFF"/>
                </a:solidFill>
                <a:latin typeface="Times New Roman"/>
                <a:cs typeface="Times New Roman"/>
              </a:rPr>
              <a:t>Belum</a:t>
            </a:r>
            <a:endParaRPr sz="1800">
              <a:latin typeface="Times New Roman"/>
              <a:cs typeface="Times New Roman"/>
            </a:endParaRPr>
          </a:p>
          <a:p>
            <a:pPr marL="347905" marR="349197" algn="ctr">
              <a:lnSpc>
                <a:spcPct val="95825"/>
              </a:lnSpc>
              <a:spcBef>
                <a:spcPts val="90"/>
              </a:spcBef>
            </a:pPr>
            <a:r>
              <a:rPr sz="1800" b="1" spc="147" dirty="0" smtClean="0">
                <a:solidFill>
                  <a:srgbClr val="FFFFFF"/>
                </a:solidFill>
                <a:latin typeface="Times New Roman"/>
                <a:cs typeface="Times New Roman"/>
              </a:rPr>
              <a:t>Berkembang</a:t>
            </a:r>
            <a:endParaRPr sz="1800">
              <a:latin typeface="Times New Roman"/>
              <a:cs typeface="Times New Roman"/>
            </a:endParaRPr>
          </a:p>
        </p:txBody>
      </p:sp>
      <p:sp>
        <p:nvSpPr>
          <p:cNvPr id="11" name="object 11"/>
          <p:cNvSpPr txBox="1"/>
          <p:nvPr/>
        </p:nvSpPr>
        <p:spPr>
          <a:xfrm>
            <a:off x="4991087" y="773112"/>
            <a:ext cx="4421174" cy="909900"/>
          </a:xfrm>
          <a:prstGeom prst="rect">
            <a:avLst/>
          </a:prstGeom>
        </p:spPr>
        <p:txBody>
          <a:bodyPr wrap="square" lIns="0" tIns="6326" rIns="0" bIns="0" rtlCol="0">
            <a:noAutofit/>
          </a:bodyPr>
          <a:lstStyle/>
          <a:p>
            <a:pPr>
              <a:lnSpc>
                <a:spcPts val="1400"/>
              </a:lnSpc>
            </a:pPr>
            <a:endParaRPr sz="1400"/>
          </a:p>
          <a:p>
            <a:pPr marL="783208">
              <a:lnSpc>
                <a:spcPts val="2810"/>
              </a:lnSpc>
              <a:spcBef>
                <a:spcPts val="140"/>
              </a:spcBef>
            </a:pPr>
            <a:r>
              <a:rPr sz="2700" b="1" spc="0" baseline="17714" dirty="0" smtClean="0">
                <a:solidFill>
                  <a:srgbClr val="FFFFFF"/>
                </a:solidFill>
                <a:latin typeface="Times New Roman"/>
                <a:cs typeface="Times New Roman"/>
              </a:rPr>
              <a:t>Mulai                          </a:t>
            </a:r>
            <a:r>
              <a:rPr sz="2700" b="1" spc="299" baseline="17714" dirty="0" smtClean="0">
                <a:solidFill>
                  <a:srgbClr val="FFFFFF"/>
                </a:solidFill>
                <a:latin typeface="Times New Roman"/>
                <a:cs typeface="Times New Roman"/>
              </a:rPr>
              <a:t> </a:t>
            </a:r>
            <a:r>
              <a:rPr sz="2700" b="1" spc="137" baseline="-17714" dirty="0" smtClean="0">
                <a:solidFill>
                  <a:srgbClr val="FFFFFF"/>
                </a:solidFill>
                <a:latin typeface="Times New Roman"/>
                <a:cs typeface="Times New Roman"/>
              </a:rPr>
              <a:t>Sesuai</a:t>
            </a:r>
            <a:endParaRPr sz="1800">
              <a:latin typeface="Times New Roman"/>
              <a:cs typeface="Times New Roman"/>
            </a:endParaRPr>
          </a:p>
          <a:p>
            <a:pPr marL="376963">
              <a:lnSpc>
                <a:spcPts val="2540"/>
              </a:lnSpc>
            </a:pPr>
            <a:r>
              <a:rPr sz="2700" b="1" spc="127" baseline="32208" dirty="0" smtClean="0">
                <a:solidFill>
                  <a:srgbClr val="FFFFFF"/>
                </a:solidFill>
                <a:latin typeface="Times New Roman"/>
                <a:cs typeface="Times New Roman"/>
              </a:rPr>
              <a:t>Berkembang</a:t>
            </a:r>
            <a:r>
              <a:rPr sz="2700" b="1" spc="57" baseline="32208" dirty="0" smtClean="0">
                <a:solidFill>
                  <a:srgbClr val="FFFFFF"/>
                </a:solidFill>
                <a:latin typeface="Times New Roman"/>
                <a:cs typeface="Times New Roman"/>
              </a:rPr>
              <a:t>              </a:t>
            </a:r>
            <a:r>
              <a:rPr sz="2700" b="1" spc="423" baseline="32208" dirty="0" smtClean="0">
                <a:solidFill>
                  <a:srgbClr val="FFFFFF"/>
                </a:solidFill>
                <a:latin typeface="Times New Roman"/>
                <a:cs typeface="Times New Roman"/>
              </a:rPr>
              <a:t> </a:t>
            </a:r>
            <a:r>
              <a:rPr sz="1800" b="1" spc="127" dirty="0" smtClean="0">
                <a:solidFill>
                  <a:srgbClr val="FFFFFF"/>
                </a:solidFill>
                <a:latin typeface="Times New Roman"/>
                <a:cs typeface="Times New Roman"/>
              </a:rPr>
              <a:t>Harapan</a:t>
            </a:r>
            <a:endParaRPr sz="1800">
              <a:latin typeface="Times New Roman"/>
              <a:cs typeface="Times New Roman"/>
            </a:endParaRPr>
          </a:p>
        </p:txBody>
      </p:sp>
      <p:sp>
        <p:nvSpPr>
          <p:cNvPr id="10" name="object 10"/>
          <p:cNvSpPr txBox="1"/>
          <p:nvPr/>
        </p:nvSpPr>
        <p:spPr>
          <a:xfrm>
            <a:off x="9412262" y="773112"/>
            <a:ext cx="2209800" cy="909900"/>
          </a:xfrm>
          <a:prstGeom prst="rect">
            <a:avLst/>
          </a:prstGeom>
        </p:spPr>
        <p:txBody>
          <a:bodyPr wrap="square" lIns="0" tIns="8866" rIns="0" bIns="0" rtlCol="0">
            <a:noAutofit/>
          </a:bodyPr>
          <a:lstStyle/>
          <a:p>
            <a:pPr>
              <a:lnSpc>
                <a:spcPts val="1400"/>
              </a:lnSpc>
            </a:pPr>
            <a:endParaRPr sz="1400"/>
          </a:p>
          <a:p>
            <a:pPr marL="714561">
              <a:lnSpc>
                <a:spcPct val="95825"/>
              </a:lnSpc>
            </a:pPr>
            <a:r>
              <a:rPr sz="1800" b="1" spc="131" dirty="0" smtClean="0">
                <a:solidFill>
                  <a:srgbClr val="FFFFFF"/>
                </a:solidFill>
                <a:latin typeface="Times New Roman"/>
                <a:cs typeface="Times New Roman"/>
              </a:rPr>
              <a:t>Sangat</a:t>
            </a:r>
            <a:endParaRPr sz="1800">
              <a:latin typeface="Times New Roman"/>
              <a:cs typeface="Times New Roman"/>
            </a:endParaRPr>
          </a:p>
        </p:txBody>
      </p:sp>
      <p:sp>
        <p:nvSpPr>
          <p:cNvPr id="9" name="object 9"/>
          <p:cNvSpPr txBox="1"/>
          <p:nvPr/>
        </p:nvSpPr>
        <p:spPr>
          <a:xfrm>
            <a:off x="569912" y="1683012"/>
            <a:ext cx="2209800" cy="3257400"/>
          </a:xfrm>
          <a:prstGeom prst="rect">
            <a:avLst/>
          </a:prstGeom>
        </p:spPr>
        <p:txBody>
          <a:bodyPr wrap="square" lIns="0" tIns="6036" rIns="0" bIns="0" rtlCol="0">
            <a:noAutofit/>
          </a:bodyPr>
          <a:lstStyle/>
          <a:p>
            <a:pPr>
              <a:lnSpc>
                <a:spcPts val="900"/>
              </a:lnSpc>
            </a:pPr>
            <a:endParaRPr sz="900"/>
          </a:p>
          <a:p>
            <a:pPr marL="161925">
              <a:lnSpc>
                <a:spcPct val="95825"/>
              </a:lnSpc>
            </a:pPr>
            <a:r>
              <a:rPr sz="1800" spc="140" dirty="0" smtClean="0">
                <a:latin typeface="Times New Roman"/>
                <a:cs typeface="Times New Roman"/>
              </a:rPr>
              <a:t>Berkebhinekaan</a:t>
            </a:r>
            <a:endParaRPr sz="1800">
              <a:latin typeface="Times New Roman"/>
              <a:cs typeface="Times New Roman"/>
            </a:endParaRPr>
          </a:p>
          <a:p>
            <a:pPr marL="161925">
              <a:lnSpc>
                <a:spcPct val="95825"/>
              </a:lnSpc>
              <a:spcBef>
                <a:spcPts val="90"/>
              </a:spcBef>
            </a:pPr>
            <a:r>
              <a:rPr sz="1800" spc="80" dirty="0" smtClean="0">
                <a:latin typeface="Times New Roman"/>
                <a:cs typeface="Times New Roman"/>
              </a:rPr>
              <a:t>Global</a:t>
            </a:r>
            <a:endParaRPr sz="1800">
              <a:latin typeface="Times New Roman"/>
              <a:cs typeface="Times New Roman"/>
            </a:endParaRPr>
          </a:p>
        </p:txBody>
      </p:sp>
      <p:sp>
        <p:nvSpPr>
          <p:cNvPr id="8" name="object 8"/>
          <p:cNvSpPr txBox="1"/>
          <p:nvPr/>
        </p:nvSpPr>
        <p:spPr>
          <a:xfrm>
            <a:off x="2779712" y="1683012"/>
            <a:ext cx="2211374" cy="3257400"/>
          </a:xfrm>
          <a:prstGeom prst="rect">
            <a:avLst/>
          </a:prstGeom>
        </p:spPr>
        <p:txBody>
          <a:bodyPr wrap="square" lIns="0" tIns="6036" rIns="0" bIns="0" rtlCol="0">
            <a:noAutofit/>
          </a:bodyPr>
          <a:lstStyle/>
          <a:p>
            <a:pPr>
              <a:lnSpc>
                <a:spcPts val="900"/>
              </a:lnSpc>
            </a:pPr>
            <a:endParaRPr sz="900"/>
          </a:p>
          <a:p>
            <a:pPr marL="161924" marR="135717">
              <a:lnSpc>
                <a:spcPct val="100041"/>
              </a:lnSpc>
            </a:pPr>
            <a:r>
              <a:rPr sz="1800" spc="110" dirty="0" smtClean="0">
                <a:latin typeface="Times New Roman"/>
                <a:cs typeface="Times New Roman"/>
              </a:rPr>
              <a:t>Peserta</a:t>
            </a:r>
            <a:r>
              <a:rPr sz="1800" spc="325" dirty="0" smtClean="0">
                <a:latin typeface="Times New Roman"/>
                <a:cs typeface="Times New Roman"/>
              </a:rPr>
              <a:t> </a:t>
            </a:r>
            <a:r>
              <a:rPr sz="1800" spc="109" dirty="0" smtClean="0">
                <a:latin typeface="Times New Roman"/>
                <a:cs typeface="Times New Roman"/>
              </a:rPr>
              <a:t>didik</a:t>
            </a:r>
            <a:r>
              <a:rPr sz="1800" spc="66" dirty="0" smtClean="0">
                <a:latin typeface="Times New Roman"/>
                <a:cs typeface="Times New Roman"/>
              </a:rPr>
              <a:t> </a:t>
            </a:r>
            <a:r>
              <a:rPr sz="1800" spc="151" dirty="0" smtClean="0">
                <a:latin typeface="Times New Roman"/>
                <a:cs typeface="Times New Roman"/>
              </a:rPr>
              <a:t>belum</a:t>
            </a:r>
            <a:r>
              <a:rPr sz="1800" spc="59" dirty="0" smtClean="0">
                <a:latin typeface="Times New Roman"/>
                <a:cs typeface="Times New Roman"/>
              </a:rPr>
              <a:t> </a:t>
            </a:r>
            <a:r>
              <a:rPr sz="1800" spc="122" dirty="0" smtClean="0">
                <a:latin typeface="Times New Roman"/>
                <a:cs typeface="Times New Roman"/>
              </a:rPr>
              <a:t>bisa</a:t>
            </a:r>
            <a:r>
              <a:rPr sz="1800" spc="75" dirty="0" smtClean="0">
                <a:latin typeface="Times New Roman"/>
                <a:cs typeface="Times New Roman"/>
              </a:rPr>
              <a:t> </a:t>
            </a:r>
            <a:r>
              <a:rPr sz="1800" b="1" spc="184" dirty="0" smtClean="0">
                <a:latin typeface="Times New Roman"/>
                <a:cs typeface="Times New Roman"/>
              </a:rPr>
              <a:t>menerima</a:t>
            </a:r>
            <a:r>
              <a:rPr sz="1800" b="1" spc="84" dirty="0" smtClean="0">
                <a:latin typeface="Times New Roman"/>
                <a:cs typeface="Times New Roman"/>
              </a:rPr>
              <a:t> </a:t>
            </a:r>
            <a:r>
              <a:rPr sz="1800" b="1" spc="162" dirty="0" smtClean="0">
                <a:latin typeface="Times New Roman"/>
                <a:cs typeface="Times New Roman"/>
              </a:rPr>
              <a:t>perbedaan</a:t>
            </a:r>
            <a:r>
              <a:rPr sz="1800" b="1" spc="80" dirty="0" smtClean="0">
                <a:latin typeface="Times New Roman"/>
                <a:cs typeface="Times New Roman"/>
              </a:rPr>
              <a:t> </a:t>
            </a:r>
            <a:r>
              <a:rPr sz="1800" b="1" spc="169" dirty="0" smtClean="0">
                <a:latin typeface="Times New Roman"/>
                <a:cs typeface="Times New Roman"/>
              </a:rPr>
              <a:t>pendapat</a:t>
            </a:r>
            <a:r>
              <a:rPr sz="1800" b="1" spc="84" dirty="0" smtClean="0">
                <a:latin typeface="Times New Roman"/>
                <a:cs typeface="Times New Roman"/>
              </a:rPr>
              <a:t> </a:t>
            </a:r>
            <a:r>
              <a:rPr sz="1800" b="1" spc="162" dirty="0" smtClean="0">
                <a:latin typeface="Times New Roman"/>
                <a:cs typeface="Times New Roman"/>
              </a:rPr>
              <a:t>sepenuhnya</a:t>
            </a:r>
            <a:r>
              <a:rPr sz="1800" b="1" spc="206" dirty="0" smtClean="0">
                <a:latin typeface="Times New Roman"/>
                <a:cs typeface="Times New Roman"/>
              </a:rPr>
              <a:t> </a:t>
            </a:r>
            <a:r>
              <a:rPr sz="1800" spc="125" dirty="0" smtClean="0">
                <a:latin typeface="Times New Roman"/>
                <a:cs typeface="Times New Roman"/>
              </a:rPr>
              <a:t>dari</a:t>
            </a:r>
            <a:r>
              <a:rPr sz="1800" spc="80" dirty="0" smtClean="0">
                <a:latin typeface="Times New Roman"/>
                <a:cs typeface="Times New Roman"/>
              </a:rPr>
              <a:t> </a:t>
            </a:r>
            <a:r>
              <a:rPr sz="1800" spc="113" dirty="0" smtClean="0">
                <a:latin typeface="Times New Roman"/>
                <a:cs typeface="Times New Roman"/>
              </a:rPr>
              <a:t>orang</a:t>
            </a:r>
            <a:r>
              <a:rPr sz="1800" spc="219" dirty="0" smtClean="0">
                <a:latin typeface="Times New Roman"/>
                <a:cs typeface="Times New Roman"/>
              </a:rPr>
              <a:t> </a:t>
            </a:r>
            <a:r>
              <a:rPr sz="1800" spc="87" dirty="0" smtClean="0">
                <a:latin typeface="Times New Roman"/>
                <a:cs typeface="Times New Roman"/>
              </a:rPr>
              <a:t>lain.</a:t>
            </a:r>
            <a:endParaRPr sz="1800">
              <a:latin typeface="Times New Roman"/>
              <a:cs typeface="Times New Roman"/>
            </a:endParaRPr>
          </a:p>
        </p:txBody>
      </p:sp>
      <p:sp>
        <p:nvSpPr>
          <p:cNvPr id="7" name="object 7"/>
          <p:cNvSpPr txBox="1"/>
          <p:nvPr/>
        </p:nvSpPr>
        <p:spPr>
          <a:xfrm>
            <a:off x="4991087" y="1683012"/>
            <a:ext cx="4421174" cy="3257400"/>
          </a:xfrm>
          <a:prstGeom prst="rect">
            <a:avLst/>
          </a:prstGeom>
        </p:spPr>
        <p:txBody>
          <a:bodyPr wrap="square" lIns="0" tIns="6036" rIns="0" bIns="0" rtlCol="0">
            <a:noAutofit/>
          </a:bodyPr>
          <a:lstStyle/>
          <a:p>
            <a:pPr>
              <a:lnSpc>
                <a:spcPts val="900"/>
              </a:lnSpc>
            </a:pPr>
            <a:endParaRPr sz="900"/>
          </a:p>
          <a:p>
            <a:pPr marL="161925" marR="139842">
              <a:lnSpc>
                <a:spcPct val="100041"/>
              </a:lnSpc>
            </a:pPr>
            <a:r>
              <a:rPr sz="1800" spc="154" dirty="0" smtClean="0">
                <a:latin typeface="Times New Roman"/>
                <a:cs typeface="Times New Roman"/>
              </a:rPr>
              <a:t>Peserta</a:t>
            </a:r>
            <a:r>
              <a:rPr sz="1800" spc="14" dirty="0" smtClean="0">
                <a:latin typeface="Times New Roman"/>
                <a:cs typeface="Times New Roman"/>
              </a:rPr>
              <a:t> </a:t>
            </a:r>
            <a:r>
              <a:rPr sz="1800" spc="0" dirty="0" smtClean="0">
                <a:latin typeface="Times New Roman"/>
                <a:cs typeface="Times New Roman"/>
              </a:rPr>
              <a:t>didik</a:t>
            </a:r>
            <a:r>
              <a:rPr sz="1800" spc="347" dirty="0" smtClean="0">
                <a:latin typeface="Times New Roman"/>
                <a:cs typeface="Times New Roman"/>
              </a:rPr>
              <a:t> </a:t>
            </a:r>
            <a:r>
              <a:rPr sz="1800" spc="0" dirty="0" smtClean="0">
                <a:latin typeface="Times New Roman"/>
                <a:cs typeface="Times New Roman"/>
              </a:rPr>
              <a:t>bisa      </a:t>
            </a:r>
            <a:r>
              <a:rPr sz="1800" spc="17" dirty="0" smtClean="0">
                <a:latin typeface="Times New Roman"/>
                <a:cs typeface="Times New Roman"/>
              </a:rPr>
              <a:t> </a:t>
            </a:r>
            <a:r>
              <a:rPr sz="1800" spc="154" dirty="0" smtClean="0">
                <a:latin typeface="Times New Roman"/>
                <a:cs typeface="Times New Roman"/>
              </a:rPr>
              <a:t>Peserta</a:t>
            </a:r>
            <a:r>
              <a:rPr sz="1800" spc="14" dirty="0" smtClean="0">
                <a:latin typeface="Times New Roman"/>
                <a:cs typeface="Times New Roman"/>
              </a:rPr>
              <a:t> </a:t>
            </a:r>
            <a:r>
              <a:rPr sz="1800" spc="0" dirty="0" smtClean="0">
                <a:latin typeface="Times New Roman"/>
                <a:cs typeface="Times New Roman"/>
              </a:rPr>
              <a:t>didik</a:t>
            </a:r>
            <a:r>
              <a:rPr sz="1800" spc="347" dirty="0" smtClean="0">
                <a:latin typeface="Times New Roman"/>
                <a:cs typeface="Times New Roman"/>
              </a:rPr>
              <a:t> </a:t>
            </a:r>
            <a:r>
              <a:rPr sz="1800" spc="122" dirty="0" smtClean="0">
                <a:latin typeface="Times New Roman"/>
                <a:cs typeface="Times New Roman"/>
              </a:rPr>
              <a:t>bisa</a:t>
            </a:r>
            <a:r>
              <a:rPr sz="1800" spc="75" dirty="0" smtClean="0">
                <a:latin typeface="Times New Roman"/>
                <a:cs typeface="Times New Roman"/>
              </a:rPr>
              <a:t> </a:t>
            </a:r>
            <a:r>
              <a:rPr sz="1800" spc="166" dirty="0" smtClean="0">
                <a:latin typeface="Times New Roman"/>
                <a:cs typeface="Times New Roman"/>
              </a:rPr>
              <a:t>menyebutkan</a:t>
            </a:r>
            <a:r>
              <a:rPr sz="1800" spc="84" dirty="0" smtClean="0">
                <a:latin typeface="Times New Roman"/>
                <a:cs typeface="Times New Roman"/>
              </a:rPr>
              <a:t>         </a:t>
            </a:r>
            <a:r>
              <a:rPr sz="1800" spc="549" dirty="0" smtClean="0">
                <a:latin typeface="Times New Roman"/>
                <a:cs typeface="Times New Roman"/>
              </a:rPr>
              <a:t> </a:t>
            </a:r>
            <a:r>
              <a:rPr sz="1800" spc="169" dirty="0" smtClean="0">
                <a:latin typeface="Times New Roman"/>
                <a:cs typeface="Times New Roman"/>
              </a:rPr>
              <a:t>menerima</a:t>
            </a:r>
            <a:r>
              <a:rPr sz="1800" spc="86" dirty="0" smtClean="0">
                <a:latin typeface="Times New Roman"/>
                <a:cs typeface="Times New Roman"/>
              </a:rPr>
              <a:t> </a:t>
            </a:r>
            <a:r>
              <a:rPr sz="1800" spc="198" dirty="0" smtClean="0">
                <a:latin typeface="Times New Roman"/>
                <a:cs typeface="Times New Roman"/>
              </a:rPr>
              <a:t>dan</a:t>
            </a:r>
            <a:r>
              <a:rPr sz="1800" spc="102" dirty="0" smtClean="0">
                <a:latin typeface="Times New Roman"/>
                <a:cs typeface="Times New Roman"/>
              </a:rPr>
              <a:t> </a:t>
            </a:r>
            <a:r>
              <a:rPr sz="1800" b="1" spc="167" dirty="0" smtClean="0">
                <a:latin typeface="Times New Roman"/>
                <a:cs typeface="Times New Roman"/>
              </a:rPr>
              <a:t>satu</a:t>
            </a:r>
            <a:r>
              <a:rPr sz="1800" b="1" spc="93" dirty="0" smtClean="0">
                <a:latin typeface="Times New Roman"/>
                <a:cs typeface="Times New Roman"/>
              </a:rPr>
              <a:t>                       </a:t>
            </a:r>
            <a:r>
              <a:rPr sz="1800" b="1" spc="545" dirty="0" smtClean="0">
                <a:latin typeface="Times New Roman"/>
                <a:cs typeface="Times New Roman"/>
              </a:rPr>
              <a:t> </a:t>
            </a:r>
            <a:r>
              <a:rPr sz="1800" spc="183" dirty="0" smtClean="0">
                <a:latin typeface="Times New Roman"/>
                <a:cs typeface="Times New Roman"/>
              </a:rPr>
              <a:t>menyebutkan</a:t>
            </a:r>
            <a:r>
              <a:rPr sz="1800" spc="93" dirty="0" smtClean="0">
                <a:latin typeface="Times New Roman"/>
                <a:cs typeface="Times New Roman"/>
              </a:rPr>
              <a:t> </a:t>
            </a:r>
            <a:r>
              <a:rPr sz="1800" b="1" spc="157" dirty="0" smtClean="0">
                <a:latin typeface="Times New Roman"/>
                <a:cs typeface="Times New Roman"/>
              </a:rPr>
              <a:t>pemikiran/pend</a:t>
            </a:r>
            <a:r>
              <a:rPr sz="1800" b="1" spc="80" dirty="0" smtClean="0">
                <a:latin typeface="Times New Roman"/>
                <a:cs typeface="Times New Roman"/>
              </a:rPr>
              <a:t>    </a:t>
            </a:r>
            <a:r>
              <a:rPr sz="1800" b="1" spc="295" dirty="0" smtClean="0">
                <a:latin typeface="Times New Roman"/>
                <a:cs typeface="Times New Roman"/>
              </a:rPr>
              <a:t> </a:t>
            </a:r>
            <a:r>
              <a:rPr sz="1800" b="1" spc="160" dirty="0" smtClean="0">
                <a:latin typeface="Times New Roman"/>
                <a:cs typeface="Times New Roman"/>
              </a:rPr>
              <a:t>beberapa</a:t>
            </a:r>
            <a:endParaRPr sz="1800">
              <a:latin typeface="Times New Roman"/>
              <a:cs typeface="Times New Roman"/>
            </a:endParaRPr>
          </a:p>
          <a:p>
            <a:pPr marL="161925" marR="164760">
              <a:lnSpc>
                <a:spcPct val="100041"/>
              </a:lnSpc>
            </a:pPr>
            <a:r>
              <a:rPr sz="1800" b="1" spc="152" dirty="0" smtClean="0">
                <a:latin typeface="Times New Roman"/>
                <a:cs typeface="Times New Roman"/>
              </a:rPr>
              <a:t>apat</a:t>
            </a:r>
            <a:r>
              <a:rPr sz="1800" b="1" spc="82" dirty="0" smtClean="0">
                <a:latin typeface="Times New Roman"/>
                <a:cs typeface="Times New Roman"/>
              </a:rPr>
              <a:t> </a:t>
            </a:r>
            <a:r>
              <a:rPr sz="1800" b="1" spc="165" dirty="0" smtClean="0">
                <a:latin typeface="Times New Roman"/>
                <a:cs typeface="Times New Roman"/>
              </a:rPr>
              <a:t>yang</a:t>
            </a:r>
            <a:r>
              <a:rPr sz="1800" b="1" spc="80" dirty="0" smtClean="0">
                <a:latin typeface="Times New Roman"/>
                <a:cs typeface="Times New Roman"/>
              </a:rPr>
              <a:t>              </a:t>
            </a:r>
            <a:r>
              <a:rPr sz="1800" b="1" spc="576" dirty="0" smtClean="0">
                <a:latin typeface="Times New Roman"/>
                <a:cs typeface="Times New Roman"/>
              </a:rPr>
              <a:t> </a:t>
            </a:r>
            <a:r>
              <a:rPr sz="1800" b="1" spc="157" dirty="0" smtClean="0">
                <a:latin typeface="Times New Roman"/>
                <a:cs typeface="Times New Roman"/>
              </a:rPr>
              <a:t>pemikiran/pend</a:t>
            </a:r>
            <a:r>
              <a:rPr sz="1800" b="1" spc="80" dirty="0" smtClean="0">
                <a:latin typeface="Times New Roman"/>
                <a:cs typeface="Times New Roman"/>
              </a:rPr>
              <a:t> </a:t>
            </a:r>
            <a:r>
              <a:rPr sz="1800" b="1" spc="160" dirty="0" smtClean="0">
                <a:latin typeface="Times New Roman"/>
                <a:cs typeface="Times New Roman"/>
              </a:rPr>
              <a:t>berbeda</a:t>
            </a:r>
            <a:r>
              <a:rPr sz="1800" b="1" spc="25" dirty="0" smtClean="0">
                <a:latin typeface="Times New Roman"/>
                <a:cs typeface="Times New Roman"/>
              </a:rPr>
              <a:t> </a:t>
            </a:r>
            <a:r>
              <a:rPr sz="1800" spc="137" dirty="0" smtClean="0">
                <a:latin typeface="Times New Roman"/>
                <a:cs typeface="Times New Roman"/>
              </a:rPr>
              <a:t>sebagai</a:t>
            </a:r>
            <a:r>
              <a:rPr sz="1800" spc="80" dirty="0" smtClean="0">
                <a:latin typeface="Times New Roman"/>
                <a:cs typeface="Times New Roman"/>
              </a:rPr>
              <a:t>    </a:t>
            </a:r>
            <a:r>
              <a:rPr sz="1800" spc="515" dirty="0" smtClean="0">
                <a:latin typeface="Times New Roman"/>
                <a:cs typeface="Times New Roman"/>
              </a:rPr>
              <a:t> </a:t>
            </a:r>
            <a:r>
              <a:rPr sz="1800" b="1" spc="152" dirty="0" smtClean="0">
                <a:latin typeface="Times New Roman"/>
                <a:cs typeface="Times New Roman"/>
              </a:rPr>
              <a:t>apat</a:t>
            </a:r>
            <a:r>
              <a:rPr sz="1800" b="1" spc="82" dirty="0" smtClean="0">
                <a:latin typeface="Times New Roman"/>
                <a:cs typeface="Times New Roman"/>
              </a:rPr>
              <a:t> </a:t>
            </a:r>
            <a:r>
              <a:rPr sz="1800" b="1" spc="165" dirty="0" smtClean="0">
                <a:latin typeface="Times New Roman"/>
                <a:cs typeface="Times New Roman"/>
              </a:rPr>
              <a:t>yang</a:t>
            </a:r>
            <a:r>
              <a:rPr sz="1800" b="1" spc="80" dirty="0" smtClean="0">
                <a:latin typeface="Times New Roman"/>
                <a:cs typeface="Times New Roman"/>
              </a:rPr>
              <a:t> </a:t>
            </a:r>
            <a:r>
              <a:rPr sz="1800" spc="148" dirty="0" smtClean="0">
                <a:latin typeface="Times New Roman"/>
                <a:cs typeface="Times New Roman"/>
              </a:rPr>
              <a:t>respons</a:t>
            </a:r>
            <a:r>
              <a:rPr sz="1800" spc="84" dirty="0" smtClean="0">
                <a:latin typeface="Times New Roman"/>
                <a:cs typeface="Times New Roman"/>
              </a:rPr>
              <a:t>                   </a:t>
            </a:r>
            <a:r>
              <a:rPr sz="1800" spc="194" dirty="0" smtClean="0">
                <a:latin typeface="Times New Roman"/>
                <a:cs typeface="Times New Roman"/>
              </a:rPr>
              <a:t> </a:t>
            </a:r>
            <a:r>
              <a:rPr sz="1800" b="1" spc="169" dirty="0" smtClean="0">
                <a:latin typeface="Times New Roman"/>
                <a:cs typeface="Times New Roman"/>
              </a:rPr>
              <a:t>berbeda</a:t>
            </a:r>
            <a:r>
              <a:rPr sz="1800" b="1" spc="-38" dirty="0" smtClean="0">
                <a:latin typeface="Times New Roman"/>
                <a:cs typeface="Times New Roman"/>
              </a:rPr>
              <a:t> </a:t>
            </a:r>
            <a:r>
              <a:rPr sz="1800" spc="145" dirty="0" smtClean="0">
                <a:latin typeface="Times New Roman"/>
                <a:cs typeface="Times New Roman"/>
              </a:rPr>
              <a:t>sebagai</a:t>
            </a:r>
            <a:r>
              <a:rPr sz="1800" spc="84" dirty="0" smtClean="0">
                <a:latin typeface="Times New Roman"/>
                <a:cs typeface="Times New Roman"/>
              </a:rPr>
              <a:t> </a:t>
            </a:r>
            <a:r>
              <a:rPr sz="1800" spc="176" dirty="0" smtClean="0">
                <a:latin typeface="Times New Roman"/>
                <a:cs typeface="Times New Roman"/>
              </a:rPr>
              <a:t>terhadap</a:t>
            </a:r>
            <a:r>
              <a:rPr sz="1800" spc="102" dirty="0" smtClean="0">
                <a:latin typeface="Times New Roman"/>
                <a:cs typeface="Times New Roman"/>
              </a:rPr>
              <a:t>                </a:t>
            </a:r>
            <a:r>
              <a:rPr sz="1800" spc="470" dirty="0" smtClean="0">
                <a:latin typeface="Times New Roman"/>
                <a:cs typeface="Times New Roman"/>
              </a:rPr>
              <a:t> </a:t>
            </a:r>
            <a:r>
              <a:rPr sz="1800" spc="179" dirty="0" smtClean="0">
                <a:latin typeface="Times New Roman"/>
                <a:cs typeface="Times New Roman"/>
              </a:rPr>
              <a:t>respons</a:t>
            </a:r>
            <a:r>
              <a:rPr sz="1800" spc="102" dirty="0" smtClean="0">
                <a:latin typeface="Times New Roman"/>
                <a:cs typeface="Times New Roman"/>
              </a:rPr>
              <a:t> </a:t>
            </a:r>
            <a:r>
              <a:rPr sz="1800" spc="136" dirty="0" smtClean="0">
                <a:latin typeface="Times New Roman"/>
                <a:cs typeface="Times New Roman"/>
              </a:rPr>
              <a:t>pemikiran</a:t>
            </a:r>
            <a:r>
              <a:rPr sz="1800" spc="-58" dirty="0" smtClean="0">
                <a:latin typeface="Times New Roman"/>
                <a:cs typeface="Times New Roman"/>
              </a:rPr>
              <a:t> </a:t>
            </a:r>
            <a:r>
              <a:rPr sz="1800" spc="138" dirty="0" smtClean="0">
                <a:latin typeface="Times New Roman"/>
                <a:cs typeface="Times New Roman"/>
              </a:rPr>
              <a:t>orang</a:t>
            </a:r>
            <a:r>
              <a:rPr sz="1800" spc="75" dirty="0" smtClean="0">
                <a:latin typeface="Times New Roman"/>
                <a:cs typeface="Times New Roman"/>
              </a:rPr>
              <a:t>     </a:t>
            </a:r>
            <a:r>
              <a:rPr sz="1800" spc="573" dirty="0" smtClean="0">
                <a:latin typeface="Times New Roman"/>
                <a:cs typeface="Times New Roman"/>
              </a:rPr>
              <a:t> </a:t>
            </a:r>
            <a:r>
              <a:rPr sz="1800" spc="184" dirty="0" smtClean="0">
                <a:latin typeface="Times New Roman"/>
                <a:cs typeface="Times New Roman"/>
              </a:rPr>
              <a:t>terhadap</a:t>
            </a:r>
            <a:endParaRPr sz="1800">
              <a:latin typeface="Times New Roman"/>
              <a:cs typeface="Times New Roman"/>
            </a:endParaRPr>
          </a:p>
          <a:p>
            <a:pPr marL="161925">
              <a:lnSpc>
                <a:spcPct val="95825"/>
              </a:lnSpc>
            </a:pPr>
            <a:r>
              <a:rPr sz="1800" spc="0" dirty="0" smtClean="0">
                <a:latin typeface="Times New Roman"/>
                <a:cs typeface="Times New Roman"/>
              </a:rPr>
              <a:t>lain.                              </a:t>
            </a:r>
            <a:r>
              <a:rPr sz="1800" spc="284" dirty="0" smtClean="0">
                <a:latin typeface="Times New Roman"/>
                <a:cs typeface="Times New Roman"/>
              </a:rPr>
              <a:t> </a:t>
            </a:r>
            <a:r>
              <a:rPr sz="1800" spc="128" dirty="0" smtClean="0">
                <a:latin typeface="Times New Roman"/>
                <a:cs typeface="Times New Roman"/>
              </a:rPr>
              <a:t>pemikiran</a:t>
            </a:r>
            <a:r>
              <a:rPr sz="1800" spc="14" dirty="0" smtClean="0">
                <a:latin typeface="Times New Roman"/>
                <a:cs typeface="Times New Roman"/>
              </a:rPr>
              <a:t> </a:t>
            </a:r>
            <a:r>
              <a:rPr sz="1800" spc="154" dirty="0" smtClean="0">
                <a:latin typeface="Times New Roman"/>
                <a:cs typeface="Times New Roman"/>
              </a:rPr>
              <a:t>orang</a:t>
            </a:r>
            <a:endParaRPr sz="1800">
              <a:latin typeface="Times New Roman"/>
              <a:cs typeface="Times New Roman"/>
            </a:endParaRPr>
          </a:p>
        </p:txBody>
      </p:sp>
      <p:sp>
        <p:nvSpPr>
          <p:cNvPr id="6" name="object 6"/>
          <p:cNvSpPr txBox="1"/>
          <p:nvPr/>
        </p:nvSpPr>
        <p:spPr>
          <a:xfrm>
            <a:off x="9412262" y="1683012"/>
            <a:ext cx="2209800" cy="3257400"/>
          </a:xfrm>
          <a:prstGeom prst="rect">
            <a:avLst/>
          </a:prstGeom>
        </p:spPr>
        <p:txBody>
          <a:bodyPr wrap="square" lIns="0" tIns="6036" rIns="0" bIns="0" rtlCol="0">
            <a:noAutofit/>
          </a:bodyPr>
          <a:lstStyle/>
          <a:p>
            <a:pPr>
              <a:lnSpc>
                <a:spcPts val="900"/>
              </a:lnSpc>
            </a:pPr>
            <a:endParaRPr sz="900"/>
          </a:p>
          <a:p>
            <a:pPr marL="161925" marR="138267">
              <a:lnSpc>
                <a:spcPct val="100041"/>
              </a:lnSpc>
            </a:pPr>
            <a:r>
              <a:rPr sz="1800" spc="146" dirty="0" smtClean="0">
                <a:latin typeface="Times New Roman"/>
                <a:cs typeface="Times New Roman"/>
              </a:rPr>
              <a:t>Peserta didik bisa menerima perbedaan pendapat dan </a:t>
            </a:r>
            <a:r>
              <a:rPr sz="1800" b="1" spc="146" dirty="0" smtClean="0">
                <a:latin typeface="Times New Roman"/>
                <a:cs typeface="Times New Roman"/>
              </a:rPr>
              <a:t>menjelaskan pemikiran dengan detail </a:t>
            </a:r>
            <a:r>
              <a:rPr sz="1800" spc="146" dirty="0" smtClean="0">
                <a:latin typeface="Times New Roman"/>
                <a:cs typeface="Times New Roman"/>
              </a:rPr>
              <a:t>sebagai respons terhadap pemikiran orang</a:t>
            </a:r>
            <a:endParaRPr sz="1800">
              <a:latin typeface="Times New Roman"/>
              <a:cs typeface="Times New Roman"/>
            </a:endParaRPr>
          </a:p>
        </p:txBody>
      </p:sp>
      <p:sp>
        <p:nvSpPr>
          <p:cNvPr id="5" name="object 5"/>
          <p:cNvSpPr txBox="1"/>
          <p:nvPr/>
        </p:nvSpPr>
        <p:spPr>
          <a:xfrm>
            <a:off x="569912" y="4940412"/>
            <a:ext cx="2209800" cy="1917587"/>
          </a:xfrm>
          <a:prstGeom prst="rect">
            <a:avLst/>
          </a:prstGeom>
        </p:spPr>
        <p:txBody>
          <a:bodyPr wrap="square" lIns="0" tIns="6036" rIns="0" bIns="0" rtlCol="0">
            <a:noAutofit/>
          </a:bodyPr>
          <a:lstStyle/>
          <a:p>
            <a:pPr>
              <a:lnSpc>
                <a:spcPts val="900"/>
              </a:lnSpc>
            </a:pPr>
            <a:endParaRPr sz="900"/>
          </a:p>
          <a:p>
            <a:pPr marL="161925">
              <a:lnSpc>
                <a:spcPct val="95825"/>
              </a:lnSpc>
            </a:pPr>
            <a:r>
              <a:rPr sz="1800" spc="90" dirty="0" smtClean="0">
                <a:latin typeface="Times New Roman"/>
                <a:cs typeface="Times New Roman"/>
              </a:rPr>
              <a:t>Mandiri</a:t>
            </a:r>
            <a:endParaRPr sz="1800">
              <a:latin typeface="Times New Roman"/>
              <a:cs typeface="Times New Roman"/>
            </a:endParaRPr>
          </a:p>
        </p:txBody>
      </p:sp>
      <p:sp>
        <p:nvSpPr>
          <p:cNvPr id="4" name="object 4"/>
          <p:cNvSpPr txBox="1"/>
          <p:nvPr/>
        </p:nvSpPr>
        <p:spPr>
          <a:xfrm>
            <a:off x="2779712" y="4940412"/>
            <a:ext cx="2211374" cy="1917587"/>
          </a:xfrm>
          <a:prstGeom prst="rect">
            <a:avLst/>
          </a:prstGeom>
        </p:spPr>
        <p:txBody>
          <a:bodyPr wrap="square" lIns="0" tIns="6036" rIns="0" bIns="0" rtlCol="0">
            <a:noAutofit/>
          </a:bodyPr>
          <a:lstStyle/>
          <a:p>
            <a:pPr>
              <a:lnSpc>
                <a:spcPts val="900"/>
              </a:lnSpc>
            </a:pPr>
            <a:endParaRPr sz="900"/>
          </a:p>
          <a:p>
            <a:pPr marL="161924" marR="543779">
              <a:lnSpc>
                <a:spcPct val="100041"/>
              </a:lnSpc>
            </a:pPr>
            <a:r>
              <a:rPr sz="1800" spc="110" dirty="0" smtClean="0">
                <a:latin typeface="Times New Roman"/>
                <a:cs typeface="Times New Roman"/>
              </a:rPr>
              <a:t>Peserta</a:t>
            </a:r>
            <a:r>
              <a:rPr sz="1800" spc="325" dirty="0" smtClean="0">
                <a:latin typeface="Times New Roman"/>
                <a:cs typeface="Times New Roman"/>
              </a:rPr>
              <a:t> </a:t>
            </a:r>
            <a:r>
              <a:rPr sz="1800" spc="109" dirty="0" smtClean="0">
                <a:latin typeface="Times New Roman"/>
                <a:cs typeface="Times New Roman"/>
              </a:rPr>
              <a:t>didik</a:t>
            </a:r>
            <a:r>
              <a:rPr sz="1800" spc="66" dirty="0" smtClean="0">
                <a:latin typeface="Times New Roman"/>
                <a:cs typeface="Times New Roman"/>
              </a:rPr>
              <a:t> </a:t>
            </a:r>
            <a:r>
              <a:rPr sz="1800" b="1" spc="171" dirty="0" smtClean="0">
                <a:latin typeface="Times New Roman"/>
                <a:cs typeface="Times New Roman"/>
              </a:rPr>
              <a:t>belum</a:t>
            </a:r>
            <a:r>
              <a:rPr sz="1800" b="1" spc="80" dirty="0" smtClean="0">
                <a:latin typeface="Times New Roman"/>
                <a:cs typeface="Times New Roman"/>
              </a:rPr>
              <a:t> </a:t>
            </a:r>
            <a:r>
              <a:rPr sz="1800" b="1" spc="180" dirty="0" smtClean="0">
                <a:latin typeface="Times New Roman"/>
                <a:cs typeface="Times New Roman"/>
              </a:rPr>
              <a:t>sepenuhnya</a:t>
            </a:r>
            <a:r>
              <a:rPr sz="1800" b="1" spc="89" dirty="0" smtClean="0">
                <a:latin typeface="Times New Roman"/>
                <a:cs typeface="Times New Roman"/>
              </a:rPr>
              <a:t> </a:t>
            </a:r>
            <a:r>
              <a:rPr sz="1800" b="1" spc="200" dirty="0" smtClean="0">
                <a:latin typeface="Times New Roman"/>
                <a:cs typeface="Times New Roman"/>
              </a:rPr>
              <a:t>mampu</a:t>
            </a:r>
            <a:r>
              <a:rPr sz="1800" b="1" spc="75" dirty="0" smtClean="0">
                <a:latin typeface="Times New Roman"/>
                <a:cs typeface="Times New Roman"/>
              </a:rPr>
              <a:t> </a:t>
            </a:r>
            <a:r>
              <a:rPr sz="1800" b="1" spc="165" dirty="0" smtClean="0">
                <a:latin typeface="Times New Roman"/>
                <a:cs typeface="Times New Roman"/>
              </a:rPr>
              <a:t>memberikan</a:t>
            </a:r>
            <a:r>
              <a:rPr sz="1800" b="1" spc="75" dirty="0" smtClean="0">
                <a:latin typeface="Times New Roman"/>
                <a:cs typeface="Times New Roman"/>
              </a:rPr>
              <a:t> </a:t>
            </a:r>
            <a:r>
              <a:rPr sz="1800" b="1" spc="126" dirty="0" smtClean="0">
                <a:latin typeface="Times New Roman"/>
                <a:cs typeface="Times New Roman"/>
              </a:rPr>
              <a:t>kontribusi</a:t>
            </a:r>
            <a:endParaRPr sz="1800">
              <a:latin typeface="Times New Roman"/>
              <a:cs typeface="Times New Roman"/>
            </a:endParaRPr>
          </a:p>
        </p:txBody>
      </p:sp>
      <p:sp>
        <p:nvSpPr>
          <p:cNvPr id="3" name="object 3"/>
          <p:cNvSpPr txBox="1"/>
          <p:nvPr/>
        </p:nvSpPr>
        <p:spPr>
          <a:xfrm>
            <a:off x="4991087" y="4940412"/>
            <a:ext cx="4421174" cy="1917587"/>
          </a:xfrm>
          <a:prstGeom prst="rect">
            <a:avLst/>
          </a:prstGeom>
        </p:spPr>
        <p:txBody>
          <a:bodyPr wrap="square" lIns="0" tIns="6036" rIns="0" bIns="0" rtlCol="0">
            <a:noAutofit/>
          </a:bodyPr>
          <a:lstStyle/>
          <a:p>
            <a:pPr>
              <a:lnSpc>
                <a:spcPts val="900"/>
              </a:lnSpc>
            </a:pPr>
            <a:endParaRPr sz="900"/>
          </a:p>
          <a:p>
            <a:pPr marL="161925" marR="516346">
              <a:lnSpc>
                <a:spcPct val="100041"/>
              </a:lnSpc>
            </a:pPr>
            <a:r>
              <a:rPr sz="1800" spc="154" dirty="0" smtClean="0">
                <a:latin typeface="Times New Roman"/>
                <a:cs typeface="Times New Roman"/>
              </a:rPr>
              <a:t>Peserta</a:t>
            </a:r>
            <a:r>
              <a:rPr sz="1800" spc="14" dirty="0" smtClean="0">
                <a:latin typeface="Times New Roman"/>
                <a:cs typeface="Times New Roman"/>
              </a:rPr>
              <a:t> </a:t>
            </a:r>
            <a:r>
              <a:rPr sz="1800" spc="0" dirty="0" smtClean="0">
                <a:latin typeface="Times New Roman"/>
                <a:cs typeface="Times New Roman"/>
              </a:rPr>
              <a:t>didik              </a:t>
            </a:r>
            <a:r>
              <a:rPr sz="1800" spc="132" dirty="0" smtClean="0">
                <a:latin typeface="Times New Roman"/>
                <a:cs typeface="Times New Roman"/>
              </a:rPr>
              <a:t> </a:t>
            </a:r>
            <a:r>
              <a:rPr sz="1800" spc="110" dirty="0" smtClean="0">
                <a:latin typeface="Times New Roman"/>
                <a:cs typeface="Times New Roman"/>
              </a:rPr>
              <a:t>Peserta</a:t>
            </a:r>
            <a:r>
              <a:rPr sz="1800" spc="325" dirty="0" smtClean="0">
                <a:latin typeface="Times New Roman"/>
                <a:cs typeface="Times New Roman"/>
              </a:rPr>
              <a:t> </a:t>
            </a:r>
            <a:r>
              <a:rPr sz="1800" spc="109" dirty="0" smtClean="0">
                <a:latin typeface="Times New Roman"/>
                <a:cs typeface="Times New Roman"/>
              </a:rPr>
              <a:t>didik</a:t>
            </a:r>
            <a:r>
              <a:rPr sz="1800" spc="66" dirty="0" smtClean="0">
                <a:latin typeface="Times New Roman"/>
                <a:cs typeface="Times New Roman"/>
              </a:rPr>
              <a:t> </a:t>
            </a:r>
            <a:r>
              <a:rPr sz="1800" b="1" spc="173" dirty="0" smtClean="0">
                <a:latin typeface="Times New Roman"/>
                <a:cs typeface="Times New Roman"/>
              </a:rPr>
              <a:t>sudah</a:t>
            </a:r>
            <a:r>
              <a:rPr sz="1800" b="1" spc="84" dirty="0" smtClean="0">
                <a:latin typeface="Times New Roman"/>
                <a:cs typeface="Times New Roman"/>
              </a:rPr>
              <a:t>                     </a:t>
            </a:r>
            <a:r>
              <a:rPr sz="1800" b="1" spc="218" dirty="0" smtClean="0">
                <a:latin typeface="Times New Roman"/>
                <a:cs typeface="Times New Roman"/>
              </a:rPr>
              <a:t> </a:t>
            </a:r>
            <a:r>
              <a:rPr sz="1800" b="1" spc="143" dirty="0" smtClean="0">
                <a:latin typeface="Times New Roman"/>
                <a:cs typeface="Times New Roman"/>
              </a:rPr>
              <a:t>telah</a:t>
            </a:r>
            <a:r>
              <a:rPr sz="1800" b="1" spc="128" dirty="0" smtClean="0">
                <a:latin typeface="Times New Roman"/>
                <a:cs typeface="Times New Roman"/>
              </a:rPr>
              <a:t> </a:t>
            </a:r>
            <a:r>
              <a:rPr sz="1800" b="1" spc="179" dirty="0" smtClean="0">
                <a:latin typeface="Times New Roman"/>
                <a:cs typeface="Times New Roman"/>
              </a:rPr>
              <a:t>banyak</a:t>
            </a:r>
            <a:r>
              <a:rPr sz="1800" b="1" spc="84" dirty="0" smtClean="0">
                <a:latin typeface="Times New Roman"/>
                <a:cs typeface="Times New Roman"/>
              </a:rPr>
              <a:t> </a:t>
            </a:r>
            <a:r>
              <a:rPr sz="1800" b="1" spc="165" dirty="0" smtClean="0">
                <a:latin typeface="Times New Roman"/>
                <a:cs typeface="Times New Roman"/>
              </a:rPr>
              <a:t>memberikan</a:t>
            </a:r>
            <a:r>
              <a:rPr sz="1800" b="1" spc="75" dirty="0" smtClean="0">
                <a:latin typeface="Times New Roman"/>
                <a:cs typeface="Times New Roman"/>
              </a:rPr>
              <a:t>          </a:t>
            </a:r>
            <a:r>
              <a:rPr sz="1800" b="1" spc="139" dirty="0" smtClean="0">
                <a:latin typeface="Times New Roman"/>
                <a:cs typeface="Times New Roman"/>
              </a:rPr>
              <a:t> </a:t>
            </a:r>
            <a:r>
              <a:rPr sz="1800" b="1" spc="165" dirty="0" smtClean="0">
                <a:latin typeface="Times New Roman"/>
                <a:cs typeface="Times New Roman"/>
              </a:rPr>
              <a:t>memberikan</a:t>
            </a:r>
            <a:r>
              <a:rPr sz="1800" b="1" spc="75" dirty="0" smtClean="0">
                <a:latin typeface="Times New Roman"/>
                <a:cs typeface="Times New Roman"/>
              </a:rPr>
              <a:t> </a:t>
            </a:r>
            <a:r>
              <a:rPr sz="1800" b="1" spc="151" dirty="0" smtClean="0">
                <a:latin typeface="Times New Roman"/>
                <a:cs typeface="Times New Roman"/>
              </a:rPr>
              <a:t>beberapa</a:t>
            </a:r>
            <a:r>
              <a:rPr sz="1800" b="1" spc="75" dirty="0" smtClean="0">
                <a:latin typeface="Times New Roman"/>
                <a:cs typeface="Times New Roman"/>
              </a:rPr>
              <a:t>               </a:t>
            </a:r>
            <a:r>
              <a:rPr sz="1800" b="1" spc="593" dirty="0" smtClean="0">
                <a:latin typeface="Times New Roman"/>
                <a:cs typeface="Times New Roman"/>
              </a:rPr>
              <a:t> </a:t>
            </a:r>
            <a:r>
              <a:rPr sz="1800" b="1" spc="134" dirty="0" smtClean="0">
                <a:latin typeface="Times New Roman"/>
                <a:cs typeface="Times New Roman"/>
              </a:rPr>
              <a:t>kontribusi</a:t>
            </a:r>
            <a:r>
              <a:rPr sz="1800" b="1" spc="75" dirty="0" smtClean="0">
                <a:latin typeface="Times New Roman"/>
                <a:cs typeface="Times New Roman"/>
              </a:rPr>
              <a:t> </a:t>
            </a:r>
            <a:r>
              <a:rPr sz="1800" b="1" spc="190" dirty="0" smtClean="0">
                <a:latin typeface="Times New Roman"/>
                <a:cs typeface="Times New Roman"/>
              </a:rPr>
              <a:t>kontribusi</a:t>
            </a:r>
            <a:r>
              <a:rPr sz="1800" b="1" spc="107" dirty="0" smtClean="0">
                <a:latin typeface="Times New Roman"/>
                <a:cs typeface="Times New Roman"/>
              </a:rPr>
              <a:t>            </a:t>
            </a:r>
            <a:r>
              <a:rPr sz="1800" b="1" spc="289" dirty="0" smtClean="0">
                <a:latin typeface="Times New Roman"/>
                <a:cs typeface="Times New Roman"/>
              </a:rPr>
              <a:t> </a:t>
            </a:r>
            <a:r>
              <a:rPr sz="1800" spc="184" dirty="0" smtClean="0">
                <a:latin typeface="Times New Roman"/>
                <a:cs typeface="Times New Roman"/>
              </a:rPr>
              <a:t>terhadap</a:t>
            </a:r>
            <a:r>
              <a:rPr sz="1800" spc="107" dirty="0" smtClean="0">
                <a:latin typeface="Times New Roman"/>
                <a:cs typeface="Times New Roman"/>
              </a:rPr>
              <a:t> </a:t>
            </a:r>
            <a:r>
              <a:rPr sz="1800" b="1" spc="125" dirty="0" smtClean="0">
                <a:latin typeface="Times New Roman"/>
                <a:cs typeface="Times New Roman"/>
              </a:rPr>
              <a:t>t</a:t>
            </a:r>
            <a:r>
              <a:rPr sz="1800" spc="169" dirty="0" smtClean="0">
                <a:latin typeface="Times New Roman"/>
                <a:cs typeface="Times New Roman"/>
              </a:rPr>
              <a:t>erhadap</a:t>
            </a:r>
            <a:r>
              <a:rPr sz="1800" spc="93" dirty="0" smtClean="0">
                <a:latin typeface="Times New Roman"/>
                <a:cs typeface="Times New Roman"/>
              </a:rPr>
              <a:t>                </a:t>
            </a:r>
            <a:r>
              <a:rPr sz="1800" spc="580" dirty="0" smtClean="0">
                <a:latin typeface="Times New Roman"/>
                <a:cs typeface="Times New Roman"/>
              </a:rPr>
              <a:t> </a:t>
            </a:r>
            <a:r>
              <a:rPr sz="1800" spc="166" dirty="0" smtClean="0">
                <a:latin typeface="Times New Roman"/>
                <a:cs typeface="Times New Roman"/>
              </a:rPr>
              <a:t>pelaksanaan</a:t>
            </a:r>
            <a:endParaRPr sz="1800">
              <a:latin typeface="Times New Roman"/>
              <a:cs typeface="Times New Roman"/>
            </a:endParaRPr>
          </a:p>
        </p:txBody>
      </p:sp>
      <p:sp>
        <p:nvSpPr>
          <p:cNvPr id="2" name="object 2"/>
          <p:cNvSpPr txBox="1"/>
          <p:nvPr/>
        </p:nvSpPr>
        <p:spPr>
          <a:xfrm>
            <a:off x="9412262" y="4940412"/>
            <a:ext cx="2209800" cy="1917587"/>
          </a:xfrm>
          <a:prstGeom prst="rect">
            <a:avLst/>
          </a:prstGeom>
        </p:spPr>
        <p:txBody>
          <a:bodyPr wrap="square" lIns="0" tIns="6036" rIns="0" bIns="0" rtlCol="0">
            <a:noAutofit/>
          </a:bodyPr>
          <a:lstStyle/>
          <a:p>
            <a:pPr>
              <a:lnSpc>
                <a:spcPts val="900"/>
              </a:lnSpc>
            </a:pPr>
            <a:endParaRPr sz="900"/>
          </a:p>
          <a:p>
            <a:pPr marL="161925" marR="542204">
              <a:lnSpc>
                <a:spcPct val="100041"/>
              </a:lnSpc>
            </a:pPr>
            <a:r>
              <a:rPr sz="1800" spc="152" dirty="0" smtClean="0">
                <a:latin typeface="Times New Roman"/>
                <a:cs typeface="Times New Roman"/>
              </a:rPr>
              <a:t>Peserta didik </a:t>
            </a:r>
            <a:r>
              <a:rPr sz="1800" b="1" spc="152" dirty="0" smtClean="0">
                <a:latin typeface="Times New Roman"/>
                <a:cs typeface="Times New Roman"/>
              </a:rPr>
              <a:t>telah sepenuhnya memberikan kontibusi </a:t>
            </a:r>
            <a:r>
              <a:rPr sz="1800" spc="152" dirty="0" smtClean="0">
                <a:latin typeface="Times New Roman"/>
                <a:cs typeface="Times New Roman"/>
              </a:rPr>
              <a:t>terhadap</a:t>
            </a:r>
            <a:endParaRPr sz="1800">
              <a:latin typeface="Times New Roman"/>
              <a:cs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31"/>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2" name="object 32"/>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3" name="object 33"/>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4" name="object 34"/>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35" name="object 35"/>
          <p:cNvSpPr/>
          <p:nvPr/>
        </p:nvSpPr>
        <p:spPr>
          <a:xfrm>
            <a:off x="569912" y="773112"/>
            <a:ext cx="2209800" cy="852925"/>
          </a:xfrm>
          <a:custGeom>
            <a:avLst/>
            <a:gdLst/>
            <a:ahLst/>
            <a:cxnLst/>
            <a:rect l="l" t="t" r="r" b="b"/>
            <a:pathLst>
              <a:path w="2209800" h="852925">
                <a:moveTo>
                  <a:pt x="0" y="0"/>
                </a:moveTo>
                <a:lnTo>
                  <a:pt x="2209800" y="0"/>
                </a:lnTo>
                <a:lnTo>
                  <a:pt x="2209800" y="852925"/>
                </a:lnTo>
                <a:lnTo>
                  <a:pt x="0" y="852925"/>
                </a:lnTo>
                <a:lnTo>
                  <a:pt x="0" y="0"/>
                </a:lnTo>
                <a:close/>
              </a:path>
            </a:pathLst>
          </a:custGeom>
          <a:solidFill>
            <a:srgbClr val="E74C22"/>
          </a:solidFill>
        </p:spPr>
        <p:txBody>
          <a:bodyPr wrap="square" lIns="0" tIns="0" rIns="0" bIns="0" rtlCol="0">
            <a:noAutofit/>
          </a:bodyPr>
          <a:lstStyle/>
          <a:p>
            <a:endParaRPr/>
          </a:p>
        </p:txBody>
      </p:sp>
      <p:sp>
        <p:nvSpPr>
          <p:cNvPr id="36" name="object 36"/>
          <p:cNvSpPr/>
          <p:nvPr/>
        </p:nvSpPr>
        <p:spPr>
          <a:xfrm>
            <a:off x="2779712" y="773112"/>
            <a:ext cx="2211374" cy="852925"/>
          </a:xfrm>
          <a:custGeom>
            <a:avLst/>
            <a:gdLst/>
            <a:ahLst/>
            <a:cxnLst/>
            <a:rect l="l" t="t" r="r" b="b"/>
            <a:pathLst>
              <a:path w="2211374" h="852925">
                <a:moveTo>
                  <a:pt x="0" y="0"/>
                </a:moveTo>
                <a:lnTo>
                  <a:pt x="2211374" y="0"/>
                </a:lnTo>
                <a:lnTo>
                  <a:pt x="2211374" y="852925"/>
                </a:lnTo>
                <a:lnTo>
                  <a:pt x="0" y="852925"/>
                </a:lnTo>
                <a:lnTo>
                  <a:pt x="0" y="0"/>
                </a:lnTo>
                <a:close/>
              </a:path>
            </a:pathLst>
          </a:custGeom>
          <a:solidFill>
            <a:srgbClr val="E74C22"/>
          </a:solidFill>
        </p:spPr>
        <p:txBody>
          <a:bodyPr wrap="square" lIns="0" tIns="0" rIns="0" bIns="0" rtlCol="0">
            <a:noAutofit/>
          </a:bodyPr>
          <a:lstStyle/>
          <a:p>
            <a:endParaRPr/>
          </a:p>
        </p:txBody>
      </p:sp>
      <p:sp>
        <p:nvSpPr>
          <p:cNvPr id="37" name="object 37"/>
          <p:cNvSpPr/>
          <p:nvPr/>
        </p:nvSpPr>
        <p:spPr>
          <a:xfrm>
            <a:off x="4991087" y="773112"/>
            <a:ext cx="2209799" cy="852925"/>
          </a:xfrm>
          <a:custGeom>
            <a:avLst/>
            <a:gdLst/>
            <a:ahLst/>
            <a:cxnLst/>
            <a:rect l="l" t="t" r="r" b="b"/>
            <a:pathLst>
              <a:path w="2209799" h="852925">
                <a:moveTo>
                  <a:pt x="0" y="0"/>
                </a:moveTo>
                <a:lnTo>
                  <a:pt x="2209799" y="0"/>
                </a:lnTo>
                <a:lnTo>
                  <a:pt x="2209799" y="852925"/>
                </a:lnTo>
                <a:lnTo>
                  <a:pt x="0" y="852925"/>
                </a:lnTo>
                <a:lnTo>
                  <a:pt x="0" y="0"/>
                </a:lnTo>
                <a:close/>
              </a:path>
            </a:pathLst>
          </a:custGeom>
          <a:solidFill>
            <a:srgbClr val="E74C22"/>
          </a:solidFill>
        </p:spPr>
        <p:txBody>
          <a:bodyPr wrap="square" lIns="0" tIns="0" rIns="0" bIns="0" rtlCol="0">
            <a:noAutofit/>
          </a:bodyPr>
          <a:lstStyle/>
          <a:p>
            <a:endParaRPr/>
          </a:p>
        </p:txBody>
      </p:sp>
      <p:sp>
        <p:nvSpPr>
          <p:cNvPr id="38" name="object 38"/>
          <p:cNvSpPr/>
          <p:nvPr/>
        </p:nvSpPr>
        <p:spPr>
          <a:xfrm>
            <a:off x="7200886" y="773112"/>
            <a:ext cx="2211375" cy="852925"/>
          </a:xfrm>
          <a:custGeom>
            <a:avLst/>
            <a:gdLst/>
            <a:ahLst/>
            <a:cxnLst/>
            <a:rect l="l" t="t" r="r" b="b"/>
            <a:pathLst>
              <a:path w="2211375" h="852925">
                <a:moveTo>
                  <a:pt x="0" y="0"/>
                </a:moveTo>
                <a:lnTo>
                  <a:pt x="2211375" y="0"/>
                </a:lnTo>
                <a:lnTo>
                  <a:pt x="2211375" y="852925"/>
                </a:lnTo>
                <a:lnTo>
                  <a:pt x="0" y="852925"/>
                </a:lnTo>
                <a:lnTo>
                  <a:pt x="0" y="0"/>
                </a:lnTo>
                <a:close/>
              </a:path>
            </a:pathLst>
          </a:custGeom>
          <a:solidFill>
            <a:srgbClr val="E74C22"/>
          </a:solidFill>
        </p:spPr>
        <p:txBody>
          <a:bodyPr wrap="square" lIns="0" tIns="0" rIns="0" bIns="0" rtlCol="0">
            <a:noAutofit/>
          </a:bodyPr>
          <a:lstStyle/>
          <a:p>
            <a:endParaRPr/>
          </a:p>
        </p:txBody>
      </p:sp>
      <p:sp>
        <p:nvSpPr>
          <p:cNvPr id="39" name="object 39"/>
          <p:cNvSpPr/>
          <p:nvPr/>
        </p:nvSpPr>
        <p:spPr>
          <a:xfrm>
            <a:off x="9412262" y="773112"/>
            <a:ext cx="2209800" cy="852925"/>
          </a:xfrm>
          <a:custGeom>
            <a:avLst/>
            <a:gdLst/>
            <a:ahLst/>
            <a:cxnLst/>
            <a:rect l="l" t="t" r="r" b="b"/>
            <a:pathLst>
              <a:path w="2209800" h="852925">
                <a:moveTo>
                  <a:pt x="0" y="0"/>
                </a:moveTo>
                <a:lnTo>
                  <a:pt x="2209800" y="0"/>
                </a:lnTo>
                <a:lnTo>
                  <a:pt x="2209800" y="852925"/>
                </a:lnTo>
                <a:lnTo>
                  <a:pt x="0" y="852925"/>
                </a:lnTo>
                <a:lnTo>
                  <a:pt x="0" y="0"/>
                </a:lnTo>
                <a:close/>
              </a:path>
            </a:pathLst>
          </a:custGeom>
          <a:solidFill>
            <a:srgbClr val="E74C22"/>
          </a:solidFill>
        </p:spPr>
        <p:txBody>
          <a:bodyPr wrap="square" lIns="0" tIns="0" rIns="0" bIns="0" rtlCol="0">
            <a:noAutofit/>
          </a:bodyPr>
          <a:lstStyle/>
          <a:p>
            <a:endParaRPr/>
          </a:p>
        </p:txBody>
      </p:sp>
      <p:sp>
        <p:nvSpPr>
          <p:cNvPr id="40" name="object 40"/>
          <p:cNvSpPr/>
          <p:nvPr/>
        </p:nvSpPr>
        <p:spPr>
          <a:xfrm>
            <a:off x="569912" y="1626037"/>
            <a:ext cx="2209800" cy="2799625"/>
          </a:xfrm>
          <a:custGeom>
            <a:avLst/>
            <a:gdLst/>
            <a:ahLst/>
            <a:cxnLst/>
            <a:rect l="l" t="t" r="r" b="b"/>
            <a:pathLst>
              <a:path w="2209800" h="2799625">
                <a:moveTo>
                  <a:pt x="0" y="0"/>
                </a:moveTo>
                <a:lnTo>
                  <a:pt x="2209800" y="0"/>
                </a:lnTo>
                <a:lnTo>
                  <a:pt x="2209800" y="2799625"/>
                </a:lnTo>
                <a:lnTo>
                  <a:pt x="0" y="2799625"/>
                </a:lnTo>
                <a:lnTo>
                  <a:pt x="0" y="0"/>
                </a:lnTo>
                <a:close/>
              </a:path>
            </a:pathLst>
          </a:custGeom>
          <a:solidFill>
            <a:srgbClr val="F6D0CC"/>
          </a:solidFill>
        </p:spPr>
        <p:txBody>
          <a:bodyPr wrap="square" lIns="0" tIns="0" rIns="0" bIns="0" rtlCol="0">
            <a:noAutofit/>
          </a:bodyPr>
          <a:lstStyle/>
          <a:p>
            <a:endParaRPr/>
          </a:p>
        </p:txBody>
      </p:sp>
      <p:sp>
        <p:nvSpPr>
          <p:cNvPr id="41" name="object 41"/>
          <p:cNvSpPr/>
          <p:nvPr/>
        </p:nvSpPr>
        <p:spPr>
          <a:xfrm>
            <a:off x="2779712" y="1626037"/>
            <a:ext cx="2211374" cy="2799625"/>
          </a:xfrm>
          <a:custGeom>
            <a:avLst/>
            <a:gdLst/>
            <a:ahLst/>
            <a:cxnLst/>
            <a:rect l="l" t="t" r="r" b="b"/>
            <a:pathLst>
              <a:path w="2211374" h="2799625">
                <a:moveTo>
                  <a:pt x="0" y="0"/>
                </a:moveTo>
                <a:lnTo>
                  <a:pt x="2211374" y="0"/>
                </a:lnTo>
                <a:lnTo>
                  <a:pt x="2211374" y="2799625"/>
                </a:lnTo>
                <a:lnTo>
                  <a:pt x="0" y="2799625"/>
                </a:lnTo>
                <a:lnTo>
                  <a:pt x="0" y="0"/>
                </a:lnTo>
                <a:close/>
              </a:path>
            </a:pathLst>
          </a:custGeom>
          <a:solidFill>
            <a:srgbClr val="F6D0CC"/>
          </a:solidFill>
        </p:spPr>
        <p:txBody>
          <a:bodyPr wrap="square" lIns="0" tIns="0" rIns="0" bIns="0" rtlCol="0">
            <a:noAutofit/>
          </a:bodyPr>
          <a:lstStyle/>
          <a:p>
            <a:endParaRPr/>
          </a:p>
        </p:txBody>
      </p:sp>
      <p:sp>
        <p:nvSpPr>
          <p:cNvPr id="42" name="object 42"/>
          <p:cNvSpPr/>
          <p:nvPr/>
        </p:nvSpPr>
        <p:spPr>
          <a:xfrm>
            <a:off x="4991087" y="1626037"/>
            <a:ext cx="2209799" cy="2799625"/>
          </a:xfrm>
          <a:custGeom>
            <a:avLst/>
            <a:gdLst/>
            <a:ahLst/>
            <a:cxnLst/>
            <a:rect l="l" t="t" r="r" b="b"/>
            <a:pathLst>
              <a:path w="2209799" h="2799625">
                <a:moveTo>
                  <a:pt x="0" y="0"/>
                </a:moveTo>
                <a:lnTo>
                  <a:pt x="2209799" y="0"/>
                </a:lnTo>
                <a:lnTo>
                  <a:pt x="2209799" y="2799625"/>
                </a:lnTo>
                <a:lnTo>
                  <a:pt x="0" y="2799625"/>
                </a:lnTo>
                <a:lnTo>
                  <a:pt x="0" y="0"/>
                </a:lnTo>
                <a:close/>
              </a:path>
            </a:pathLst>
          </a:custGeom>
          <a:solidFill>
            <a:srgbClr val="F6D0CC"/>
          </a:solidFill>
        </p:spPr>
        <p:txBody>
          <a:bodyPr wrap="square" lIns="0" tIns="0" rIns="0" bIns="0" rtlCol="0">
            <a:noAutofit/>
          </a:bodyPr>
          <a:lstStyle/>
          <a:p>
            <a:endParaRPr/>
          </a:p>
        </p:txBody>
      </p:sp>
      <p:sp>
        <p:nvSpPr>
          <p:cNvPr id="43" name="object 43"/>
          <p:cNvSpPr/>
          <p:nvPr/>
        </p:nvSpPr>
        <p:spPr>
          <a:xfrm>
            <a:off x="7200886" y="1626037"/>
            <a:ext cx="2211375" cy="2799625"/>
          </a:xfrm>
          <a:custGeom>
            <a:avLst/>
            <a:gdLst/>
            <a:ahLst/>
            <a:cxnLst/>
            <a:rect l="l" t="t" r="r" b="b"/>
            <a:pathLst>
              <a:path w="2211375" h="2799625">
                <a:moveTo>
                  <a:pt x="0" y="0"/>
                </a:moveTo>
                <a:lnTo>
                  <a:pt x="2211375" y="0"/>
                </a:lnTo>
                <a:lnTo>
                  <a:pt x="2211375" y="2799625"/>
                </a:lnTo>
                <a:lnTo>
                  <a:pt x="0" y="2799625"/>
                </a:lnTo>
                <a:lnTo>
                  <a:pt x="0" y="0"/>
                </a:lnTo>
                <a:close/>
              </a:path>
            </a:pathLst>
          </a:custGeom>
          <a:solidFill>
            <a:srgbClr val="F6D0CC"/>
          </a:solidFill>
        </p:spPr>
        <p:txBody>
          <a:bodyPr wrap="square" lIns="0" tIns="0" rIns="0" bIns="0" rtlCol="0">
            <a:noAutofit/>
          </a:bodyPr>
          <a:lstStyle/>
          <a:p>
            <a:endParaRPr/>
          </a:p>
        </p:txBody>
      </p:sp>
      <p:sp>
        <p:nvSpPr>
          <p:cNvPr id="44" name="object 44"/>
          <p:cNvSpPr/>
          <p:nvPr/>
        </p:nvSpPr>
        <p:spPr>
          <a:xfrm>
            <a:off x="9412262" y="1626037"/>
            <a:ext cx="2209800" cy="2799625"/>
          </a:xfrm>
          <a:custGeom>
            <a:avLst/>
            <a:gdLst/>
            <a:ahLst/>
            <a:cxnLst/>
            <a:rect l="l" t="t" r="r" b="b"/>
            <a:pathLst>
              <a:path w="2209800" h="2799625">
                <a:moveTo>
                  <a:pt x="0" y="0"/>
                </a:moveTo>
                <a:lnTo>
                  <a:pt x="2209800" y="0"/>
                </a:lnTo>
                <a:lnTo>
                  <a:pt x="2209800" y="2799625"/>
                </a:lnTo>
                <a:lnTo>
                  <a:pt x="0" y="2799625"/>
                </a:lnTo>
                <a:lnTo>
                  <a:pt x="0" y="0"/>
                </a:lnTo>
                <a:close/>
              </a:path>
            </a:pathLst>
          </a:custGeom>
          <a:solidFill>
            <a:srgbClr val="F6D0CC"/>
          </a:solidFill>
        </p:spPr>
        <p:txBody>
          <a:bodyPr wrap="square" lIns="0" tIns="0" rIns="0" bIns="0" rtlCol="0">
            <a:noAutofit/>
          </a:bodyPr>
          <a:lstStyle/>
          <a:p>
            <a:endParaRPr/>
          </a:p>
        </p:txBody>
      </p:sp>
      <p:sp>
        <p:nvSpPr>
          <p:cNvPr id="45" name="object 45"/>
          <p:cNvSpPr/>
          <p:nvPr/>
        </p:nvSpPr>
        <p:spPr>
          <a:xfrm>
            <a:off x="569912" y="4425662"/>
            <a:ext cx="2209800" cy="2818974"/>
          </a:xfrm>
          <a:custGeom>
            <a:avLst/>
            <a:gdLst/>
            <a:ahLst/>
            <a:cxnLst/>
            <a:rect l="l" t="t" r="r" b="b"/>
            <a:pathLst>
              <a:path w="2209800" h="2818974">
                <a:moveTo>
                  <a:pt x="2209800" y="0"/>
                </a:moveTo>
                <a:lnTo>
                  <a:pt x="0" y="0"/>
                </a:lnTo>
                <a:lnTo>
                  <a:pt x="0" y="2432337"/>
                </a:lnTo>
                <a:lnTo>
                  <a:pt x="2209800" y="2432337"/>
                </a:lnTo>
                <a:lnTo>
                  <a:pt x="2209800" y="0"/>
                </a:lnTo>
                <a:close/>
              </a:path>
            </a:pathLst>
          </a:custGeom>
          <a:solidFill>
            <a:srgbClr val="FAE9E7"/>
          </a:solidFill>
        </p:spPr>
        <p:txBody>
          <a:bodyPr wrap="square" lIns="0" tIns="0" rIns="0" bIns="0" rtlCol="0">
            <a:noAutofit/>
          </a:bodyPr>
          <a:lstStyle/>
          <a:p>
            <a:endParaRPr/>
          </a:p>
        </p:txBody>
      </p:sp>
      <p:sp>
        <p:nvSpPr>
          <p:cNvPr id="46" name="object 46"/>
          <p:cNvSpPr/>
          <p:nvPr/>
        </p:nvSpPr>
        <p:spPr>
          <a:xfrm>
            <a:off x="2779712" y="4425662"/>
            <a:ext cx="2211374" cy="2818974"/>
          </a:xfrm>
          <a:custGeom>
            <a:avLst/>
            <a:gdLst/>
            <a:ahLst/>
            <a:cxnLst/>
            <a:rect l="l" t="t" r="r" b="b"/>
            <a:pathLst>
              <a:path w="2211374" h="2818974">
                <a:moveTo>
                  <a:pt x="2211374" y="0"/>
                </a:moveTo>
                <a:lnTo>
                  <a:pt x="0" y="0"/>
                </a:lnTo>
                <a:lnTo>
                  <a:pt x="0" y="2432337"/>
                </a:lnTo>
                <a:lnTo>
                  <a:pt x="2211374" y="2432337"/>
                </a:lnTo>
                <a:lnTo>
                  <a:pt x="2211374" y="0"/>
                </a:lnTo>
                <a:close/>
              </a:path>
            </a:pathLst>
          </a:custGeom>
          <a:solidFill>
            <a:srgbClr val="FAE9E7"/>
          </a:solidFill>
        </p:spPr>
        <p:txBody>
          <a:bodyPr wrap="square" lIns="0" tIns="0" rIns="0" bIns="0" rtlCol="0">
            <a:noAutofit/>
          </a:bodyPr>
          <a:lstStyle/>
          <a:p>
            <a:endParaRPr/>
          </a:p>
        </p:txBody>
      </p:sp>
      <p:sp>
        <p:nvSpPr>
          <p:cNvPr id="47" name="object 47"/>
          <p:cNvSpPr/>
          <p:nvPr/>
        </p:nvSpPr>
        <p:spPr>
          <a:xfrm>
            <a:off x="4991087" y="4425662"/>
            <a:ext cx="2209799" cy="2818974"/>
          </a:xfrm>
          <a:custGeom>
            <a:avLst/>
            <a:gdLst/>
            <a:ahLst/>
            <a:cxnLst/>
            <a:rect l="l" t="t" r="r" b="b"/>
            <a:pathLst>
              <a:path w="2209799" h="2818974">
                <a:moveTo>
                  <a:pt x="2209799" y="0"/>
                </a:moveTo>
                <a:lnTo>
                  <a:pt x="0" y="0"/>
                </a:lnTo>
                <a:lnTo>
                  <a:pt x="0" y="2432337"/>
                </a:lnTo>
                <a:lnTo>
                  <a:pt x="2209799" y="2432337"/>
                </a:lnTo>
                <a:lnTo>
                  <a:pt x="2209799" y="0"/>
                </a:lnTo>
                <a:close/>
              </a:path>
            </a:pathLst>
          </a:custGeom>
          <a:solidFill>
            <a:srgbClr val="FAE9E7"/>
          </a:solidFill>
        </p:spPr>
        <p:txBody>
          <a:bodyPr wrap="square" lIns="0" tIns="0" rIns="0" bIns="0" rtlCol="0">
            <a:noAutofit/>
          </a:bodyPr>
          <a:lstStyle/>
          <a:p>
            <a:endParaRPr/>
          </a:p>
        </p:txBody>
      </p:sp>
      <p:sp>
        <p:nvSpPr>
          <p:cNvPr id="48" name="object 48"/>
          <p:cNvSpPr/>
          <p:nvPr/>
        </p:nvSpPr>
        <p:spPr>
          <a:xfrm>
            <a:off x="7200886" y="4425662"/>
            <a:ext cx="2211375" cy="2818974"/>
          </a:xfrm>
          <a:custGeom>
            <a:avLst/>
            <a:gdLst/>
            <a:ahLst/>
            <a:cxnLst/>
            <a:rect l="l" t="t" r="r" b="b"/>
            <a:pathLst>
              <a:path w="2211375" h="2818974">
                <a:moveTo>
                  <a:pt x="2211375" y="0"/>
                </a:moveTo>
                <a:lnTo>
                  <a:pt x="0" y="0"/>
                </a:lnTo>
                <a:lnTo>
                  <a:pt x="0" y="2432337"/>
                </a:lnTo>
                <a:lnTo>
                  <a:pt x="2211375" y="2432337"/>
                </a:lnTo>
                <a:lnTo>
                  <a:pt x="2211375" y="0"/>
                </a:lnTo>
                <a:close/>
              </a:path>
            </a:pathLst>
          </a:custGeom>
          <a:solidFill>
            <a:srgbClr val="FAE9E7"/>
          </a:solidFill>
        </p:spPr>
        <p:txBody>
          <a:bodyPr wrap="square" lIns="0" tIns="0" rIns="0" bIns="0" rtlCol="0">
            <a:noAutofit/>
          </a:bodyPr>
          <a:lstStyle/>
          <a:p>
            <a:endParaRPr/>
          </a:p>
        </p:txBody>
      </p:sp>
      <p:sp>
        <p:nvSpPr>
          <p:cNvPr id="49" name="object 49"/>
          <p:cNvSpPr/>
          <p:nvPr/>
        </p:nvSpPr>
        <p:spPr>
          <a:xfrm>
            <a:off x="9412262" y="4425662"/>
            <a:ext cx="2209800" cy="2818974"/>
          </a:xfrm>
          <a:custGeom>
            <a:avLst/>
            <a:gdLst/>
            <a:ahLst/>
            <a:cxnLst/>
            <a:rect l="l" t="t" r="r" b="b"/>
            <a:pathLst>
              <a:path w="2209800" h="2818974">
                <a:moveTo>
                  <a:pt x="2209800" y="0"/>
                </a:moveTo>
                <a:lnTo>
                  <a:pt x="0" y="0"/>
                </a:lnTo>
                <a:lnTo>
                  <a:pt x="0" y="2432337"/>
                </a:lnTo>
                <a:lnTo>
                  <a:pt x="2209800" y="2432337"/>
                </a:lnTo>
                <a:lnTo>
                  <a:pt x="2209800" y="0"/>
                </a:lnTo>
                <a:close/>
              </a:path>
            </a:pathLst>
          </a:custGeom>
          <a:solidFill>
            <a:srgbClr val="FAE9E7"/>
          </a:solidFill>
        </p:spPr>
        <p:txBody>
          <a:bodyPr wrap="square" lIns="0" tIns="0" rIns="0" bIns="0" rtlCol="0">
            <a:noAutofit/>
          </a:bodyPr>
          <a:lstStyle/>
          <a:p>
            <a:endParaRPr/>
          </a:p>
        </p:txBody>
      </p:sp>
      <p:sp>
        <p:nvSpPr>
          <p:cNvPr id="50" name="object 50"/>
          <p:cNvSpPr/>
          <p:nvPr/>
        </p:nvSpPr>
        <p:spPr>
          <a:xfrm>
            <a:off x="569912" y="766762"/>
            <a:ext cx="0" cy="6484224"/>
          </a:xfrm>
          <a:custGeom>
            <a:avLst/>
            <a:gdLst/>
            <a:ahLst/>
            <a:cxnLst/>
            <a:rect l="l" t="t" r="r" b="b"/>
            <a:pathLst>
              <a:path h="64842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1" name="object 51"/>
          <p:cNvSpPr/>
          <p:nvPr/>
        </p:nvSpPr>
        <p:spPr>
          <a:xfrm>
            <a:off x="2779712" y="766762"/>
            <a:ext cx="0" cy="6484224"/>
          </a:xfrm>
          <a:custGeom>
            <a:avLst/>
            <a:gdLst/>
            <a:ahLst/>
            <a:cxnLst/>
            <a:rect l="l" t="t" r="r" b="b"/>
            <a:pathLst>
              <a:path h="64842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2" name="object 52"/>
          <p:cNvSpPr/>
          <p:nvPr/>
        </p:nvSpPr>
        <p:spPr>
          <a:xfrm>
            <a:off x="4991087" y="766762"/>
            <a:ext cx="0" cy="6484224"/>
          </a:xfrm>
          <a:custGeom>
            <a:avLst/>
            <a:gdLst/>
            <a:ahLst/>
            <a:cxnLst/>
            <a:rect l="l" t="t" r="r" b="b"/>
            <a:pathLst>
              <a:path h="64842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3" name="object 53"/>
          <p:cNvSpPr/>
          <p:nvPr/>
        </p:nvSpPr>
        <p:spPr>
          <a:xfrm>
            <a:off x="9412262" y="766762"/>
            <a:ext cx="0" cy="6484224"/>
          </a:xfrm>
          <a:custGeom>
            <a:avLst/>
            <a:gdLst/>
            <a:ahLst/>
            <a:cxnLst/>
            <a:rect l="l" t="t" r="r" b="b"/>
            <a:pathLst>
              <a:path h="64842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4" name="object 54"/>
          <p:cNvSpPr/>
          <p:nvPr/>
        </p:nvSpPr>
        <p:spPr>
          <a:xfrm>
            <a:off x="11622062" y="766762"/>
            <a:ext cx="0" cy="6484224"/>
          </a:xfrm>
          <a:custGeom>
            <a:avLst/>
            <a:gdLst/>
            <a:ahLst/>
            <a:cxnLst/>
            <a:rect l="l" t="t" r="r" b="b"/>
            <a:pathLst>
              <a:path h="64842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5" name="object 55"/>
          <p:cNvSpPr/>
          <p:nvPr/>
        </p:nvSpPr>
        <p:spPr>
          <a:xfrm>
            <a:off x="563562" y="1626037"/>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56" name="object 56"/>
          <p:cNvSpPr/>
          <p:nvPr/>
        </p:nvSpPr>
        <p:spPr>
          <a:xfrm>
            <a:off x="563562" y="4425662"/>
            <a:ext cx="11064850" cy="0"/>
          </a:xfrm>
          <a:custGeom>
            <a:avLst/>
            <a:gdLst/>
            <a:ahLst/>
            <a:cxnLst/>
            <a:rect l="l" t="t" r="r" b="b"/>
            <a:pathLst>
              <a:path w="11064850">
                <a:moveTo>
                  <a:pt x="0" y="0"/>
                </a:moveTo>
                <a:lnTo>
                  <a:pt x="11064850" y="0"/>
                </a:lnTo>
              </a:path>
            </a:pathLst>
          </a:custGeom>
          <a:ln w="12700">
            <a:solidFill>
              <a:srgbClr val="FFFFFF"/>
            </a:solidFill>
          </a:ln>
        </p:spPr>
        <p:txBody>
          <a:bodyPr wrap="square" lIns="0" tIns="0" rIns="0" bIns="0" rtlCol="0">
            <a:noAutofit/>
          </a:bodyPr>
          <a:lstStyle/>
          <a:p>
            <a:endParaRPr/>
          </a:p>
        </p:txBody>
      </p:sp>
      <p:sp>
        <p:nvSpPr>
          <p:cNvPr id="30" name="object 30"/>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29" name="object 29"/>
          <p:cNvSpPr txBox="1"/>
          <p:nvPr/>
        </p:nvSpPr>
        <p:spPr>
          <a:xfrm>
            <a:off x="2699272" y="299865"/>
            <a:ext cx="6845120" cy="355600"/>
          </a:xfrm>
          <a:prstGeom prst="rect">
            <a:avLst/>
          </a:prstGeom>
        </p:spPr>
        <p:txBody>
          <a:bodyPr wrap="square" lIns="0" tIns="16573" rIns="0" bIns="0" rtlCol="0">
            <a:noAutofit/>
          </a:bodyPr>
          <a:lstStyle/>
          <a:p>
            <a:pPr marL="12700">
              <a:lnSpc>
                <a:spcPts val="2610"/>
              </a:lnSpc>
            </a:pPr>
            <a:r>
              <a:rPr sz="2600" spc="-650" dirty="0" smtClean="0">
                <a:solidFill>
                  <a:srgbClr val="404040"/>
                </a:solidFill>
                <a:latin typeface="Times New Roman"/>
                <a:cs typeface="Times New Roman"/>
              </a:rPr>
              <a:t>RUBRIK PENILAIAN </a:t>
            </a:r>
            <a:r>
              <a:rPr sz="2600" spc="-650" dirty="0" smtClean="0">
                <a:solidFill>
                  <a:srgbClr val="F3A41C"/>
                </a:solidFill>
                <a:latin typeface="Times New Roman"/>
                <a:cs typeface="Times New Roman"/>
              </a:rPr>
              <a:t>PENERAPAN  KOMUNIKASI DALAM WAWANCARA (2)</a:t>
            </a:r>
            <a:endParaRPr sz="2600">
              <a:latin typeface="Times New Roman"/>
              <a:cs typeface="Times New Roman"/>
            </a:endParaRPr>
          </a:p>
        </p:txBody>
      </p:sp>
      <p:sp>
        <p:nvSpPr>
          <p:cNvPr id="28" name="object 28"/>
          <p:cNvSpPr txBox="1"/>
          <p:nvPr/>
        </p:nvSpPr>
        <p:spPr>
          <a:xfrm>
            <a:off x="7606694" y="836065"/>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27" name="object 27"/>
          <p:cNvSpPr txBox="1"/>
          <p:nvPr/>
        </p:nvSpPr>
        <p:spPr>
          <a:xfrm>
            <a:off x="9817282" y="1224685"/>
            <a:ext cx="1431556" cy="241300"/>
          </a:xfrm>
          <a:prstGeom prst="rect">
            <a:avLst/>
          </a:prstGeom>
        </p:spPr>
        <p:txBody>
          <a:bodyPr wrap="square" lIns="0" tIns="11430" rIns="0" bIns="0" rtlCol="0">
            <a:noAutofit/>
          </a:bodyPr>
          <a:lstStyle/>
          <a:p>
            <a:pPr marL="12700">
              <a:lnSpc>
                <a:spcPts val="1800"/>
              </a:lnSpc>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26" name="object 26"/>
          <p:cNvSpPr txBox="1"/>
          <p:nvPr/>
        </p:nvSpPr>
        <p:spPr>
          <a:xfrm>
            <a:off x="719137" y="1746397"/>
            <a:ext cx="722757" cy="241300"/>
          </a:xfrm>
          <a:prstGeom prst="rect">
            <a:avLst/>
          </a:prstGeom>
        </p:spPr>
        <p:txBody>
          <a:bodyPr wrap="square" lIns="0" tIns="11430" rIns="0" bIns="0" rtlCol="0">
            <a:noAutofit/>
          </a:bodyPr>
          <a:lstStyle/>
          <a:p>
            <a:pPr marL="12700">
              <a:lnSpc>
                <a:spcPts val="1800"/>
              </a:lnSpc>
            </a:pPr>
            <a:r>
              <a:rPr sz="1700" spc="53" dirty="0" smtClean="0">
                <a:latin typeface="Times New Roman"/>
                <a:cs typeface="Times New Roman"/>
              </a:rPr>
              <a:t>Kreatif</a:t>
            </a:r>
            <a:endParaRPr sz="1700">
              <a:latin typeface="Times New Roman"/>
              <a:cs typeface="Times New Roman"/>
            </a:endParaRPr>
          </a:p>
        </p:txBody>
      </p:sp>
      <p:sp>
        <p:nvSpPr>
          <p:cNvPr id="25" name="object 25"/>
          <p:cNvSpPr txBox="1"/>
          <p:nvPr/>
        </p:nvSpPr>
        <p:spPr>
          <a:xfrm>
            <a:off x="2928937" y="1746397"/>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4" name="object 24"/>
          <p:cNvSpPr txBox="1"/>
          <p:nvPr/>
        </p:nvSpPr>
        <p:spPr>
          <a:xfrm>
            <a:off x="5140312" y="1746397"/>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3" name="object 23"/>
          <p:cNvSpPr txBox="1"/>
          <p:nvPr/>
        </p:nvSpPr>
        <p:spPr>
          <a:xfrm>
            <a:off x="7350112" y="1746397"/>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22" name="object 22"/>
          <p:cNvSpPr txBox="1"/>
          <p:nvPr/>
        </p:nvSpPr>
        <p:spPr>
          <a:xfrm>
            <a:off x="9561487" y="1746397"/>
            <a:ext cx="1824062" cy="241300"/>
          </a:xfrm>
          <a:prstGeom prst="rect">
            <a:avLst/>
          </a:prstGeom>
        </p:spPr>
        <p:txBody>
          <a:bodyPr wrap="square" lIns="0" tIns="11430" rIns="0" bIns="0" rtlCol="0">
            <a:noAutofit/>
          </a:bodyPr>
          <a:lstStyle/>
          <a:p>
            <a:pPr marL="12700">
              <a:lnSpc>
                <a:spcPts val="1800"/>
              </a:lnSpc>
            </a:pPr>
            <a:r>
              <a:rPr sz="1700" spc="101" dirty="0" smtClean="0">
                <a:latin typeface="Times New Roman"/>
                <a:cs typeface="Times New Roman"/>
              </a:rPr>
              <a:t>Peserta didik bisa</a:t>
            </a:r>
            <a:endParaRPr sz="1700">
              <a:latin typeface="Times New Roman"/>
              <a:cs typeface="Times New Roman"/>
            </a:endParaRPr>
          </a:p>
        </p:txBody>
      </p:sp>
      <p:sp>
        <p:nvSpPr>
          <p:cNvPr id="21" name="object 21"/>
          <p:cNvSpPr txBox="1"/>
          <p:nvPr/>
        </p:nvSpPr>
        <p:spPr>
          <a:xfrm>
            <a:off x="7350112" y="4078117"/>
            <a:ext cx="1540802" cy="241300"/>
          </a:xfrm>
          <a:prstGeom prst="rect">
            <a:avLst/>
          </a:prstGeom>
        </p:spPr>
        <p:txBody>
          <a:bodyPr wrap="square" lIns="0" tIns="11430" rIns="0" bIns="0" rtlCol="0">
            <a:noAutofit/>
          </a:bodyPr>
          <a:lstStyle/>
          <a:p>
            <a:pPr marL="12700">
              <a:lnSpc>
                <a:spcPts val="1800"/>
              </a:lnSpc>
            </a:pPr>
            <a:r>
              <a:rPr sz="1700" spc="116" dirty="0" smtClean="0">
                <a:latin typeface="Times New Roman"/>
                <a:cs typeface="Times New Roman"/>
              </a:rPr>
              <a:t>menjadi nyata.</a:t>
            </a:r>
            <a:endParaRPr sz="1700">
              <a:latin typeface="Times New Roman"/>
              <a:cs typeface="Times New Roman"/>
            </a:endParaRPr>
          </a:p>
        </p:txBody>
      </p:sp>
      <p:sp>
        <p:nvSpPr>
          <p:cNvPr id="20" name="object 20"/>
          <p:cNvSpPr txBox="1"/>
          <p:nvPr/>
        </p:nvSpPr>
        <p:spPr>
          <a:xfrm>
            <a:off x="719137" y="4546022"/>
            <a:ext cx="1485315" cy="241300"/>
          </a:xfrm>
          <a:prstGeom prst="rect">
            <a:avLst/>
          </a:prstGeom>
        </p:spPr>
        <p:txBody>
          <a:bodyPr wrap="square" lIns="0" tIns="11430" rIns="0" bIns="0" rtlCol="0">
            <a:noAutofit/>
          </a:bodyPr>
          <a:lstStyle/>
          <a:p>
            <a:pPr marL="12700">
              <a:lnSpc>
                <a:spcPts val="1800"/>
              </a:lnSpc>
            </a:pPr>
            <a:r>
              <a:rPr sz="1700" spc="86" dirty="0" smtClean="0">
                <a:latin typeface="Times New Roman"/>
                <a:cs typeface="Times New Roman"/>
              </a:rPr>
              <a:t>Bernalar Kritis</a:t>
            </a:r>
            <a:endParaRPr sz="1700">
              <a:latin typeface="Times New Roman"/>
              <a:cs typeface="Times New Roman"/>
            </a:endParaRPr>
          </a:p>
        </p:txBody>
      </p:sp>
      <p:sp>
        <p:nvSpPr>
          <p:cNvPr id="19" name="object 19"/>
          <p:cNvSpPr txBox="1"/>
          <p:nvPr/>
        </p:nvSpPr>
        <p:spPr>
          <a:xfrm>
            <a:off x="2928937" y="4555547"/>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18" name="object 18"/>
          <p:cNvSpPr txBox="1"/>
          <p:nvPr/>
        </p:nvSpPr>
        <p:spPr>
          <a:xfrm>
            <a:off x="5140312" y="4555547"/>
            <a:ext cx="1359230" cy="241300"/>
          </a:xfrm>
          <a:prstGeom prst="rect">
            <a:avLst/>
          </a:prstGeom>
        </p:spPr>
        <p:txBody>
          <a:bodyPr wrap="square" lIns="0" tIns="11430" rIns="0" bIns="0" rtlCol="0">
            <a:noAutofit/>
          </a:bodyPr>
          <a:lstStyle/>
          <a:p>
            <a:pPr marL="12700">
              <a:lnSpc>
                <a:spcPts val="1800"/>
              </a:lnSpc>
            </a:pPr>
            <a:r>
              <a:rPr sz="1700" spc="120" dirty="0" smtClean="0">
                <a:latin typeface="Times New Roman"/>
                <a:cs typeface="Times New Roman"/>
              </a:rPr>
              <a:t>Peserta didik</a:t>
            </a:r>
            <a:endParaRPr sz="1700">
              <a:latin typeface="Times New Roman"/>
              <a:cs typeface="Times New Roman"/>
            </a:endParaRPr>
          </a:p>
        </p:txBody>
      </p:sp>
      <p:sp>
        <p:nvSpPr>
          <p:cNvPr id="17" name="object 17"/>
          <p:cNvSpPr txBox="1"/>
          <p:nvPr/>
        </p:nvSpPr>
        <p:spPr>
          <a:xfrm>
            <a:off x="7350112" y="4555547"/>
            <a:ext cx="1919706" cy="241300"/>
          </a:xfrm>
          <a:prstGeom prst="rect">
            <a:avLst/>
          </a:prstGeom>
        </p:spPr>
        <p:txBody>
          <a:bodyPr wrap="square" lIns="0" tIns="11430" rIns="0" bIns="0" rtlCol="0">
            <a:noAutofit/>
          </a:bodyPr>
          <a:lstStyle/>
          <a:p>
            <a:pPr marL="12700">
              <a:lnSpc>
                <a:spcPts val="1800"/>
              </a:lnSpc>
            </a:pPr>
            <a:r>
              <a:rPr sz="1700" spc="106" dirty="0" smtClean="0">
                <a:latin typeface="Times New Roman"/>
                <a:cs typeface="Times New Roman"/>
              </a:rPr>
              <a:t>Peserta didik telah</a:t>
            </a:r>
            <a:endParaRPr sz="1700">
              <a:latin typeface="Times New Roman"/>
              <a:cs typeface="Times New Roman"/>
            </a:endParaRPr>
          </a:p>
        </p:txBody>
      </p:sp>
      <p:sp>
        <p:nvSpPr>
          <p:cNvPr id="16" name="object 16"/>
          <p:cNvSpPr txBox="1"/>
          <p:nvPr/>
        </p:nvSpPr>
        <p:spPr>
          <a:xfrm>
            <a:off x="9561487" y="4555547"/>
            <a:ext cx="1919706" cy="241300"/>
          </a:xfrm>
          <a:prstGeom prst="rect">
            <a:avLst/>
          </a:prstGeom>
        </p:spPr>
        <p:txBody>
          <a:bodyPr wrap="square" lIns="0" tIns="11430" rIns="0" bIns="0" rtlCol="0">
            <a:noAutofit/>
          </a:bodyPr>
          <a:lstStyle/>
          <a:p>
            <a:pPr marL="12700">
              <a:lnSpc>
                <a:spcPts val="1800"/>
              </a:lnSpc>
            </a:pPr>
            <a:r>
              <a:rPr sz="1700" spc="106" dirty="0" smtClean="0">
                <a:latin typeface="Times New Roman"/>
                <a:cs typeface="Times New Roman"/>
              </a:rPr>
              <a:t>Peserta didik telah</a:t>
            </a:r>
            <a:endParaRPr sz="1700">
              <a:latin typeface="Times New Roman"/>
              <a:cs typeface="Times New Roman"/>
            </a:endParaRPr>
          </a:p>
        </p:txBody>
      </p:sp>
      <p:sp>
        <p:nvSpPr>
          <p:cNvPr id="15" name="object 15"/>
          <p:cNvSpPr txBox="1"/>
          <p:nvPr/>
        </p:nvSpPr>
        <p:spPr>
          <a:xfrm>
            <a:off x="2928937" y="6628187"/>
            <a:ext cx="1695818" cy="241300"/>
          </a:xfrm>
          <a:prstGeom prst="rect">
            <a:avLst/>
          </a:prstGeom>
        </p:spPr>
        <p:txBody>
          <a:bodyPr wrap="square" lIns="0" tIns="11430" rIns="0" bIns="0" rtlCol="0">
            <a:noAutofit/>
          </a:bodyPr>
          <a:lstStyle/>
          <a:p>
            <a:pPr marL="12700">
              <a:lnSpc>
                <a:spcPts val="1800"/>
              </a:lnSpc>
            </a:pPr>
            <a:r>
              <a:rPr sz="1700" spc="152" dirty="0" smtClean="0">
                <a:latin typeface="Times New Roman"/>
                <a:cs typeface="Times New Roman"/>
              </a:rPr>
              <a:t>dasar penalaran</a:t>
            </a:r>
            <a:endParaRPr sz="1700">
              <a:latin typeface="Times New Roman"/>
              <a:cs typeface="Times New Roman"/>
            </a:endParaRPr>
          </a:p>
        </p:txBody>
      </p:sp>
      <p:sp>
        <p:nvSpPr>
          <p:cNvPr id="14" name="object 14"/>
          <p:cNvSpPr txBox="1"/>
          <p:nvPr/>
        </p:nvSpPr>
        <p:spPr>
          <a:xfrm>
            <a:off x="9561487" y="6628187"/>
            <a:ext cx="572706" cy="241300"/>
          </a:xfrm>
          <a:prstGeom prst="rect">
            <a:avLst/>
          </a:prstGeom>
        </p:spPr>
        <p:txBody>
          <a:bodyPr wrap="square" lIns="0" tIns="11430" rIns="0" bIns="0" rtlCol="0">
            <a:noAutofit/>
          </a:bodyPr>
          <a:lstStyle/>
          <a:p>
            <a:pPr marL="12700">
              <a:lnSpc>
                <a:spcPts val="1800"/>
              </a:lnSpc>
            </a:pPr>
            <a:r>
              <a:rPr sz="1700" spc="48" dirty="0" smtClean="0">
                <a:latin typeface="Times New Roman"/>
                <a:cs typeface="Times New Roman"/>
              </a:rPr>
              <a:t>logis.</a:t>
            </a:r>
            <a:endParaRPr sz="1700">
              <a:latin typeface="Times New Roman"/>
              <a:cs typeface="Times New Roman"/>
            </a:endParaRPr>
          </a:p>
        </p:txBody>
      </p:sp>
      <p:sp>
        <p:nvSpPr>
          <p:cNvPr id="13" name="object 13"/>
          <p:cNvSpPr txBox="1"/>
          <p:nvPr/>
        </p:nvSpPr>
        <p:spPr>
          <a:xfrm>
            <a:off x="569912" y="773112"/>
            <a:ext cx="2209800" cy="852925"/>
          </a:xfrm>
          <a:prstGeom prst="rect">
            <a:avLst/>
          </a:prstGeom>
        </p:spPr>
        <p:txBody>
          <a:bodyPr wrap="square" lIns="0" tIns="0" rIns="0" bIns="0" rtlCol="0">
            <a:noAutofit/>
          </a:bodyPr>
          <a:lstStyle/>
          <a:p>
            <a:pPr>
              <a:lnSpc>
                <a:spcPts val="1000"/>
              </a:lnSpc>
            </a:pPr>
            <a:endParaRPr sz="1000"/>
          </a:p>
          <a:p>
            <a:pPr marL="664921">
              <a:lnSpc>
                <a:spcPct val="95825"/>
              </a:lnSpc>
              <a:spcBef>
                <a:spcPts val="1382"/>
              </a:spcBef>
            </a:pPr>
            <a:r>
              <a:rPr sz="1700" b="1" spc="134" dirty="0" smtClean="0">
                <a:solidFill>
                  <a:srgbClr val="FFFFFF"/>
                </a:solidFill>
                <a:latin typeface="Times New Roman"/>
                <a:cs typeface="Times New Roman"/>
              </a:rPr>
              <a:t>Dimensi</a:t>
            </a:r>
            <a:endParaRPr sz="1700">
              <a:latin typeface="Times New Roman"/>
              <a:cs typeface="Times New Roman"/>
            </a:endParaRPr>
          </a:p>
        </p:txBody>
      </p:sp>
      <p:sp>
        <p:nvSpPr>
          <p:cNvPr id="12" name="object 12"/>
          <p:cNvSpPr txBox="1"/>
          <p:nvPr/>
        </p:nvSpPr>
        <p:spPr>
          <a:xfrm>
            <a:off x="2779712" y="773112"/>
            <a:ext cx="2211374" cy="852925"/>
          </a:xfrm>
          <a:prstGeom prst="rect">
            <a:avLst/>
          </a:prstGeom>
        </p:spPr>
        <p:txBody>
          <a:bodyPr wrap="square" lIns="0" tIns="7983" rIns="0" bIns="0" rtlCol="0">
            <a:noAutofit/>
          </a:bodyPr>
          <a:lstStyle/>
          <a:p>
            <a:pPr>
              <a:lnSpc>
                <a:spcPts val="1300"/>
              </a:lnSpc>
            </a:pPr>
            <a:endParaRPr sz="1300"/>
          </a:p>
          <a:p>
            <a:pPr marL="728327" marR="728664" algn="ctr">
              <a:lnSpc>
                <a:spcPct val="95825"/>
              </a:lnSpc>
            </a:pPr>
            <a:r>
              <a:rPr sz="1700" b="1" spc="140" dirty="0" smtClean="0">
                <a:solidFill>
                  <a:srgbClr val="FFFFFF"/>
                </a:solidFill>
                <a:latin typeface="Times New Roman"/>
                <a:cs typeface="Times New Roman"/>
              </a:rPr>
              <a:t>Belum</a:t>
            </a:r>
            <a:endParaRPr sz="1700">
              <a:latin typeface="Times New Roman"/>
              <a:cs typeface="Times New Roman"/>
            </a:endParaRPr>
          </a:p>
          <a:p>
            <a:pPr marL="389614" marR="390203" algn="ctr">
              <a:lnSpc>
                <a:spcPct val="95825"/>
              </a:lnSpc>
              <a:spcBef>
                <a:spcPts val="85"/>
              </a:spcBef>
            </a:pPr>
            <a:r>
              <a:rPr sz="1700" b="1" spc="139" dirty="0" smtClean="0">
                <a:solidFill>
                  <a:srgbClr val="FFFFFF"/>
                </a:solidFill>
                <a:latin typeface="Times New Roman"/>
                <a:cs typeface="Times New Roman"/>
              </a:rPr>
              <a:t>Berkembang</a:t>
            </a:r>
            <a:endParaRPr sz="1700">
              <a:latin typeface="Times New Roman"/>
              <a:cs typeface="Times New Roman"/>
            </a:endParaRPr>
          </a:p>
        </p:txBody>
      </p:sp>
      <p:sp>
        <p:nvSpPr>
          <p:cNvPr id="11" name="object 11"/>
          <p:cNvSpPr txBox="1"/>
          <p:nvPr/>
        </p:nvSpPr>
        <p:spPr>
          <a:xfrm>
            <a:off x="4991087" y="773112"/>
            <a:ext cx="4421174" cy="852925"/>
          </a:xfrm>
          <a:prstGeom prst="rect">
            <a:avLst/>
          </a:prstGeom>
        </p:spPr>
        <p:txBody>
          <a:bodyPr wrap="square" lIns="0" tIns="10523" rIns="0" bIns="0" rtlCol="0">
            <a:noAutofit/>
          </a:bodyPr>
          <a:lstStyle/>
          <a:p>
            <a:pPr>
              <a:lnSpc>
                <a:spcPts val="1300"/>
              </a:lnSpc>
            </a:pPr>
            <a:endParaRPr sz="1300"/>
          </a:p>
          <a:p>
            <a:pPr marL="801219">
              <a:lnSpc>
                <a:spcPts val="2615"/>
              </a:lnSpc>
              <a:spcBef>
                <a:spcPts val="130"/>
              </a:spcBef>
            </a:pPr>
            <a:r>
              <a:rPr sz="2550" b="1" spc="0" baseline="17051" dirty="0" smtClean="0">
                <a:solidFill>
                  <a:srgbClr val="FFFFFF"/>
                </a:solidFill>
                <a:latin typeface="Times New Roman"/>
                <a:cs typeface="Times New Roman"/>
              </a:rPr>
              <a:t>Mulai                            </a:t>
            </a:r>
            <a:r>
              <a:rPr sz="2550" b="1" spc="399" baseline="17051" dirty="0" smtClean="0">
                <a:solidFill>
                  <a:srgbClr val="FFFFFF"/>
                </a:solidFill>
                <a:latin typeface="Times New Roman"/>
                <a:cs typeface="Times New Roman"/>
              </a:rPr>
              <a:t> </a:t>
            </a:r>
            <a:r>
              <a:rPr sz="2550" b="1" spc="130" baseline="-17051" dirty="0" smtClean="0">
                <a:solidFill>
                  <a:srgbClr val="FFFFFF"/>
                </a:solidFill>
                <a:latin typeface="Times New Roman"/>
                <a:cs typeface="Times New Roman"/>
              </a:rPr>
              <a:t>Sesuai</a:t>
            </a:r>
            <a:endParaRPr sz="1700">
              <a:latin typeface="Times New Roman"/>
              <a:cs typeface="Times New Roman"/>
            </a:endParaRPr>
          </a:p>
          <a:p>
            <a:pPr marL="417720">
              <a:lnSpc>
                <a:spcPts val="2360"/>
              </a:lnSpc>
            </a:pPr>
            <a:r>
              <a:rPr sz="2550" b="1" spc="120" baseline="30693" dirty="0" smtClean="0">
                <a:solidFill>
                  <a:srgbClr val="FFFFFF"/>
                </a:solidFill>
                <a:latin typeface="Times New Roman"/>
                <a:cs typeface="Times New Roman"/>
              </a:rPr>
              <a:t>Berkembang</a:t>
            </a:r>
            <a:r>
              <a:rPr sz="2550" b="1" spc="54" baseline="30693" dirty="0" smtClean="0">
                <a:solidFill>
                  <a:srgbClr val="FFFFFF"/>
                </a:solidFill>
                <a:latin typeface="Times New Roman"/>
                <a:cs typeface="Times New Roman"/>
              </a:rPr>
              <a:t>                </a:t>
            </a:r>
            <a:r>
              <a:rPr sz="2550" b="1" spc="407" baseline="30693" dirty="0" smtClean="0">
                <a:solidFill>
                  <a:srgbClr val="FFFFFF"/>
                </a:solidFill>
                <a:latin typeface="Times New Roman"/>
                <a:cs typeface="Times New Roman"/>
              </a:rPr>
              <a:t> </a:t>
            </a:r>
            <a:r>
              <a:rPr sz="1700" b="1" spc="119" dirty="0" smtClean="0">
                <a:solidFill>
                  <a:srgbClr val="FFFFFF"/>
                </a:solidFill>
                <a:latin typeface="Times New Roman"/>
                <a:cs typeface="Times New Roman"/>
              </a:rPr>
              <a:t>Harapan</a:t>
            </a:r>
            <a:endParaRPr sz="1700">
              <a:latin typeface="Times New Roman"/>
              <a:cs typeface="Times New Roman"/>
            </a:endParaRPr>
          </a:p>
        </p:txBody>
      </p:sp>
      <p:sp>
        <p:nvSpPr>
          <p:cNvPr id="10" name="object 10"/>
          <p:cNvSpPr txBox="1"/>
          <p:nvPr/>
        </p:nvSpPr>
        <p:spPr>
          <a:xfrm>
            <a:off x="9412262" y="773112"/>
            <a:ext cx="2209800" cy="852925"/>
          </a:xfrm>
          <a:prstGeom prst="rect">
            <a:avLst/>
          </a:prstGeom>
        </p:spPr>
        <p:txBody>
          <a:bodyPr wrap="square" lIns="0" tIns="7983" rIns="0" bIns="0" rtlCol="0">
            <a:noAutofit/>
          </a:bodyPr>
          <a:lstStyle/>
          <a:p>
            <a:pPr>
              <a:lnSpc>
                <a:spcPts val="1300"/>
              </a:lnSpc>
            </a:pPr>
            <a:endParaRPr sz="1300"/>
          </a:p>
          <a:p>
            <a:pPr marL="736416">
              <a:lnSpc>
                <a:spcPct val="95825"/>
              </a:lnSpc>
            </a:pPr>
            <a:r>
              <a:rPr sz="1700" b="1" spc="125" dirty="0" smtClean="0">
                <a:solidFill>
                  <a:srgbClr val="FFFFFF"/>
                </a:solidFill>
                <a:latin typeface="Times New Roman"/>
                <a:cs typeface="Times New Roman"/>
              </a:rPr>
              <a:t>Sangat</a:t>
            </a:r>
            <a:endParaRPr sz="1700">
              <a:latin typeface="Times New Roman"/>
              <a:cs typeface="Times New Roman"/>
            </a:endParaRPr>
          </a:p>
        </p:txBody>
      </p:sp>
      <p:sp>
        <p:nvSpPr>
          <p:cNvPr id="9" name="object 9"/>
          <p:cNvSpPr txBox="1"/>
          <p:nvPr/>
        </p:nvSpPr>
        <p:spPr>
          <a:xfrm>
            <a:off x="569912" y="1626037"/>
            <a:ext cx="2209800" cy="2799625"/>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2779712" y="1626037"/>
            <a:ext cx="2211374" cy="2799625"/>
          </a:xfrm>
          <a:prstGeom prst="rect">
            <a:avLst/>
          </a:prstGeom>
        </p:spPr>
        <p:txBody>
          <a:bodyPr wrap="square" lIns="0" tIns="4431" rIns="0" bIns="0" rtlCol="0">
            <a:noAutofit/>
          </a:bodyPr>
          <a:lstStyle/>
          <a:p>
            <a:pPr>
              <a:lnSpc>
                <a:spcPts val="800"/>
              </a:lnSpc>
            </a:pPr>
            <a:endParaRPr sz="800"/>
          </a:p>
          <a:p>
            <a:pPr marL="161924" marR="203184">
              <a:lnSpc>
                <a:spcPct val="100041"/>
              </a:lnSpc>
              <a:spcBef>
                <a:spcPts val="2000"/>
              </a:spcBef>
            </a:pPr>
            <a:r>
              <a:rPr sz="1700" spc="120" dirty="0" smtClean="0">
                <a:latin typeface="Times New Roman"/>
                <a:cs typeface="Times New Roman"/>
              </a:rPr>
              <a:t>mempunyai </a:t>
            </a:r>
            <a:r>
              <a:rPr sz="1700" b="1" spc="120" dirty="0" smtClean="0">
                <a:latin typeface="Times New Roman"/>
                <a:cs typeface="Times New Roman"/>
              </a:rPr>
              <a:t>satu ide  </a:t>
            </a:r>
            <a:r>
              <a:rPr sz="1700" spc="120" dirty="0" smtClean="0">
                <a:latin typeface="Times New Roman"/>
                <a:cs typeface="Times New Roman"/>
              </a:rPr>
              <a:t>yang  dapat memberikan sumbangan pemikiran kepada orang lain</a:t>
            </a:r>
            <a:endParaRPr sz="1700">
              <a:latin typeface="Times New Roman"/>
              <a:cs typeface="Times New Roman"/>
            </a:endParaRPr>
          </a:p>
        </p:txBody>
      </p:sp>
      <p:sp>
        <p:nvSpPr>
          <p:cNvPr id="7" name="object 7"/>
          <p:cNvSpPr txBox="1"/>
          <p:nvPr/>
        </p:nvSpPr>
        <p:spPr>
          <a:xfrm>
            <a:off x="4991087" y="1626037"/>
            <a:ext cx="4421174" cy="2799625"/>
          </a:xfrm>
          <a:prstGeom prst="rect">
            <a:avLst/>
          </a:prstGeom>
        </p:spPr>
        <p:txBody>
          <a:bodyPr wrap="square" lIns="0" tIns="4431" rIns="0" bIns="0" rtlCol="0">
            <a:noAutofit/>
          </a:bodyPr>
          <a:lstStyle/>
          <a:p>
            <a:pPr>
              <a:lnSpc>
                <a:spcPts val="800"/>
              </a:lnSpc>
            </a:pPr>
            <a:endParaRPr sz="800"/>
          </a:p>
          <a:p>
            <a:pPr marL="161925" marR="366404">
              <a:lnSpc>
                <a:spcPct val="100041"/>
              </a:lnSpc>
              <a:spcBef>
                <a:spcPts val="2000"/>
              </a:spcBef>
            </a:pPr>
            <a:r>
              <a:rPr sz="1700" spc="150" dirty="0" smtClean="0">
                <a:latin typeface="Times New Roman"/>
                <a:cs typeface="Times New Roman"/>
              </a:rPr>
              <a:t>mempunyai</a:t>
            </a:r>
            <a:r>
              <a:rPr sz="1700" spc="71" dirty="0" smtClean="0">
                <a:latin typeface="Times New Roman"/>
                <a:cs typeface="Times New Roman"/>
              </a:rPr>
              <a:t>              </a:t>
            </a:r>
            <a:r>
              <a:rPr sz="1700" spc="568" dirty="0" smtClean="0">
                <a:latin typeface="Times New Roman"/>
                <a:cs typeface="Times New Roman"/>
              </a:rPr>
              <a:t> </a:t>
            </a:r>
            <a:r>
              <a:rPr sz="1700" spc="150" dirty="0" smtClean="0">
                <a:latin typeface="Times New Roman"/>
                <a:cs typeface="Times New Roman"/>
              </a:rPr>
              <a:t>mempunyai</a:t>
            </a:r>
            <a:r>
              <a:rPr sz="1700" spc="71" dirty="0" smtClean="0">
                <a:latin typeface="Times New Roman"/>
                <a:cs typeface="Times New Roman"/>
              </a:rPr>
              <a:t> </a:t>
            </a:r>
            <a:r>
              <a:rPr sz="1700" b="1" spc="151" dirty="0" smtClean="0">
                <a:latin typeface="Times New Roman"/>
                <a:cs typeface="Times New Roman"/>
              </a:rPr>
              <a:t>beberapa</a:t>
            </a:r>
            <a:r>
              <a:rPr sz="1700" b="1" spc="14" dirty="0" smtClean="0">
                <a:latin typeface="Times New Roman"/>
                <a:cs typeface="Times New Roman"/>
              </a:rPr>
              <a:t> </a:t>
            </a:r>
            <a:r>
              <a:rPr sz="1700" b="1" spc="0" dirty="0" smtClean="0">
                <a:latin typeface="Times New Roman"/>
                <a:cs typeface="Times New Roman"/>
              </a:rPr>
              <a:t>ide              </a:t>
            </a:r>
            <a:r>
              <a:rPr sz="1700" b="1" spc="347" dirty="0" smtClean="0">
                <a:latin typeface="Times New Roman"/>
                <a:cs typeface="Times New Roman"/>
              </a:rPr>
              <a:t> </a:t>
            </a:r>
            <a:r>
              <a:rPr sz="1700" b="1" spc="142" dirty="0" smtClean="0">
                <a:latin typeface="Times New Roman"/>
                <a:cs typeface="Times New Roman"/>
              </a:rPr>
              <a:t>banyak</a:t>
            </a:r>
            <a:r>
              <a:rPr sz="1700" b="1" spc="14" dirty="0" smtClean="0">
                <a:latin typeface="Times New Roman"/>
                <a:cs typeface="Times New Roman"/>
              </a:rPr>
              <a:t> </a:t>
            </a:r>
            <a:r>
              <a:rPr sz="1700" b="1" spc="0" dirty="0" smtClean="0">
                <a:latin typeface="Times New Roman"/>
                <a:cs typeface="Times New Roman"/>
              </a:rPr>
              <a:t>ide </a:t>
            </a:r>
            <a:r>
              <a:rPr sz="1700" b="1" spc="2" dirty="0" smtClean="0">
                <a:latin typeface="Times New Roman"/>
                <a:cs typeface="Times New Roman"/>
              </a:rPr>
              <a:t> </a:t>
            </a:r>
            <a:r>
              <a:rPr sz="1700" b="1" spc="154" dirty="0" smtClean="0">
                <a:latin typeface="Times New Roman"/>
                <a:cs typeface="Times New Roman"/>
              </a:rPr>
              <a:t>dan</a:t>
            </a:r>
            <a:r>
              <a:rPr sz="1700" b="1" spc="71" dirty="0" smtClean="0">
                <a:latin typeface="Times New Roman"/>
                <a:cs typeface="Times New Roman"/>
              </a:rPr>
              <a:t> </a:t>
            </a:r>
            <a:r>
              <a:rPr sz="1700" spc="153" dirty="0" smtClean="0">
                <a:latin typeface="Times New Roman"/>
                <a:cs typeface="Times New Roman"/>
              </a:rPr>
              <a:t>dapat</a:t>
            </a:r>
            <a:r>
              <a:rPr sz="1700" spc="88" dirty="0" smtClean="0">
                <a:latin typeface="Times New Roman"/>
                <a:cs typeface="Times New Roman"/>
              </a:rPr>
              <a:t>                        </a:t>
            </a:r>
            <a:r>
              <a:rPr sz="1700" spc="172" dirty="0" smtClean="0">
                <a:latin typeface="Times New Roman"/>
                <a:cs typeface="Times New Roman"/>
              </a:rPr>
              <a:t> </a:t>
            </a:r>
            <a:r>
              <a:rPr sz="1700" b="1" spc="152" dirty="0" smtClean="0">
                <a:latin typeface="Times New Roman"/>
                <a:cs typeface="Times New Roman"/>
              </a:rPr>
              <a:t>bisa</a:t>
            </a:r>
            <a:endParaRPr sz="1700">
              <a:latin typeface="Times New Roman"/>
              <a:cs typeface="Times New Roman"/>
            </a:endParaRPr>
          </a:p>
          <a:p>
            <a:pPr marL="161925" marR="133664">
              <a:lnSpc>
                <a:spcPct val="100041"/>
              </a:lnSpc>
            </a:pPr>
            <a:r>
              <a:rPr sz="1700" spc="151" dirty="0" smtClean="0">
                <a:latin typeface="Times New Roman"/>
                <a:cs typeface="Times New Roman"/>
              </a:rPr>
              <a:t>memberikan</a:t>
            </a:r>
            <a:r>
              <a:rPr sz="1700" spc="75" dirty="0" smtClean="0">
                <a:latin typeface="Times New Roman"/>
                <a:cs typeface="Times New Roman"/>
              </a:rPr>
              <a:t>             </a:t>
            </a:r>
            <a:r>
              <a:rPr sz="1700" spc="364" dirty="0" smtClean="0">
                <a:latin typeface="Times New Roman"/>
                <a:cs typeface="Times New Roman"/>
              </a:rPr>
              <a:t> </a:t>
            </a:r>
            <a:r>
              <a:rPr sz="1700" b="1" spc="171" dirty="0" smtClean="0">
                <a:latin typeface="Times New Roman"/>
                <a:cs typeface="Times New Roman"/>
              </a:rPr>
              <a:t>mengembangkan</a:t>
            </a:r>
            <a:r>
              <a:rPr sz="1700" b="1" spc="75" dirty="0" smtClean="0">
                <a:latin typeface="Times New Roman"/>
                <a:cs typeface="Times New Roman"/>
              </a:rPr>
              <a:t> </a:t>
            </a:r>
            <a:r>
              <a:rPr sz="1700" spc="179" dirty="0" smtClean="0">
                <a:latin typeface="Times New Roman"/>
                <a:cs typeface="Times New Roman"/>
              </a:rPr>
              <a:t>sumbangan</a:t>
            </a:r>
            <a:r>
              <a:rPr sz="1700" spc="88" dirty="0" smtClean="0">
                <a:latin typeface="Times New Roman"/>
                <a:cs typeface="Times New Roman"/>
              </a:rPr>
              <a:t>              </a:t>
            </a:r>
            <a:r>
              <a:rPr sz="1700" spc="342" dirty="0" smtClean="0">
                <a:latin typeface="Times New Roman"/>
                <a:cs typeface="Times New Roman"/>
              </a:rPr>
              <a:t> </a:t>
            </a:r>
            <a:r>
              <a:rPr sz="1700" b="1" spc="157" dirty="0" smtClean="0">
                <a:latin typeface="Times New Roman"/>
                <a:cs typeface="Times New Roman"/>
              </a:rPr>
              <a:t>satu</a:t>
            </a:r>
            <a:r>
              <a:rPr sz="1700" b="1" spc="75" dirty="0" smtClean="0">
                <a:latin typeface="Times New Roman"/>
                <a:cs typeface="Times New Roman"/>
              </a:rPr>
              <a:t> </a:t>
            </a:r>
            <a:r>
              <a:rPr sz="1700" b="1" spc="0" dirty="0" smtClean="0">
                <a:latin typeface="Times New Roman"/>
                <a:cs typeface="Times New Roman"/>
              </a:rPr>
              <a:t>ide </a:t>
            </a:r>
            <a:r>
              <a:rPr sz="1700" b="1" spc="7" dirty="0" smtClean="0">
                <a:latin typeface="Times New Roman"/>
                <a:cs typeface="Times New Roman"/>
              </a:rPr>
              <a:t> </a:t>
            </a:r>
            <a:r>
              <a:rPr sz="1700" spc="187" dirty="0" smtClean="0">
                <a:latin typeface="Times New Roman"/>
                <a:cs typeface="Times New Roman"/>
              </a:rPr>
              <a:t>dan</a:t>
            </a:r>
            <a:r>
              <a:rPr sz="1700" spc="96" dirty="0" smtClean="0">
                <a:latin typeface="Times New Roman"/>
                <a:cs typeface="Times New Roman"/>
              </a:rPr>
              <a:t> </a:t>
            </a:r>
            <a:r>
              <a:rPr sz="1700" spc="129" dirty="0" smtClean="0">
                <a:latin typeface="Times New Roman"/>
                <a:cs typeface="Times New Roman"/>
              </a:rPr>
              <a:t>pemikiran</a:t>
            </a:r>
            <a:r>
              <a:rPr sz="1700" spc="-54" dirty="0" smtClean="0">
                <a:latin typeface="Times New Roman"/>
                <a:cs typeface="Times New Roman"/>
              </a:rPr>
              <a:t> </a:t>
            </a:r>
            <a:r>
              <a:rPr sz="1700" spc="135" dirty="0" smtClean="0">
                <a:latin typeface="Times New Roman"/>
                <a:cs typeface="Times New Roman"/>
              </a:rPr>
              <a:t>kepada</a:t>
            </a:r>
            <a:r>
              <a:rPr sz="1700" spc="71" dirty="0" smtClean="0">
                <a:latin typeface="Times New Roman"/>
                <a:cs typeface="Times New Roman"/>
              </a:rPr>
              <a:t>     </a:t>
            </a:r>
            <a:r>
              <a:rPr sz="1700" spc="387" dirty="0" smtClean="0">
                <a:latin typeface="Times New Roman"/>
                <a:cs typeface="Times New Roman"/>
              </a:rPr>
              <a:t> </a:t>
            </a:r>
            <a:r>
              <a:rPr sz="1700" spc="139" dirty="0" smtClean="0">
                <a:latin typeface="Times New Roman"/>
                <a:cs typeface="Times New Roman"/>
              </a:rPr>
              <a:t>melakukan</a:t>
            </a:r>
            <a:r>
              <a:rPr sz="1700" spc="-59" dirty="0" smtClean="0">
                <a:latin typeface="Times New Roman"/>
                <a:cs typeface="Times New Roman"/>
              </a:rPr>
              <a:t> </a:t>
            </a:r>
            <a:r>
              <a:rPr sz="1700" spc="176" dirty="0" smtClean="0">
                <a:latin typeface="Times New Roman"/>
                <a:cs typeface="Times New Roman"/>
              </a:rPr>
              <a:t>usaha</a:t>
            </a:r>
            <a:r>
              <a:rPr sz="1700" spc="96" dirty="0" smtClean="0">
                <a:latin typeface="Times New Roman"/>
                <a:cs typeface="Times New Roman"/>
              </a:rPr>
              <a:t> </a:t>
            </a:r>
            <a:r>
              <a:rPr sz="1700" spc="146" dirty="0" smtClean="0">
                <a:latin typeface="Times New Roman"/>
                <a:cs typeface="Times New Roman"/>
              </a:rPr>
              <a:t>orang</a:t>
            </a:r>
            <a:r>
              <a:rPr sz="1700" spc="14" dirty="0" smtClean="0">
                <a:latin typeface="Times New Roman"/>
                <a:cs typeface="Times New Roman"/>
              </a:rPr>
              <a:t> </a:t>
            </a:r>
            <a:r>
              <a:rPr sz="1700" spc="0" dirty="0" smtClean="0">
                <a:latin typeface="Times New Roman"/>
                <a:cs typeface="Times New Roman"/>
              </a:rPr>
              <a:t>lain                     </a:t>
            </a:r>
            <a:r>
              <a:rPr sz="1700" spc="424" dirty="0" smtClean="0">
                <a:latin typeface="Times New Roman"/>
                <a:cs typeface="Times New Roman"/>
              </a:rPr>
              <a:t> </a:t>
            </a:r>
            <a:r>
              <a:rPr sz="1700" spc="146" dirty="0" smtClean="0">
                <a:latin typeface="Times New Roman"/>
                <a:cs typeface="Times New Roman"/>
              </a:rPr>
              <a:t>untuk</a:t>
            </a:r>
            <a:endParaRPr sz="1700">
              <a:latin typeface="Times New Roman"/>
              <a:cs typeface="Times New Roman"/>
            </a:endParaRPr>
          </a:p>
          <a:p>
            <a:pPr marL="2371725">
              <a:lnSpc>
                <a:spcPct val="95825"/>
              </a:lnSpc>
            </a:pPr>
            <a:r>
              <a:rPr sz="1700" spc="137" dirty="0" smtClean="0">
                <a:latin typeface="Times New Roman"/>
                <a:cs typeface="Times New Roman"/>
              </a:rPr>
              <a:t>mewujudkannya</a:t>
            </a:r>
            <a:endParaRPr sz="1700">
              <a:latin typeface="Times New Roman"/>
              <a:cs typeface="Times New Roman"/>
            </a:endParaRPr>
          </a:p>
        </p:txBody>
      </p:sp>
      <p:sp>
        <p:nvSpPr>
          <p:cNvPr id="6" name="object 6"/>
          <p:cNvSpPr txBox="1"/>
          <p:nvPr/>
        </p:nvSpPr>
        <p:spPr>
          <a:xfrm>
            <a:off x="9412262" y="1626037"/>
            <a:ext cx="2209800" cy="2799625"/>
          </a:xfrm>
          <a:prstGeom prst="rect">
            <a:avLst/>
          </a:prstGeom>
        </p:spPr>
        <p:txBody>
          <a:bodyPr wrap="square" lIns="0" tIns="4431" rIns="0" bIns="0" rtlCol="0">
            <a:noAutofit/>
          </a:bodyPr>
          <a:lstStyle/>
          <a:p>
            <a:pPr>
              <a:lnSpc>
                <a:spcPts val="800"/>
              </a:lnSpc>
            </a:pPr>
            <a:endParaRPr sz="800"/>
          </a:p>
          <a:p>
            <a:pPr marL="161925" marR="155406">
              <a:lnSpc>
                <a:spcPct val="100041"/>
              </a:lnSpc>
              <a:spcBef>
                <a:spcPts val="2000"/>
              </a:spcBef>
            </a:pPr>
            <a:r>
              <a:rPr sz="1700" spc="168" dirty="0" smtClean="0">
                <a:latin typeface="Times New Roman"/>
                <a:cs typeface="Times New Roman"/>
              </a:rPr>
              <a:t>mengembangkan</a:t>
            </a:r>
            <a:r>
              <a:rPr sz="1700" spc="79" dirty="0" smtClean="0">
                <a:latin typeface="Times New Roman"/>
                <a:cs typeface="Times New Roman"/>
              </a:rPr>
              <a:t> </a:t>
            </a:r>
            <a:r>
              <a:rPr sz="1700" b="1" spc="0" dirty="0" smtClean="0">
                <a:latin typeface="Times New Roman"/>
                <a:cs typeface="Times New Roman"/>
              </a:rPr>
              <a:t>ide </a:t>
            </a:r>
            <a:r>
              <a:rPr sz="1700" b="1" spc="2" dirty="0" smtClean="0">
                <a:latin typeface="Times New Roman"/>
                <a:cs typeface="Times New Roman"/>
              </a:rPr>
              <a:t> </a:t>
            </a:r>
            <a:r>
              <a:rPr sz="1700" b="1" spc="156" dirty="0" smtClean="0">
                <a:latin typeface="Times New Roman"/>
                <a:cs typeface="Times New Roman"/>
              </a:rPr>
              <a:t>yang</a:t>
            </a:r>
            <a:r>
              <a:rPr sz="1700" b="1" spc="-55" dirty="0" smtClean="0">
                <a:latin typeface="Times New Roman"/>
                <a:cs typeface="Times New Roman"/>
              </a:rPr>
              <a:t> </a:t>
            </a:r>
            <a:r>
              <a:rPr sz="1700" b="1" spc="151" dirty="0" smtClean="0">
                <a:latin typeface="Times New Roman"/>
                <a:cs typeface="Times New Roman"/>
              </a:rPr>
              <a:t>berbeda</a:t>
            </a:r>
            <a:r>
              <a:rPr sz="1700" b="1" spc="75" dirty="0" smtClean="0">
                <a:latin typeface="Times New Roman"/>
                <a:cs typeface="Times New Roman"/>
              </a:rPr>
              <a:t> </a:t>
            </a:r>
            <a:r>
              <a:rPr sz="1700" spc="129" dirty="0" smtClean="0">
                <a:latin typeface="Times New Roman"/>
                <a:cs typeface="Times New Roman"/>
              </a:rPr>
              <a:t>sebagai</a:t>
            </a:r>
            <a:r>
              <a:rPr sz="1700" spc="14" dirty="0" smtClean="0">
                <a:latin typeface="Times New Roman"/>
                <a:cs typeface="Times New Roman"/>
              </a:rPr>
              <a:t> </a:t>
            </a:r>
            <a:r>
              <a:rPr sz="1700" spc="167" dirty="0" smtClean="0">
                <a:latin typeface="Times New Roman"/>
                <a:cs typeface="Times New Roman"/>
              </a:rPr>
              <a:t>terobosan</a:t>
            </a:r>
            <a:r>
              <a:rPr sz="1700" spc="96" dirty="0" smtClean="0">
                <a:latin typeface="Times New Roman"/>
                <a:cs typeface="Times New Roman"/>
              </a:rPr>
              <a:t> </a:t>
            </a:r>
            <a:r>
              <a:rPr sz="1700" spc="187" dirty="0" smtClean="0">
                <a:latin typeface="Times New Roman"/>
                <a:cs typeface="Times New Roman"/>
              </a:rPr>
              <a:t>dan</a:t>
            </a:r>
            <a:r>
              <a:rPr sz="1700" spc="96" dirty="0" smtClean="0">
                <a:latin typeface="Times New Roman"/>
                <a:cs typeface="Times New Roman"/>
              </a:rPr>
              <a:t> </a:t>
            </a:r>
            <a:r>
              <a:rPr sz="1700" spc="137" dirty="0" smtClean="0">
                <a:latin typeface="Times New Roman"/>
                <a:cs typeface="Times New Roman"/>
              </a:rPr>
              <a:t>mewujudkannya</a:t>
            </a:r>
            <a:r>
              <a:rPr sz="1700" spc="67" dirty="0" smtClean="0">
                <a:latin typeface="Times New Roman"/>
                <a:cs typeface="Times New Roman"/>
              </a:rPr>
              <a:t> </a:t>
            </a:r>
            <a:r>
              <a:rPr sz="1700" spc="131" dirty="0" smtClean="0">
                <a:latin typeface="Times New Roman"/>
                <a:cs typeface="Times New Roman"/>
              </a:rPr>
              <a:t>menjadi</a:t>
            </a:r>
            <a:r>
              <a:rPr sz="1700" spc="14" dirty="0" smtClean="0">
                <a:latin typeface="Times New Roman"/>
                <a:cs typeface="Times New Roman"/>
              </a:rPr>
              <a:t> </a:t>
            </a:r>
            <a:r>
              <a:rPr sz="1700" spc="115" dirty="0" smtClean="0">
                <a:latin typeface="Times New Roman"/>
                <a:cs typeface="Times New Roman"/>
              </a:rPr>
              <a:t>nyata.</a:t>
            </a:r>
            <a:endParaRPr sz="1700">
              <a:latin typeface="Times New Roman"/>
              <a:cs typeface="Times New Roman"/>
            </a:endParaRPr>
          </a:p>
        </p:txBody>
      </p:sp>
      <p:sp>
        <p:nvSpPr>
          <p:cNvPr id="5" name="object 5"/>
          <p:cNvSpPr txBox="1"/>
          <p:nvPr/>
        </p:nvSpPr>
        <p:spPr>
          <a:xfrm>
            <a:off x="569912" y="4425662"/>
            <a:ext cx="2209800" cy="2432337"/>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2779712" y="4425662"/>
            <a:ext cx="2211374" cy="2432337"/>
          </a:xfrm>
          <a:prstGeom prst="rect">
            <a:avLst/>
          </a:prstGeom>
        </p:spPr>
        <p:txBody>
          <a:bodyPr wrap="square" lIns="0" tIns="1256" rIns="0" bIns="0" rtlCol="0">
            <a:noAutofit/>
          </a:bodyPr>
          <a:lstStyle/>
          <a:p>
            <a:pPr>
              <a:lnSpc>
                <a:spcPts val="900"/>
              </a:lnSpc>
            </a:pPr>
            <a:endParaRPr sz="900"/>
          </a:p>
          <a:p>
            <a:pPr marL="161924" marR="289544">
              <a:lnSpc>
                <a:spcPct val="100041"/>
              </a:lnSpc>
              <a:spcBef>
                <a:spcPts val="2000"/>
              </a:spcBef>
            </a:pPr>
            <a:r>
              <a:rPr sz="1700" spc="151" dirty="0" smtClean="0">
                <a:latin typeface="Times New Roman"/>
                <a:cs typeface="Times New Roman"/>
              </a:rPr>
              <a:t>belum</a:t>
            </a:r>
            <a:r>
              <a:rPr sz="1700" spc="75" dirty="0" smtClean="0">
                <a:latin typeface="Times New Roman"/>
                <a:cs typeface="Times New Roman"/>
              </a:rPr>
              <a:t> </a:t>
            </a:r>
            <a:r>
              <a:rPr sz="1700" spc="167" dirty="0" smtClean="0">
                <a:latin typeface="Times New Roman"/>
                <a:cs typeface="Times New Roman"/>
              </a:rPr>
              <a:t>sepenuhnya</a:t>
            </a:r>
            <a:r>
              <a:rPr sz="1700" spc="88" dirty="0" smtClean="0">
                <a:latin typeface="Times New Roman"/>
                <a:cs typeface="Times New Roman"/>
              </a:rPr>
              <a:t> </a:t>
            </a:r>
            <a:r>
              <a:rPr sz="1700" spc="212" dirty="0" smtClean="0">
                <a:latin typeface="Times New Roman"/>
                <a:cs typeface="Times New Roman"/>
              </a:rPr>
              <a:t>mampu</a:t>
            </a:r>
            <a:r>
              <a:rPr sz="1700" spc="88" dirty="0" smtClean="0">
                <a:latin typeface="Times New Roman"/>
                <a:cs typeface="Times New Roman"/>
              </a:rPr>
              <a:t> </a:t>
            </a:r>
            <a:r>
              <a:rPr sz="1700" spc="153" dirty="0" smtClean="0">
                <a:latin typeface="Times New Roman"/>
                <a:cs typeface="Times New Roman"/>
              </a:rPr>
              <a:t>mengemukakan,</a:t>
            </a:r>
            <a:r>
              <a:rPr sz="1700" spc="75" dirty="0" smtClean="0">
                <a:latin typeface="Times New Roman"/>
                <a:cs typeface="Times New Roman"/>
              </a:rPr>
              <a:t> </a:t>
            </a:r>
            <a:r>
              <a:rPr sz="1700" spc="140" dirty="0" smtClean="0">
                <a:latin typeface="Times New Roman"/>
                <a:cs typeface="Times New Roman"/>
              </a:rPr>
              <a:t>atau</a:t>
            </a:r>
            <a:r>
              <a:rPr sz="1700" spc="156" dirty="0" smtClean="0">
                <a:latin typeface="Times New Roman"/>
                <a:cs typeface="Times New Roman"/>
              </a:rPr>
              <a:t> </a:t>
            </a:r>
            <a:r>
              <a:rPr sz="1700" spc="145" dirty="0" smtClean="0">
                <a:latin typeface="Times New Roman"/>
                <a:cs typeface="Times New Roman"/>
              </a:rPr>
              <a:t>menyetujui,</a:t>
            </a:r>
            <a:r>
              <a:rPr sz="1700" spc="84" dirty="0" smtClean="0">
                <a:latin typeface="Times New Roman"/>
                <a:cs typeface="Times New Roman"/>
              </a:rPr>
              <a:t> </a:t>
            </a:r>
            <a:r>
              <a:rPr sz="1700" spc="133" dirty="0" smtClean="0">
                <a:latin typeface="Times New Roman"/>
                <a:cs typeface="Times New Roman"/>
              </a:rPr>
              <a:t>atau</a:t>
            </a:r>
            <a:r>
              <a:rPr sz="1700" spc="183" dirty="0" smtClean="0">
                <a:latin typeface="Times New Roman"/>
                <a:cs typeface="Times New Roman"/>
              </a:rPr>
              <a:t> </a:t>
            </a:r>
            <a:r>
              <a:rPr sz="1700" spc="156" dirty="0" smtClean="0">
                <a:latin typeface="Times New Roman"/>
                <a:cs typeface="Times New Roman"/>
              </a:rPr>
              <a:t>menyangkal</a:t>
            </a:r>
            <a:r>
              <a:rPr sz="1700" spc="79" dirty="0" smtClean="0">
                <a:latin typeface="Times New Roman"/>
                <a:cs typeface="Times New Roman"/>
              </a:rPr>
              <a:t> </a:t>
            </a:r>
            <a:r>
              <a:rPr sz="1700" spc="163" dirty="0" smtClean="0">
                <a:latin typeface="Times New Roman"/>
                <a:cs typeface="Times New Roman"/>
              </a:rPr>
              <a:t>suatu</a:t>
            </a:r>
            <a:r>
              <a:rPr sz="1700" spc="14" dirty="0" smtClean="0">
                <a:latin typeface="Times New Roman"/>
                <a:cs typeface="Times New Roman"/>
              </a:rPr>
              <a:t> </a:t>
            </a:r>
            <a:r>
              <a:rPr sz="1700" spc="0" dirty="0" smtClean="0">
                <a:latin typeface="Times New Roman"/>
                <a:cs typeface="Times New Roman"/>
              </a:rPr>
              <a:t>ide</a:t>
            </a:r>
            <a:r>
              <a:rPr sz="1700" spc="346" dirty="0" smtClean="0">
                <a:latin typeface="Times New Roman"/>
                <a:cs typeface="Times New Roman"/>
              </a:rPr>
              <a:t> </a:t>
            </a:r>
            <a:r>
              <a:rPr sz="1700" spc="163" dirty="0" smtClean="0">
                <a:latin typeface="Times New Roman"/>
                <a:cs typeface="Times New Roman"/>
              </a:rPr>
              <a:t>atas</a:t>
            </a:r>
            <a:endParaRPr sz="1700">
              <a:latin typeface="Times New Roman"/>
              <a:cs typeface="Times New Roman"/>
            </a:endParaRPr>
          </a:p>
        </p:txBody>
      </p:sp>
      <p:sp>
        <p:nvSpPr>
          <p:cNvPr id="3" name="object 3"/>
          <p:cNvSpPr txBox="1"/>
          <p:nvPr/>
        </p:nvSpPr>
        <p:spPr>
          <a:xfrm>
            <a:off x="4991087" y="4425662"/>
            <a:ext cx="4421174" cy="2432337"/>
          </a:xfrm>
          <a:prstGeom prst="rect">
            <a:avLst/>
          </a:prstGeom>
        </p:spPr>
        <p:txBody>
          <a:bodyPr wrap="square" lIns="0" tIns="1256" rIns="0" bIns="0" rtlCol="0">
            <a:noAutofit/>
          </a:bodyPr>
          <a:lstStyle/>
          <a:p>
            <a:pPr>
              <a:lnSpc>
                <a:spcPts val="900"/>
              </a:lnSpc>
            </a:pPr>
            <a:endParaRPr sz="900"/>
          </a:p>
          <a:p>
            <a:pPr marL="161925" marR="289543">
              <a:lnSpc>
                <a:spcPct val="100041"/>
              </a:lnSpc>
              <a:spcBef>
                <a:spcPts val="2000"/>
              </a:spcBef>
            </a:pPr>
            <a:r>
              <a:rPr sz="1700" spc="165" dirty="0" smtClean="0">
                <a:latin typeface="Times New Roman"/>
                <a:cs typeface="Times New Roman"/>
              </a:rPr>
              <a:t>sudah</a:t>
            </a:r>
            <a:r>
              <a:rPr sz="1700" spc="54" dirty="0" smtClean="0">
                <a:latin typeface="Times New Roman"/>
                <a:cs typeface="Times New Roman"/>
              </a:rPr>
              <a:t> </a:t>
            </a:r>
            <a:r>
              <a:rPr sz="1700" spc="212" dirty="0" smtClean="0">
                <a:latin typeface="Times New Roman"/>
                <a:cs typeface="Times New Roman"/>
              </a:rPr>
              <a:t>mampu</a:t>
            </a:r>
            <a:r>
              <a:rPr sz="1700" spc="88" dirty="0" smtClean="0">
                <a:latin typeface="Times New Roman"/>
                <a:cs typeface="Times New Roman"/>
              </a:rPr>
              <a:t>          </a:t>
            </a:r>
            <a:r>
              <a:rPr sz="1700" spc="347" dirty="0" smtClean="0">
                <a:latin typeface="Times New Roman"/>
                <a:cs typeface="Times New Roman"/>
              </a:rPr>
              <a:t> </a:t>
            </a:r>
            <a:r>
              <a:rPr sz="1700" spc="212" dirty="0" smtClean="0">
                <a:latin typeface="Times New Roman"/>
                <a:cs typeface="Times New Roman"/>
              </a:rPr>
              <a:t>mampu</a:t>
            </a:r>
            <a:r>
              <a:rPr sz="1700" spc="88" dirty="0" smtClean="0">
                <a:latin typeface="Times New Roman"/>
                <a:cs typeface="Times New Roman"/>
              </a:rPr>
              <a:t> </a:t>
            </a:r>
            <a:r>
              <a:rPr sz="1700" spc="153" dirty="0" smtClean="0">
                <a:latin typeface="Times New Roman"/>
                <a:cs typeface="Times New Roman"/>
              </a:rPr>
              <a:t>mengemukakan,</a:t>
            </a:r>
            <a:r>
              <a:rPr sz="1700" spc="75" dirty="0" smtClean="0">
                <a:latin typeface="Times New Roman"/>
                <a:cs typeface="Times New Roman"/>
              </a:rPr>
              <a:t>       </a:t>
            </a:r>
            <a:r>
              <a:rPr sz="1700" spc="254" dirty="0" smtClean="0">
                <a:latin typeface="Times New Roman"/>
                <a:cs typeface="Times New Roman"/>
              </a:rPr>
              <a:t> </a:t>
            </a:r>
            <a:r>
              <a:rPr sz="1700" spc="153" dirty="0" smtClean="0">
                <a:latin typeface="Times New Roman"/>
                <a:cs typeface="Times New Roman"/>
              </a:rPr>
              <a:t>mengemukakan,</a:t>
            </a:r>
            <a:r>
              <a:rPr sz="1700" spc="75" dirty="0" smtClean="0">
                <a:latin typeface="Times New Roman"/>
                <a:cs typeface="Times New Roman"/>
              </a:rPr>
              <a:t> </a:t>
            </a:r>
            <a:r>
              <a:rPr sz="1700" spc="140" dirty="0" smtClean="0">
                <a:latin typeface="Times New Roman"/>
                <a:cs typeface="Times New Roman"/>
              </a:rPr>
              <a:t>atau</a:t>
            </a:r>
            <a:r>
              <a:rPr sz="1700" spc="156" dirty="0" smtClean="0">
                <a:latin typeface="Times New Roman"/>
                <a:cs typeface="Times New Roman"/>
              </a:rPr>
              <a:t> </a:t>
            </a:r>
            <a:r>
              <a:rPr sz="1700" spc="145" dirty="0" smtClean="0">
                <a:latin typeface="Times New Roman"/>
                <a:cs typeface="Times New Roman"/>
              </a:rPr>
              <a:t>menyetujui,</a:t>
            </a:r>
            <a:r>
              <a:rPr sz="1700" spc="83" dirty="0" smtClean="0">
                <a:latin typeface="Times New Roman"/>
                <a:cs typeface="Times New Roman"/>
              </a:rPr>
              <a:t>      </a:t>
            </a:r>
            <a:r>
              <a:rPr sz="1700" spc="262" dirty="0" smtClean="0">
                <a:latin typeface="Times New Roman"/>
                <a:cs typeface="Times New Roman"/>
              </a:rPr>
              <a:t> </a:t>
            </a:r>
            <a:r>
              <a:rPr sz="1700" spc="140" dirty="0" smtClean="0">
                <a:latin typeface="Times New Roman"/>
                <a:cs typeface="Times New Roman"/>
              </a:rPr>
              <a:t>atau</a:t>
            </a:r>
            <a:r>
              <a:rPr sz="1700" spc="156" dirty="0" smtClean="0">
                <a:latin typeface="Times New Roman"/>
                <a:cs typeface="Times New Roman"/>
              </a:rPr>
              <a:t> </a:t>
            </a:r>
            <a:r>
              <a:rPr sz="1700" spc="145" dirty="0" smtClean="0">
                <a:latin typeface="Times New Roman"/>
                <a:cs typeface="Times New Roman"/>
              </a:rPr>
              <a:t>menyetujui,</a:t>
            </a:r>
            <a:r>
              <a:rPr sz="1700" spc="84" dirty="0" smtClean="0">
                <a:latin typeface="Times New Roman"/>
                <a:cs typeface="Times New Roman"/>
              </a:rPr>
              <a:t> </a:t>
            </a:r>
            <a:r>
              <a:rPr sz="1700" spc="133" dirty="0" smtClean="0">
                <a:latin typeface="Times New Roman"/>
                <a:cs typeface="Times New Roman"/>
              </a:rPr>
              <a:t>atau</a:t>
            </a:r>
            <a:r>
              <a:rPr sz="1700" spc="183" dirty="0" smtClean="0">
                <a:latin typeface="Times New Roman"/>
                <a:cs typeface="Times New Roman"/>
              </a:rPr>
              <a:t> </a:t>
            </a:r>
            <a:r>
              <a:rPr sz="1700" spc="156" dirty="0" smtClean="0">
                <a:latin typeface="Times New Roman"/>
                <a:cs typeface="Times New Roman"/>
              </a:rPr>
              <a:t>menyangkal</a:t>
            </a:r>
            <a:r>
              <a:rPr sz="1700" spc="79" dirty="0" smtClean="0">
                <a:latin typeface="Times New Roman"/>
                <a:cs typeface="Times New Roman"/>
              </a:rPr>
              <a:t>     </a:t>
            </a:r>
            <a:r>
              <a:rPr sz="1700" spc="548" dirty="0" smtClean="0">
                <a:latin typeface="Times New Roman"/>
                <a:cs typeface="Times New Roman"/>
              </a:rPr>
              <a:t> </a:t>
            </a:r>
            <a:r>
              <a:rPr sz="1700" spc="133" dirty="0" smtClean="0">
                <a:latin typeface="Times New Roman"/>
                <a:cs typeface="Times New Roman"/>
              </a:rPr>
              <a:t>atau</a:t>
            </a:r>
            <a:r>
              <a:rPr sz="1700" spc="183" dirty="0" smtClean="0">
                <a:latin typeface="Times New Roman"/>
                <a:cs typeface="Times New Roman"/>
              </a:rPr>
              <a:t> </a:t>
            </a:r>
            <a:r>
              <a:rPr sz="1700" spc="156" dirty="0" smtClean="0">
                <a:latin typeface="Times New Roman"/>
                <a:cs typeface="Times New Roman"/>
              </a:rPr>
              <a:t>menyangkal</a:t>
            </a:r>
            <a:r>
              <a:rPr sz="1700" spc="79" dirty="0" smtClean="0">
                <a:latin typeface="Times New Roman"/>
                <a:cs typeface="Times New Roman"/>
              </a:rPr>
              <a:t> </a:t>
            </a:r>
            <a:r>
              <a:rPr sz="1700" spc="182" dirty="0" smtClean="0">
                <a:latin typeface="Times New Roman"/>
                <a:cs typeface="Times New Roman"/>
              </a:rPr>
              <a:t>beberapa</a:t>
            </a:r>
            <a:r>
              <a:rPr sz="1700" spc="14" dirty="0" smtClean="0">
                <a:latin typeface="Times New Roman"/>
                <a:cs typeface="Times New Roman"/>
              </a:rPr>
              <a:t> </a:t>
            </a:r>
            <a:r>
              <a:rPr sz="1700" spc="0" dirty="0" smtClean="0">
                <a:latin typeface="Times New Roman"/>
                <a:cs typeface="Times New Roman"/>
              </a:rPr>
              <a:t>ide</a:t>
            </a:r>
            <a:r>
              <a:rPr sz="1700" spc="346" dirty="0" smtClean="0">
                <a:latin typeface="Times New Roman"/>
                <a:cs typeface="Times New Roman"/>
              </a:rPr>
              <a:t> </a:t>
            </a:r>
            <a:r>
              <a:rPr sz="1700" spc="130" dirty="0" smtClean="0">
                <a:latin typeface="Times New Roman"/>
                <a:cs typeface="Times New Roman"/>
              </a:rPr>
              <a:t>atas</a:t>
            </a:r>
            <a:r>
              <a:rPr sz="1700" spc="84" dirty="0" smtClean="0">
                <a:latin typeface="Times New Roman"/>
                <a:cs typeface="Times New Roman"/>
              </a:rPr>
              <a:t>     </a:t>
            </a:r>
            <a:r>
              <a:rPr sz="1700" spc="351" dirty="0" smtClean="0">
                <a:latin typeface="Times New Roman"/>
                <a:cs typeface="Times New Roman"/>
              </a:rPr>
              <a:t> </a:t>
            </a:r>
            <a:r>
              <a:rPr sz="1700" spc="162" dirty="0" smtClean="0">
                <a:latin typeface="Times New Roman"/>
                <a:cs typeface="Times New Roman"/>
              </a:rPr>
              <a:t>banyak</a:t>
            </a:r>
            <a:r>
              <a:rPr sz="1700" spc="258" dirty="0" smtClean="0">
                <a:latin typeface="Times New Roman"/>
                <a:cs typeface="Times New Roman"/>
              </a:rPr>
              <a:t> </a:t>
            </a:r>
            <a:r>
              <a:rPr sz="1700" spc="0" dirty="0" smtClean="0">
                <a:latin typeface="Times New Roman"/>
                <a:cs typeface="Times New Roman"/>
              </a:rPr>
              <a:t>ide</a:t>
            </a:r>
            <a:r>
              <a:rPr sz="1700" spc="346" dirty="0" smtClean="0">
                <a:latin typeface="Times New Roman"/>
                <a:cs typeface="Times New Roman"/>
              </a:rPr>
              <a:t> </a:t>
            </a:r>
            <a:r>
              <a:rPr sz="1700" spc="163" dirty="0" smtClean="0">
                <a:latin typeface="Times New Roman"/>
                <a:cs typeface="Times New Roman"/>
              </a:rPr>
              <a:t>atas</a:t>
            </a:r>
            <a:r>
              <a:rPr sz="1700" spc="105" dirty="0" smtClean="0">
                <a:latin typeface="Times New Roman"/>
                <a:cs typeface="Times New Roman"/>
              </a:rPr>
              <a:t> </a:t>
            </a:r>
            <a:r>
              <a:rPr sz="1700" spc="156" dirty="0" smtClean="0">
                <a:latin typeface="Times New Roman"/>
                <a:cs typeface="Times New Roman"/>
              </a:rPr>
              <a:t>dasar</a:t>
            </a:r>
            <a:r>
              <a:rPr sz="1700" spc="50" dirty="0" smtClean="0">
                <a:latin typeface="Times New Roman"/>
                <a:cs typeface="Times New Roman"/>
              </a:rPr>
              <a:t> </a:t>
            </a:r>
            <a:r>
              <a:rPr sz="1700" spc="160" dirty="0" smtClean="0">
                <a:latin typeface="Times New Roman"/>
                <a:cs typeface="Times New Roman"/>
              </a:rPr>
              <a:t>penalaran</a:t>
            </a:r>
            <a:r>
              <a:rPr sz="1700" spc="92" dirty="0" smtClean="0">
                <a:latin typeface="Times New Roman"/>
                <a:cs typeface="Times New Roman"/>
              </a:rPr>
              <a:t>       </a:t>
            </a:r>
            <a:r>
              <a:rPr sz="1700" spc="378" dirty="0" smtClean="0">
                <a:latin typeface="Times New Roman"/>
                <a:cs typeface="Times New Roman"/>
              </a:rPr>
              <a:t> </a:t>
            </a:r>
            <a:r>
              <a:rPr sz="1700" spc="156" dirty="0" smtClean="0">
                <a:latin typeface="Times New Roman"/>
                <a:cs typeface="Times New Roman"/>
              </a:rPr>
              <a:t>dasar</a:t>
            </a:r>
            <a:r>
              <a:rPr sz="1700" spc="50" dirty="0" smtClean="0">
                <a:latin typeface="Times New Roman"/>
                <a:cs typeface="Times New Roman"/>
              </a:rPr>
              <a:t> </a:t>
            </a:r>
            <a:r>
              <a:rPr sz="1700" spc="160" dirty="0" smtClean="0">
                <a:latin typeface="Times New Roman"/>
                <a:cs typeface="Times New Roman"/>
              </a:rPr>
              <a:t>penalaran</a:t>
            </a:r>
            <a:r>
              <a:rPr sz="1700" spc="92" dirty="0" smtClean="0">
                <a:latin typeface="Times New Roman"/>
                <a:cs typeface="Times New Roman"/>
              </a:rPr>
              <a:t> </a:t>
            </a:r>
            <a:r>
              <a:rPr sz="1700" spc="0" dirty="0" smtClean="0">
                <a:latin typeface="Times New Roman"/>
                <a:cs typeface="Times New Roman"/>
              </a:rPr>
              <a:t>logis.                               </a:t>
            </a:r>
            <a:r>
              <a:rPr sz="1700" spc="43" dirty="0" smtClean="0">
                <a:latin typeface="Times New Roman"/>
                <a:cs typeface="Times New Roman"/>
              </a:rPr>
              <a:t> </a:t>
            </a:r>
            <a:r>
              <a:rPr sz="1700" spc="48" dirty="0" smtClean="0">
                <a:latin typeface="Times New Roman"/>
                <a:cs typeface="Times New Roman"/>
              </a:rPr>
              <a:t>logis.</a:t>
            </a:r>
            <a:endParaRPr sz="1700">
              <a:latin typeface="Times New Roman"/>
              <a:cs typeface="Times New Roman"/>
            </a:endParaRPr>
          </a:p>
        </p:txBody>
      </p:sp>
      <p:sp>
        <p:nvSpPr>
          <p:cNvPr id="2" name="object 2"/>
          <p:cNvSpPr txBox="1"/>
          <p:nvPr/>
        </p:nvSpPr>
        <p:spPr>
          <a:xfrm>
            <a:off x="9412262" y="4425662"/>
            <a:ext cx="2209800" cy="2432337"/>
          </a:xfrm>
          <a:prstGeom prst="rect">
            <a:avLst/>
          </a:prstGeom>
        </p:spPr>
        <p:txBody>
          <a:bodyPr wrap="square" lIns="0" tIns="1256" rIns="0" bIns="0" rtlCol="0">
            <a:noAutofit/>
          </a:bodyPr>
          <a:lstStyle/>
          <a:p>
            <a:pPr>
              <a:lnSpc>
                <a:spcPts val="900"/>
              </a:lnSpc>
            </a:pPr>
            <a:endParaRPr sz="900"/>
          </a:p>
          <a:p>
            <a:pPr marL="161925" marR="287969">
              <a:lnSpc>
                <a:spcPct val="100041"/>
              </a:lnSpc>
              <a:spcBef>
                <a:spcPts val="2000"/>
              </a:spcBef>
            </a:pPr>
            <a:r>
              <a:rPr sz="1700" spc="167" dirty="0" smtClean="0">
                <a:latin typeface="Times New Roman"/>
                <a:cs typeface="Times New Roman"/>
              </a:rPr>
              <a:t>sepenuhnya</a:t>
            </a:r>
            <a:r>
              <a:rPr sz="1700" spc="88" dirty="0" smtClean="0">
                <a:latin typeface="Times New Roman"/>
                <a:cs typeface="Times New Roman"/>
              </a:rPr>
              <a:t> </a:t>
            </a:r>
            <a:r>
              <a:rPr sz="1700" spc="212" dirty="0" smtClean="0">
                <a:latin typeface="Times New Roman"/>
                <a:cs typeface="Times New Roman"/>
              </a:rPr>
              <a:t>mampu</a:t>
            </a:r>
            <a:r>
              <a:rPr sz="1700" spc="88" dirty="0" smtClean="0">
                <a:latin typeface="Times New Roman"/>
                <a:cs typeface="Times New Roman"/>
              </a:rPr>
              <a:t> </a:t>
            </a:r>
            <a:r>
              <a:rPr sz="1700" spc="153" dirty="0" smtClean="0">
                <a:latin typeface="Times New Roman"/>
                <a:cs typeface="Times New Roman"/>
              </a:rPr>
              <a:t>mengemukakan,</a:t>
            </a:r>
            <a:r>
              <a:rPr sz="1700" spc="75" dirty="0" smtClean="0">
                <a:latin typeface="Times New Roman"/>
                <a:cs typeface="Times New Roman"/>
              </a:rPr>
              <a:t> </a:t>
            </a:r>
            <a:r>
              <a:rPr sz="1700" spc="140" dirty="0" smtClean="0">
                <a:latin typeface="Times New Roman"/>
                <a:cs typeface="Times New Roman"/>
              </a:rPr>
              <a:t>atau</a:t>
            </a:r>
            <a:r>
              <a:rPr sz="1700" spc="156" dirty="0" smtClean="0">
                <a:latin typeface="Times New Roman"/>
                <a:cs typeface="Times New Roman"/>
              </a:rPr>
              <a:t> </a:t>
            </a:r>
            <a:r>
              <a:rPr sz="1700" spc="145" dirty="0" smtClean="0">
                <a:latin typeface="Times New Roman"/>
                <a:cs typeface="Times New Roman"/>
              </a:rPr>
              <a:t>menyetujui,</a:t>
            </a:r>
            <a:r>
              <a:rPr sz="1700" spc="84" dirty="0" smtClean="0">
                <a:latin typeface="Times New Roman"/>
                <a:cs typeface="Times New Roman"/>
              </a:rPr>
              <a:t> </a:t>
            </a:r>
            <a:r>
              <a:rPr sz="1700" spc="133" dirty="0" smtClean="0">
                <a:latin typeface="Times New Roman"/>
                <a:cs typeface="Times New Roman"/>
              </a:rPr>
              <a:t>atau</a:t>
            </a:r>
            <a:r>
              <a:rPr sz="1700" spc="183" dirty="0" smtClean="0">
                <a:latin typeface="Times New Roman"/>
                <a:cs typeface="Times New Roman"/>
              </a:rPr>
              <a:t> </a:t>
            </a:r>
            <a:r>
              <a:rPr sz="1700" spc="156" dirty="0" smtClean="0">
                <a:latin typeface="Times New Roman"/>
                <a:cs typeface="Times New Roman"/>
              </a:rPr>
              <a:t>menyangkal</a:t>
            </a:r>
            <a:r>
              <a:rPr sz="1700" spc="79" dirty="0" smtClean="0">
                <a:latin typeface="Times New Roman"/>
                <a:cs typeface="Times New Roman"/>
              </a:rPr>
              <a:t> </a:t>
            </a:r>
            <a:r>
              <a:rPr sz="1700" spc="129" dirty="0" smtClean="0">
                <a:latin typeface="Times New Roman"/>
                <a:cs typeface="Times New Roman"/>
              </a:rPr>
              <a:t>banyak</a:t>
            </a:r>
            <a:r>
              <a:rPr sz="1700" spc="14" dirty="0" smtClean="0">
                <a:latin typeface="Times New Roman"/>
                <a:cs typeface="Times New Roman"/>
              </a:rPr>
              <a:t> </a:t>
            </a:r>
            <a:r>
              <a:rPr sz="1700" spc="0" dirty="0" smtClean="0">
                <a:latin typeface="Times New Roman"/>
                <a:cs typeface="Times New Roman"/>
              </a:rPr>
              <a:t>ide</a:t>
            </a:r>
            <a:r>
              <a:rPr sz="1700" spc="346" dirty="0" smtClean="0">
                <a:latin typeface="Times New Roman"/>
                <a:cs typeface="Times New Roman"/>
              </a:rPr>
              <a:t> </a:t>
            </a:r>
            <a:r>
              <a:rPr sz="1700" spc="163" dirty="0" smtClean="0">
                <a:latin typeface="Times New Roman"/>
                <a:cs typeface="Times New Roman"/>
              </a:rPr>
              <a:t>atas</a:t>
            </a:r>
            <a:r>
              <a:rPr sz="1700" spc="105" dirty="0" smtClean="0">
                <a:latin typeface="Times New Roman"/>
                <a:cs typeface="Times New Roman"/>
              </a:rPr>
              <a:t> </a:t>
            </a:r>
            <a:r>
              <a:rPr sz="1700" spc="156" dirty="0" smtClean="0">
                <a:latin typeface="Times New Roman"/>
                <a:cs typeface="Times New Roman"/>
              </a:rPr>
              <a:t>dasar</a:t>
            </a:r>
            <a:r>
              <a:rPr sz="1700" spc="50" dirty="0" smtClean="0">
                <a:latin typeface="Times New Roman"/>
                <a:cs typeface="Times New Roman"/>
              </a:rPr>
              <a:t> </a:t>
            </a:r>
            <a:r>
              <a:rPr sz="1700" spc="160" dirty="0" smtClean="0">
                <a:latin typeface="Times New Roman"/>
                <a:cs typeface="Times New Roman"/>
              </a:rPr>
              <a:t>penalaran</a:t>
            </a:r>
            <a:endParaRPr sz="1700">
              <a:latin typeface="Times New Roman"/>
              <a:cs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0"/>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1" name="object 31"/>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29" name="object 29"/>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28" name="object 28"/>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2" name="object 12"/>
          <p:cNvSpPr/>
          <p:nvPr/>
        </p:nvSpPr>
        <p:spPr>
          <a:xfrm>
            <a:off x="687387" y="1666240"/>
            <a:ext cx="709600" cy="398345"/>
          </a:xfrm>
          <a:custGeom>
            <a:avLst/>
            <a:gdLst/>
            <a:ahLst/>
            <a:cxnLst/>
            <a:rect l="l" t="t" r="r" b="b"/>
            <a:pathLst>
              <a:path w="709600" h="398345">
                <a:moveTo>
                  <a:pt x="0" y="0"/>
                </a:moveTo>
                <a:lnTo>
                  <a:pt x="709600" y="0"/>
                </a:lnTo>
                <a:lnTo>
                  <a:pt x="709600" y="398345"/>
                </a:lnTo>
                <a:lnTo>
                  <a:pt x="0" y="398345"/>
                </a:lnTo>
                <a:lnTo>
                  <a:pt x="0" y="0"/>
                </a:lnTo>
                <a:close/>
              </a:path>
            </a:pathLst>
          </a:custGeom>
          <a:solidFill>
            <a:srgbClr val="E74C22"/>
          </a:solidFill>
        </p:spPr>
        <p:txBody>
          <a:bodyPr wrap="square" lIns="0" tIns="0" rIns="0" bIns="0" rtlCol="0">
            <a:noAutofit/>
          </a:bodyPr>
          <a:lstStyle/>
          <a:p>
            <a:endParaRPr/>
          </a:p>
        </p:txBody>
      </p:sp>
      <p:sp>
        <p:nvSpPr>
          <p:cNvPr id="13" name="object 13"/>
          <p:cNvSpPr/>
          <p:nvPr/>
        </p:nvSpPr>
        <p:spPr>
          <a:xfrm>
            <a:off x="1396987" y="1666240"/>
            <a:ext cx="5802299" cy="398345"/>
          </a:xfrm>
          <a:custGeom>
            <a:avLst/>
            <a:gdLst/>
            <a:ahLst/>
            <a:cxnLst/>
            <a:rect l="l" t="t" r="r" b="b"/>
            <a:pathLst>
              <a:path w="5802299" h="398345">
                <a:moveTo>
                  <a:pt x="0" y="0"/>
                </a:moveTo>
                <a:lnTo>
                  <a:pt x="5802299" y="0"/>
                </a:lnTo>
                <a:lnTo>
                  <a:pt x="5802299" y="398345"/>
                </a:lnTo>
                <a:lnTo>
                  <a:pt x="0" y="398345"/>
                </a:lnTo>
                <a:lnTo>
                  <a:pt x="0" y="0"/>
                </a:lnTo>
                <a:close/>
              </a:path>
            </a:pathLst>
          </a:custGeom>
          <a:solidFill>
            <a:srgbClr val="E74C22"/>
          </a:solidFill>
        </p:spPr>
        <p:txBody>
          <a:bodyPr wrap="square" lIns="0" tIns="0" rIns="0" bIns="0" rtlCol="0">
            <a:noAutofit/>
          </a:bodyPr>
          <a:lstStyle/>
          <a:p>
            <a:endParaRPr/>
          </a:p>
        </p:txBody>
      </p:sp>
      <p:sp>
        <p:nvSpPr>
          <p:cNvPr id="14" name="object 14"/>
          <p:cNvSpPr/>
          <p:nvPr/>
        </p:nvSpPr>
        <p:spPr>
          <a:xfrm>
            <a:off x="7199286" y="1666240"/>
            <a:ext cx="4541825" cy="398345"/>
          </a:xfrm>
          <a:custGeom>
            <a:avLst/>
            <a:gdLst/>
            <a:ahLst/>
            <a:cxnLst/>
            <a:rect l="l" t="t" r="r" b="b"/>
            <a:pathLst>
              <a:path w="4541825" h="398345">
                <a:moveTo>
                  <a:pt x="0" y="0"/>
                </a:moveTo>
                <a:lnTo>
                  <a:pt x="4541825" y="0"/>
                </a:lnTo>
                <a:lnTo>
                  <a:pt x="4541825" y="398345"/>
                </a:lnTo>
                <a:lnTo>
                  <a:pt x="0" y="398345"/>
                </a:lnTo>
                <a:lnTo>
                  <a:pt x="0" y="0"/>
                </a:lnTo>
                <a:close/>
              </a:path>
            </a:pathLst>
          </a:custGeom>
          <a:solidFill>
            <a:srgbClr val="E74C22"/>
          </a:solidFill>
        </p:spPr>
        <p:txBody>
          <a:bodyPr wrap="square" lIns="0" tIns="0" rIns="0" bIns="0" rtlCol="0">
            <a:noAutofit/>
          </a:bodyPr>
          <a:lstStyle/>
          <a:p>
            <a:endParaRPr/>
          </a:p>
        </p:txBody>
      </p:sp>
      <p:sp>
        <p:nvSpPr>
          <p:cNvPr id="15" name="object 15"/>
          <p:cNvSpPr/>
          <p:nvPr/>
        </p:nvSpPr>
        <p:spPr>
          <a:xfrm>
            <a:off x="687387" y="2063950"/>
            <a:ext cx="709600" cy="877875"/>
          </a:xfrm>
          <a:custGeom>
            <a:avLst/>
            <a:gdLst/>
            <a:ahLst/>
            <a:cxnLst/>
            <a:rect l="l" t="t" r="r" b="b"/>
            <a:pathLst>
              <a:path w="709600" h="877875">
                <a:moveTo>
                  <a:pt x="0" y="0"/>
                </a:moveTo>
                <a:lnTo>
                  <a:pt x="709600" y="0"/>
                </a:lnTo>
                <a:lnTo>
                  <a:pt x="709600" y="877875"/>
                </a:lnTo>
                <a:lnTo>
                  <a:pt x="0" y="877875"/>
                </a:lnTo>
                <a:lnTo>
                  <a:pt x="0" y="0"/>
                </a:lnTo>
                <a:close/>
              </a:path>
            </a:pathLst>
          </a:custGeom>
          <a:solidFill>
            <a:srgbClr val="F6D0CC"/>
          </a:solidFill>
        </p:spPr>
        <p:txBody>
          <a:bodyPr wrap="square" lIns="0" tIns="0" rIns="0" bIns="0" rtlCol="0">
            <a:noAutofit/>
          </a:bodyPr>
          <a:lstStyle/>
          <a:p>
            <a:endParaRPr/>
          </a:p>
        </p:txBody>
      </p:sp>
      <p:sp>
        <p:nvSpPr>
          <p:cNvPr id="16" name="object 16"/>
          <p:cNvSpPr/>
          <p:nvPr/>
        </p:nvSpPr>
        <p:spPr>
          <a:xfrm>
            <a:off x="1396987" y="2063950"/>
            <a:ext cx="5802299" cy="877875"/>
          </a:xfrm>
          <a:custGeom>
            <a:avLst/>
            <a:gdLst/>
            <a:ahLst/>
            <a:cxnLst/>
            <a:rect l="l" t="t" r="r" b="b"/>
            <a:pathLst>
              <a:path w="5802299" h="877875">
                <a:moveTo>
                  <a:pt x="0" y="0"/>
                </a:moveTo>
                <a:lnTo>
                  <a:pt x="5802299" y="0"/>
                </a:lnTo>
                <a:lnTo>
                  <a:pt x="5802299" y="877875"/>
                </a:lnTo>
                <a:lnTo>
                  <a:pt x="0" y="877875"/>
                </a:lnTo>
                <a:lnTo>
                  <a:pt x="0" y="0"/>
                </a:lnTo>
                <a:close/>
              </a:path>
            </a:pathLst>
          </a:custGeom>
          <a:solidFill>
            <a:srgbClr val="F6D0CC"/>
          </a:solidFill>
        </p:spPr>
        <p:txBody>
          <a:bodyPr wrap="square" lIns="0" tIns="0" rIns="0" bIns="0" rtlCol="0">
            <a:noAutofit/>
          </a:bodyPr>
          <a:lstStyle/>
          <a:p>
            <a:endParaRPr/>
          </a:p>
        </p:txBody>
      </p:sp>
      <p:sp>
        <p:nvSpPr>
          <p:cNvPr id="17" name="object 17"/>
          <p:cNvSpPr/>
          <p:nvPr/>
        </p:nvSpPr>
        <p:spPr>
          <a:xfrm>
            <a:off x="7199286" y="2063950"/>
            <a:ext cx="4541825" cy="877875"/>
          </a:xfrm>
          <a:custGeom>
            <a:avLst/>
            <a:gdLst/>
            <a:ahLst/>
            <a:cxnLst/>
            <a:rect l="l" t="t" r="r" b="b"/>
            <a:pathLst>
              <a:path w="4541825" h="877875">
                <a:moveTo>
                  <a:pt x="0" y="0"/>
                </a:moveTo>
                <a:lnTo>
                  <a:pt x="4541825" y="0"/>
                </a:lnTo>
                <a:lnTo>
                  <a:pt x="4541825" y="877875"/>
                </a:lnTo>
                <a:lnTo>
                  <a:pt x="0" y="877875"/>
                </a:lnTo>
                <a:lnTo>
                  <a:pt x="0" y="0"/>
                </a:lnTo>
                <a:close/>
              </a:path>
            </a:pathLst>
          </a:custGeom>
          <a:solidFill>
            <a:srgbClr val="F6D0CC"/>
          </a:solidFill>
        </p:spPr>
        <p:txBody>
          <a:bodyPr wrap="square" lIns="0" tIns="0" rIns="0" bIns="0" rtlCol="0">
            <a:noAutofit/>
          </a:bodyPr>
          <a:lstStyle/>
          <a:p>
            <a:endParaRPr/>
          </a:p>
        </p:txBody>
      </p:sp>
      <p:sp>
        <p:nvSpPr>
          <p:cNvPr id="18" name="object 18"/>
          <p:cNvSpPr/>
          <p:nvPr/>
        </p:nvSpPr>
        <p:spPr>
          <a:xfrm>
            <a:off x="687387" y="2941825"/>
            <a:ext cx="709600" cy="876300"/>
          </a:xfrm>
          <a:custGeom>
            <a:avLst/>
            <a:gdLst/>
            <a:ahLst/>
            <a:cxnLst/>
            <a:rect l="l" t="t" r="r" b="b"/>
            <a:pathLst>
              <a:path w="709600" h="876300">
                <a:moveTo>
                  <a:pt x="0" y="0"/>
                </a:moveTo>
                <a:lnTo>
                  <a:pt x="709600" y="0"/>
                </a:lnTo>
                <a:lnTo>
                  <a:pt x="709600" y="876300"/>
                </a:lnTo>
                <a:lnTo>
                  <a:pt x="0" y="876300"/>
                </a:lnTo>
                <a:lnTo>
                  <a:pt x="0" y="0"/>
                </a:lnTo>
                <a:close/>
              </a:path>
            </a:pathLst>
          </a:custGeom>
          <a:solidFill>
            <a:srgbClr val="FAE9E7"/>
          </a:solidFill>
        </p:spPr>
        <p:txBody>
          <a:bodyPr wrap="square" lIns="0" tIns="0" rIns="0" bIns="0" rtlCol="0">
            <a:noAutofit/>
          </a:bodyPr>
          <a:lstStyle/>
          <a:p>
            <a:endParaRPr/>
          </a:p>
        </p:txBody>
      </p:sp>
      <p:sp>
        <p:nvSpPr>
          <p:cNvPr id="19" name="object 19"/>
          <p:cNvSpPr/>
          <p:nvPr/>
        </p:nvSpPr>
        <p:spPr>
          <a:xfrm>
            <a:off x="1396987" y="2941825"/>
            <a:ext cx="5802299" cy="876300"/>
          </a:xfrm>
          <a:custGeom>
            <a:avLst/>
            <a:gdLst/>
            <a:ahLst/>
            <a:cxnLst/>
            <a:rect l="l" t="t" r="r" b="b"/>
            <a:pathLst>
              <a:path w="5802299" h="876300">
                <a:moveTo>
                  <a:pt x="0" y="0"/>
                </a:moveTo>
                <a:lnTo>
                  <a:pt x="5802299" y="0"/>
                </a:lnTo>
                <a:lnTo>
                  <a:pt x="5802299" y="876300"/>
                </a:lnTo>
                <a:lnTo>
                  <a:pt x="0" y="876300"/>
                </a:lnTo>
                <a:lnTo>
                  <a:pt x="0" y="0"/>
                </a:lnTo>
                <a:close/>
              </a:path>
            </a:pathLst>
          </a:custGeom>
          <a:solidFill>
            <a:srgbClr val="FAE9E7"/>
          </a:solidFill>
        </p:spPr>
        <p:txBody>
          <a:bodyPr wrap="square" lIns="0" tIns="0" rIns="0" bIns="0" rtlCol="0">
            <a:noAutofit/>
          </a:bodyPr>
          <a:lstStyle/>
          <a:p>
            <a:endParaRPr/>
          </a:p>
        </p:txBody>
      </p:sp>
      <p:sp>
        <p:nvSpPr>
          <p:cNvPr id="20" name="object 20"/>
          <p:cNvSpPr/>
          <p:nvPr/>
        </p:nvSpPr>
        <p:spPr>
          <a:xfrm>
            <a:off x="7199286" y="2941825"/>
            <a:ext cx="4541825" cy="876300"/>
          </a:xfrm>
          <a:custGeom>
            <a:avLst/>
            <a:gdLst/>
            <a:ahLst/>
            <a:cxnLst/>
            <a:rect l="l" t="t" r="r" b="b"/>
            <a:pathLst>
              <a:path w="4541825" h="876300">
                <a:moveTo>
                  <a:pt x="0" y="0"/>
                </a:moveTo>
                <a:lnTo>
                  <a:pt x="4541825" y="0"/>
                </a:lnTo>
                <a:lnTo>
                  <a:pt x="4541825" y="876300"/>
                </a:lnTo>
                <a:lnTo>
                  <a:pt x="0" y="876300"/>
                </a:lnTo>
                <a:lnTo>
                  <a:pt x="0" y="0"/>
                </a:lnTo>
                <a:close/>
              </a:path>
            </a:pathLst>
          </a:custGeom>
          <a:solidFill>
            <a:srgbClr val="FAE9E7"/>
          </a:solidFill>
        </p:spPr>
        <p:txBody>
          <a:bodyPr wrap="square" lIns="0" tIns="0" rIns="0" bIns="0" rtlCol="0">
            <a:noAutofit/>
          </a:bodyPr>
          <a:lstStyle/>
          <a:p>
            <a:endParaRPr/>
          </a:p>
        </p:txBody>
      </p:sp>
      <p:sp>
        <p:nvSpPr>
          <p:cNvPr id="21" name="object 21"/>
          <p:cNvSpPr/>
          <p:nvPr/>
        </p:nvSpPr>
        <p:spPr>
          <a:xfrm>
            <a:off x="687387" y="3818125"/>
            <a:ext cx="709600" cy="877875"/>
          </a:xfrm>
          <a:custGeom>
            <a:avLst/>
            <a:gdLst/>
            <a:ahLst/>
            <a:cxnLst/>
            <a:rect l="l" t="t" r="r" b="b"/>
            <a:pathLst>
              <a:path w="709600" h="877875">
                <a:moveTo>
                  <a:pt x="0" y="0"/>
                </a:moveTo>
                <a:lnTo>
                  <a:pt x="709600" y="0"/>
                </a:lnTo>
                <a:lnTo>
                  <a:pt x="709600" y="877875"/>
                </a:lnTo>
                <a:lnTo>
                  <a:pt x="0" y="877875"/>
                </a:lnTo>
                <a:lnTo>
                  <a:pt x="0" y="0"/>
                </a:lnTo>
                <a:close/>
              </a:path>
            </a:pathLst>
          </a:custGeom>
          <a:solidFill>
            <a:srgbClr val="F6D0CC"/>
          </a:solidFill>
        </p:spPr>
        <p:txBody>
          <a:bodyPr wrap="square" lIns="0" tIns="0" rIns="0" bIns="0" rtlCol="0">
            <a:noAutofit/>
          </a:bodyPr>
          <a:lstStyle/>
          <a:p>
            <a:endParaRPr/>
          </a:p>
        </p:txBody>
      </p:sp>
      <p:sp>
        <p:nvSpPr>
          <p:cNvPr id="22" name="object 22"/>
          <p:cNvSpPr/>
          <p:nvPr/>
        </p:nvSpPr>
        <p:spPr>
          <a:xfrm>
            <a:off x="1396987" y="3818125"/>
            <a:ext cx="5802299" cy="877875"/>
          </a:xfrm>
          <a:custGeom>
            <a:avLst/>
            <a:gdLst/>
            <a:ahLst/>
            <a:cxnLst/>
            <a:rect l="l" t="t" r="r" b="b"/>
            <a:pathLst>
              <a:path w="5802299" h="877875">
                <a:moveTo>
                  <a:pt x="0" y="0"/>
                </a:moveTo>
                <a:lnTo>
                  <a:pt x="5802299" y="0"/>
                </a:lnTo>
                <a:lnTo>
                  <a:pt x="5802299" y="877875"/>
                </a:lnTo>
                <a:lnTo>
                  <a:pt x="0" y="877875"/>
                </a:lnTo>
                <a:lnTo>
                  <a:pt x="0" y="0"/>
                </a:lnTo>
                <a:close/>
              </a:path>
            </a:pathLst>
          </a:custGeom>
          <a:solidFill>
            <a:srgbClr val="F6D0CC"/>
          </a:solidFill>
        </p:spPr>
        <p:txBody>
          <a:bodyPr wrap="square" lIns="0" tIns="0" rIns="0" bIns="0" rtlCol="0">
            <a:noAutofit/>
          </a:bodyPr>
          <a:lstStyle/>
          <a:p>
            <a:endParaRPr/>
          </a:p>
        </p:txBody>
      </p:sp>
      <p:sp>
        <p:nvSpPr>
          <p:cNvPr id="23" name="object 23"/>
          <p:cNvSpPr/>
          <p:nvPr/>
        </p:nvSpPr>
        <p:spPr>
          <a:xfrm>
            <a:off x="7199286" y="3818125"/>
            <a:ext cx="4541825" cy="877875"/>
          </a:xfrm>
          <a:custGeom>
            <a:avLst/>
            <a:gdLst/>
            <a:ahLst/>
            <a:cxnLst/>
            <a:rect l="l" t="t" r="r" b="b"/>
            <a:pathLst>
              <a:path w="4541825" h="877875">
                <a:moveTo>
                  <a:pt x="0" y="0"/>
                </a:moveTo>
                <a:lnTo>
                  <a:pt x="4541825" y="0"/>
                </a:lnTo>
                <a:lnTo>
                  <a:pt x="4541825" y="877875"/>
                </a:lnTo>
                <a:lnTo>
                  <a:pt x="0" y="877875"/>
                </a:lnTo>
                <a:lnTo>
                  <a:pt x="0" y="0"/>
                </a:lnTo>
                <a:close/>
              </a:path>
            </a:pathLst>
          </a:custGeom>
          <a:solidFill>
            <a:srgbClr val="F6D0CC"/>
          </a:solidFill>
        </p:spPr>
        <p:txBody>
          <a:bodyPr wrap="square" lIns="0" tIns="0" rIns="0" bIns="0" rtlCol="0">
            <a:noAutofit/>
          </a:bodyPr>
          <a:lstStyle/>
          <a:p>
            <a:endParaRPr/>
          </a:p>
        </p:txBody>
      </p:sp>
      <p:sp>
        <p:nvSpPr>
          <p:cNvPr id="24" name="object 24"/>
          <p:cNvSpPr/>
          <p:nvPr/>
        </p:nvSpPr>
        <p:spPr>
          <a:xfrm>
            <a:off x="687387" y="4696000"/>
            <a:ext cx="709600" cy="876300"/>
          </a:xfrm>
          <a:custGeom>
            <a:avLst/>
            <a:gdLst/>
            <a:ahLst/>
            <a:cxnLst/>
            <a:rect l="l" t="t" r="r" b="b"/>
            <a:pathLst>
              <a:path w="709600" h="876300">
                <a:moveTo>
                  <a:pt x="0" y="0"/>
                </a:moveTo>
                <a:lnTo>
                  <a:pt x="709600" y="0"/>
                </a:lnTo>
                <a:lnTo>
                  <a:pt x="709600" y="876300"/>
                </a:lnTo>
                <a:lnTo>
                  <a:pt x="0" y="876300"/>
                </a:lnTo>
                <a:lnTo>
                  <a:pt x="0" y="0"/>
                </a:lnTo>
                <a:close/>
              </a:path>
            </a:pathLst>
          </a:custGeom>
          <a:solidFill>
            <a:srgbClr val="FAE9E7"/>
          </a:solidFill>
        </p:spPr>
        <p:txBody>
          <a:bodyPr wrap="square" lIns="0" tIns="0" rIns="0" bIns="0" rtlCol="0">
            <a:noAutofit/>
          </a:bodyPr>
          <a:lstStyle/>
          <a:p>
            <a:endParaRPr/>
          </a:p>
        </p:txBody>
      </p:sp>
      <p:sp>
        <p:nvSpPr>
          <p:cNvPr id="25" name="object 25"/>
          <p:cNvSpPr/>
          <p:nvPr/>
        </p:nvSpPr>
        <p:spPr>
          <a:xfrm>
            <a:off x="1396987" y="4696000"/>
            <a:ext cx="5802299" cy="876300"/>
          </a:xfrm>
          <a:custGeom>
            <a:avLst/>
            <a:gdLst/>
            <a:ahLst/>
            <a:cxnLst/>
            <a:rect l="l" t="t" r="r" b="b"/>
            <a:pathLst>
              <a:path w="5802299" h="876300">
                <a:moveTo>
                  <a:pt x="0" y="0"/>
                </a:moveTo>
                <a:lnTo>
                  <a:pt x="5802299" y="0"/>
                </a:lnTo>
                <a:lnTo>
                  <a:pt x="5802299" y="876300"/>
                </a:lnTo>
                <a:lnTo>
                  <a:pt x="0" y="876300"/>
                </a:lnTo>
                <a:lnTo>
                  <a:pt x="0" y="0"/>
                </a:lnTo>
                <a:close/>
              </a:path>
            </a:pathLst>
          </a:custGeom>
          <a:solidFill>
            <a:srgbClr val="FAE9E7"/>
          </a:solidFill>
        </p:spPr>
        <p:txBody>
          <a:bodyPr wrap="square" lIns="0" tIns="0" rIns="0" bIns="0" rtlCol="0">
            <a:noAutofit/>
          </a:bodyPr>
          <a:lstStyle/>
          <a:p>
            <a:endParaRPr/>
          </a:p>
        </p:txBody>
      </p:sp>
      <p:sp>
        <p:nvSpPr>
          <p:cNvPr id="26" name="object 26"/>
          <p:cNvSpPr/>
          <p:nvPr/>
        </p:nvSpPr>
        <p:spPr>
          <a:xfrm>
            <a:off x="7199286" y="4696000"/>
            <a:ext cx="4541825" cy="876300"/>
          </a:xfrm>
          <a:custGeom>
            <a:avLst/>
            <a:gdLst/>
            <a:ahLst/>
            <a:cxnLst/>
            <a:rect l="l" t="t" r="r" b="b"/>
            <a:pathLst>
              <a:path w="4541825" h="876300">
                <a:moveTo>
                  <a:pt x="0" y="0"/>
                </a:moveTo>
                <a:lnTo>
                  <a:pt x="4541825" y="0"/>
                </a:lnTo>
                <a:lnTo>
                  <a:pt x="4541825" y="876300"/>
                </a:lnTo>
                <a:lnTo>
                  <a:pt x="0" y="876300"/>
                </a:lnTo>
                <a:lnTo>
                  <a:pt x="0" y="0"/>
                </a:lnTo>
                <a:close/>
              </a:path>
            </a:pathLst>
          </a:custGeom>
          <a:solidFill>
            <a:srgbClr val="FAE9E7"/>
          </a:solidFill>
        </p:spPr>
        <p:txBody>
          <a:bodyPr wrap="square" lIns="0" tIns="0" rIns="0" bIns="0" rtlCol="0">
            <a:noAutofit/>
          </a:bodyPr>
          <a:lstStyle/>
          <a:p>
            <a:endParaRPr/>
          </a:p>
        </p:txBody>
      </p:sp>
      <p:sp>
        <p:nvSpPr>
          <p:cNvPr id="27" name="object 27"/>
          <p:cNvSpPr/>
          <p:nvPr/>
        </p:nvSpPr>
        <p:spPr>
          <a:xfrm>
            <a:off x="681037" y="2063950"/>
            <a:ext cx="11066425" cy="0"/>
          </a:xfrm>
          <a:custGeom>
            <a:avLst/>
            <a:gdLst/>
            <a:ahLst/>
            <a:cxnLst/>
            <a:rect l="l" t="t" r="r" b="b"/>
            <a:pathLst>
              <a:path w="11066425">
                <a:moveTo>
                  <a:pt x="0" y="0"/>
                </a:moveTo>
                <a:lnTo>
                  <a:pt x="11066425" y="0"/>
                </a:lnTo>
              </a:path>
            </a:pathLst>
          </a:custGeom>
          <a:ln w="38100">
            <a:solidFill>
              <a:srgbClr val="FFFFFF"/>
            </a:solidFill>
          </a:ln>
        </p:spPr>
        <p:txBody>
          <a:bodyPr wrap="square" lIns="0" tIns="0" rIns="0" bIns="0" rtlCol="0">
            <a:noAutofit/>
          </a:bodyPr>
          <a:lstStyle/>
          <a:p>
            <a:endParaRPr/>
          </a:p>
        </p:txBody>
      </p:sp>
      <p:sp>
        <p:nvSpPr>
          <p:cNvPr id="11" name="object 11"/>
          <p:cNvSpPr/>
          <p:nvPr/>
        </p:nvSpPr>
        <p:spPr>
          <a:xfrm>
            <a:off x="762000" y="247650"/>
            <a:ext cx="10904537" cy="576262"/>
          </a:xfrm>
          <a:custGeom>
            <a:avLst/>
            <a:gdLst/>
            <a:ahLst/>
            <a:cxnLst/>
            <a:rect l="l" t="t" r="r" b="b"/>
            <a:pathLst>
              <a:path w="10904537" h="576262">
                <a:moveTo>
                  <a:pt x="0" y="0"/>
                </a:moveTo>
                <a:lnTo>
                  <a:pt x="10904537" y="0"/>
                </a:lnTo>
                <a:lnTo>
                  <a:pt x="10904537" y="576262"/>
                </a:lnTo>
                <a:lnTo>
                  <a:pt x="0" y="576262"/>
                </a:lnTo>
                <a:lnTo>
                  <a:pt x="0" y="0"/>
                </a:lnTo>
                <a:close/>
              </a:path>
            </a:pathLst>
          </a:custGeom>
          <a:solidFill>
            <a:srgbClr val="000000">
              <a:alpha val="0"/>
            </a:srgbClr>
          </a:solidFill>
        </p:spPr>
        <p:txBody>
          <a:bodyPr wrap="square" lIns="0" tIns="0" rIns="0" bIns="0" rtlCol="0">
            <a:noAutofit/>
          </a:bodyPr>
          <a:lstStyle/>
          <a:p>
            <a:endParaRPr/>
          </a:p>
        </p:txBody>
      </p:sp>
      <p:sp>
        <p:nvSpPr>
          <p:cNvPr id="10" name="object 10"/>
          <p:cNvSpPr txBox="1"/>
          <p:nvPr/>
        </p:nvSpPr>
        <p:spPr>
          <a:xfrm>
            <a:off x="2689132" y="624223"/>
            <a:ext cx="7101828" cy="355600"/>
          </a:xfrm>
          <a:prstGeom prst="rect">
            <a:avLst/>
          </a:prstGeom>
        </p:spPr>
        <p:txBody>
          <a:bodyPr wrap="square" lIns="0" tIns="16573" rIns="0" bIns="0" rtlCol="0">
            <a:noAutofit/>
          </a:bodyPr>
          <a:lstStyle/>
          <a:p>
            <a:pPr marL="12700">
              <a:lnSpc>
                <a:spcPts val="2610"/>
              </a:lnSpc>
            </a:pPr>
            <a:r>
              <a:rPr sz="2600" spc="-381" dirty="0" smtClean="0">
                <a:solidFill>
                  <a:srgbClr val="404040"/>
                </a:solidFill>
                <a:latin typeface="Times New Roman"/>
                <a:cs typeface="Times New Roman"/>
              </a:rPr>
              <a:t>LEMBAR KERJA REFLEKSI </a:t>
            </a:r>
            <a:r>
              <a:rPr sz="2600" spc="-381" dirty="0" smtClean="0">
                <a:solidFill>
                  <a:srgbClr val="FCB320"/>
                </a:solidFill>
                <a:latin typeface="Times New Roman"/>
                <a:cs typeface="Times New Roman"/>
              </a:rPr>
              <a:t>Penerapan Komunikasi dalam Wawancara</a:t>
            </a:r>
            <a:endParaRPr sz="2600">
              <a:latin typeface="Times New Roman"/>
              <a:cs typeface="Times New Roman"/>
            </a:endParaRPr>
          </a:p>
        </p:txBody>
      </p:sp>
      <p:sp>
        <p:nvSpPr>
          <p:cNvPr id="9" name="object 9"/>
          <p:cNvSpPr txBox="1"/>
          <p:nvPr/>
        </p:nvSpPr>
        <p:spPr>
          <a:xfrm>
            <a:off x="939447" y="2127160"/>
            <a:ext cx="237629" cy="241300"/>
          </a:xfrm>
          <a:prstGeom prst="rect">
            <a:avLst/>
          </a:prstGeom>
        </p:spPr>
        <p:txBody>
          <a:bodyPr wrap="square" lIns="0" tIns="11430" rIns="0" bIns="0" rtlCol="0">
            <a:noAutofit/>
          </a:bodyPr>
          <a:lstStyle/>
          <a:p>
            <a:pPr marL="12700">
              <a:lnSpc>
                <a:spcPts val="1800"/>
              </a:lnSpc>
            </a:pPr>
            <a:r>
              <a:rPr sz="1700" spc="69" dirty="0" smtClean="0">
                <a:latin typeface="Times New Roman"/>
                <a:cs typeface="Times New Roman"/>
              </a:rPr>
              <a:t>1.</a:t>
            </a:r>
            <a:endParaRPr sz="1700">
              <a:latin typeface="Times New Roman"/>
              <a:cs typeface="Times New Roman"/>
            </a:endParaRPr>
          </a:p>
        </p:txBody>
      </p:sp>
      <p:sp>
        <p:nvSpPr>
          <p:cNvPr id="8" name="object 8"/>
          <p:cNvSpPr txBox="1"/>
          <p:nvPr/>
        </p:nvSpPr>
        <p:spPr>
          <a:xfrm>
            <a:off x="1498587" y="2127160"/>
            <a:ext cx="5303650" cy="759459"/>
          </a:xfrm>
          <a:prstGeom prst="rect">
            <a:avLst/>
          </a:prstGeom>
        </p:spPr>
        <p:txBody>
          <a:bodyPr wrap="square" lIns="0" tIns="11430" rIns="0" bIns="0" rtlCol="0">
            <a:noAutofit/>
          </a:bodyPr>
          <a:lstStyle/>
          <a:p>
            <a:pPr marL="12700" marR="24539">
              <a:lnSpc>
                <a:spcPts val="1800"/>
              </a:lnSpc>
            </a:pPr>
            <a:r>
              <a:rPr sz="1700" spc="146" dirty="0" smtClean="0">
                <a:latin typeface="Times New Roman"/>
                <a:cs typeface="Times New Roman"/>
              </a:rPr>
              <a:t>Menurut anda mengapa penting menguasai teknik</a:t>
            </a:r>
            <a:endParaRPr sz="1700">
              <a:latin typeface="Times New Roman"/>
              <a:cs typeface="Times New Roman"/>
            </a:endParaRPr>
          </a:p>
          <a:p>
            <a:pPr marL="12700">
              <a:lnSpc>
                <a:spcPct val="100041"/>
              </a:lnSpc>
            </a:pPr>
            <a:r>
              <a:rPr sz="1700" spc="102" dirty="0" smtClean="0">
                <a:latin typeface="Times New Roman"/>
                <a:cs typeface="Times New Roman"/>
              </a:rPr>
              <a:t>komunikasi wawancara dalam persiapan kerja  anda setelah lulus  SMK?</a:t>
            </a:r>
            <a:endParaRPr sz="1700">
              <a:latin typeface="Times New Roman"/>
              <a:cs typeface="Times New Roman"/>
            </a:endParaRPr>
          </a:p>
        </p:txBody>
      </p:sp>
      <p:sp>
        <p:nvSpPr>
          <p:cNvPr id="7" name="object 7"/>
          <p:cNvSpPr txBox="1"/>
          <p:nvPr/>
        </p:nvSpPr>
        <p:spPr>
          <a:xfrm>
            <a:off x="939447" y="3005035"/>
            <a:ext cx="237629" cy="241300"/>
          </a:xfrm>
          <a:prstGeom prst="rect">
            <a:avLst/>
          </a:prstGeom>
        </p:spPr>
        <p:txBody>
          <a:bodyPr wrap="square" lIns="0" tIns="11430" rIns="0" bIns="0" rtlCol="0">
            <a:noAutofit/>
          </a:bodyPr>
          <a:lstStyle/>
          <a:p>
            <a:pPr marL="12700">
              <a:lnSpc>
                <a:spcPts val="1800"/>
              </a:lnSpc>
            </a:pPr>
            <a:r>
              <a:rPr sz="1700" spc="69" dirty="0" smtClean="0">
                <a:latin typeface="Times New Roman"/>
                <a:cs typeface="Times New Roman"/>
              </a:rPr>
              <a:t>2.</a:t>
            </a:r>
            <a:endParaRPr sz="1700">
              <a:latin typeface="Times New Roman"/>
              <a:cs typeface="Times New Roman"/>
            </a:endParaRPr>
          </a:p>
        </p:txBody>
      </p:sp>
      <p:sp>
        <p:nvSpPr>
          <p:cNvPr id="6" name="object 6"/>
          <p:cNvSpPr txBox="1"/>
          <p:nvPr/>
        </p:nvSpPr>
        <p:spPr>
          <a:xfrm>
            <a:off x="1498587" y="3005035"/>
            <a:ext cx="5616489" cy="759459"/>
          </a:xfrm>
          <a:prstGeom prst="rect">
            <a:avLst/>
          </a:prstGeom>
        </p:spPr>
        <p:txBody>
          <a:bodyPr wrap="square" lIns="0" tIns="11430" rIns="0" bIns="0" rtlCol="0">
            <a:noAutofit/>
          </a:bodyPr>
          <a:lstStyle/>
          <a:p>
            <a:pPr marL="12700" marR="24539">
              <a:lnSpc>
                <a:spcPts val="1800"/>
              </a:lnSpc>
            </a:pPr>
            <a:r>
              <a:rPr sz="1700" spc="130" dirty="0" smtClean="0">
                <a:latin typeface="Times New Roman"/>
                <a:cs typeface="Times New Roman"/>
              </a:rPr>
              <a:t>Menurut anda apa makna dari  kemampuan</a:t>
            </a:r>
            <a:endParaRPr sz="1700">
              <a:latin typeface="Times New Roman"/>
              <a:cs typeface="Times New Roman"/>
            </a:endParaRPr>
          </a:p>
          <a:p>
            <a:pPr marL="12700">
              <a:lnSpc>
                <a:spcPct val="100041"/>
              </a:lnSpc>
            </a:pPr>
            <a:r>
              <a:rPr sz="1700" spc="158" dirty="0" smtClean="0">
                <a:latin typeface="Times New Roman"/>
                <a:cs typeface="Times New Roman"/>
              </a:rPr>
              <a:t>menunjukan</a:t>
            </a:r>
            <a:r>
              <a:rPr sz="1700" spc="14" dirty="0" smtClean="0">
                <a:latin typeface="Times New Roman"/>
                <a:cs typeface="Times New Roman"/>
              </a:rPr>
              <a:t> </a:t>
            </a:r>
            <a:r>
              <a:rPr sz="1700" spc="132" dirty="0" smtClean="0">
                <a:latin typeface="Times New Roman"/>
                <a:cs typeface="Times New Roman"/>
              </a:rPr>
              <a:t>potensi</a:t>
            </a:r>
            <a:r>
              <a:rPr sz="1700" spc="63" dirty="0" smtClean="0">
                <a:latin typeface="Times New Roman"/>
                <a:cs typeface="Times New Roman"/>
              </a:rPr>
              <a:t> </a:t>
            </a:r>
            <a:r>
              <a:rPr sz="1700" spc="0" dirty="0" smtClean="0">
                <a:latin typeface="Times New Roman"/>
                <a:cs typeface="Times New Roman"/>
              </a:rPr>
              <a:t>diri</a:t>
            </a:r>
            <a:r>
              <a:rPr sz="1700" spc="227" dirty="0" smtClean="0">
                <a:latin typeface="Times New Roman"/>
                <a:cs typeface="Times New Roman"/>
              </a:rPr>
              <a:t> </a:t>
            </a:r>
            <a:r>
              <a:rPr sz="1700" spc="159" dirty="0" smtClean="0">
                <a:latin typeface="Times New Roman"/>
                <a:cs typeface="Times New Roman"/>
              </a:rPr>
              <a:t>pada</a:t>
            </a:r>
            <a:r>
              <a:rPr sz="1700" spc="111" dirty="0" smtClean="0">
                <a:latin typeface="Times New Roman"/>
                <a:cs typeface="Times New Roman"/>
              </a:rPr>
              <a:t> </a:t>
            </a:r>
            <a:r>
              <a:rPr sz="1700" spc="130" dirty="0" smtClean="0">
                <a:latin typeface="Times New Roman"/>
                <a:cs typeface="Times New Roman"/>
              </a:rPr>
              <a:t>saat</a:t>
            </a:r>
            <a:r>
              <a:rPr sz="1700" spc="146" dirty="0" smtClean="0">
                <a:latin typeface="Times New Roman"/>
                <a:cs typeface="Times New Roman"/>
              </a:rPr>
              <a:t> </a:t>
            </a:r>
            <a:r>
              <a:rPr sz="1700" spc="168" dirty="0" smtClean="0">
                <a:latin typeface="Times New Roman"/>
                <a:cs typeface="Times New Roman"/>
              </a:rPr>
              <a:t>wawancara</a:t>
            </a:r>
            <a:r>
              <a:rPr sz="1700" spc="225" dirty="0" smtClean="0">
                <a:latin typeface="Times New Roman"/>
                <a:cs typeface="Times New Roman"/>
              </a:rPr>
              <a:t> </a:t>
            </a:r>
            <a:r>
              <a:rPr sz="1700" spc="144" dirty="0" smtClean="0">
                <a:latin typeface="Times New Roman"/>
                <a:cs typeface="Times New Roman"/>
              </a:rPr>
              <a:t>sebagai</a:t>
            </a:r>
            <a:r>
              <a:rPr sz="1700" spc="84" dirty="0" smtClean="0">
                <a:latin typeface="Times New Roman"/>
                <a:cs typeface="Times New Roman"/>
              </a:rPr>
              <a:t> </a:t>
            </a:r>
            <a:r>
              <a:rPr sz="1700" spc="120" dirty="0" smtClean="0">
                <a:latin typeface="Times New Roman"/>
                <a:cs typeface="Times New Roman"/>
              </a:rPr>
              <a:t>syarat</a:t>
            </a:r>
            <a:r>
              <a:rPr sz="1700" spc="54" dirty="0" smtClean="0">
                <a:latin typeface="Times New Roman"/>
                <a:cs typeface="Times New Roman"/>
              </a:rPr>
              <a:t> </a:t>
            </a:r>
            <a:r>
              <a:rPr sz="1700" spc="156" dirty="0" smtClean="0">
                <a:latin typeface="Times New Roman"/>
                <a:cs typeface="Times New Roman"/>
              </a:rPr>
              <a:t>memasuki</a:t>
            </a:r>
            <a:r>
              <a:rPr sz="1700" spc="384" dirty="0" smtClean="0">
                <a:latin typeface="Times New Roman"/>
                <a:cs typeface="Times New Roman"/>
              </a:rPr>
              <a:t> </a:t>
            </a:r>
            <a:r>
              <a:rPr sz="1700" spc="134" dirty="0" smtClean="0">
                <a:latin typeface="Times New Roman"/>
                <a:cs typeface="Times New Roman"/>
              </a:rPr>
              <a:t>dunia</a:t>
            </a:r>
            <a:r>
              <a:rPr sz="1700" spc="52" dirty="0" smtClean="0">
                <a:latin typeface="Times New Roman"/>
                <a:cs typeface="Times New Roman"/>
              </a:rPr>
              <a:t> </a:t>
            </a:r>
            <a:r>
              <a:rPr sz="1700" spc="127" dirty="0" smtClean="0">
                <a:latin typeface="Times New Roman"/>
                <a:cs typeface="Times New Roman"/>
              </a:rPr>
              <a:t>kerja/kebekerjaan?</a:t>
            </a:r>
            <a:endParaRPr sz="1700">
              <a:latin typeface="Times New Roman"/>
              <a:cs typeface="Times New Roman"/>
            </a:endParaRPr>
          </a:p>
        </p:txBody>
      </p:sp>
      <p:sp>
        <p:nvSpPr>
          <p:cNvPr id="5" name="object 5"/>
          <p:cNvSpPr txBox="1"/>
          <p:nvPr/>
        </p:nvSpPr>
        <p:spPr>
          <a:xfrm>
            <a:off x="939447" y="3881335"/>
            <a:ext cx="237629" cy="241300"/>
          </a:xfrm>
          <a:prstGeom prst="rect">
            <a:avLst/>
          </a:prstGeom>
        </p:spPr>
        <p:txBody>
          <a:bodyPr wrap="square" lIns="0" tIns="11430" rIns="0" bIns="0" rtlCol="0">
            <a:noAutofit/>
          </a:bodyPr>
          <a:lstStyle/>
          <a:p>
            <a:pPr marL="12700">
              <a:lnSpc>
                <a:spcPts val="1800"/>
              </a:lnSpc>
            </a:pPr>
            <a:r>
              <a:rPr sz="1700" spc="69" dirty="0" smtClean="0">
                <a:latin typeface="Times New Roman"/>
                <a:cs typeface="Times New Roman"/>
              </a:rPr>
              <a:t>3.</a:t>
            </a:r>
            <a:endParaRPr sz="1700">
              <a:latin typeface="Times New Roman"/>
              <a:cs typeface="Times New Roman"/>
            </a:endParaRPr>
          </a:p>
        </p:txBody>
      </p:sp>
      <p:sp>
        <p:nvSpPr>
          <p:cNvPr id="4" name="object 4"/>
          <p:cNvSpPr txBox="1"/>
          <p:nvPr/>
        </p:nvSpPr>
        <p:spPr>
          <a:xfrm>
            <a:off x="1498587" y="3881335"/>
            <a:ext cx="5480472" cy="759459"/>
          </a:xfrm>
          <a:prstGeom prst="rect">
            <a:avLst/>
          </a:prstGeom>
        </p:spPr>
        <p:txBody>
          <a:bodyPr wrap="square" lIns="0" tIns="11430" rIns="0" bIns="0" rtlCol="0">
            <a:noAutofit/>
          </a:bodyPr>
          <a:lstStyle/>
          <a:p>
            <a:pPr marL="12700" marR="24539">
              <a:lnSpc>
                <a:spcPts val="1800"/>
              </a:lnSpc>
            </a:pPr>
            <a:r>
              <a:rPr sz="1700" spc="168" dirty="0" smtClean="0">
                <a:latin typeface="Times New Roman"/>
                <a:cs typeface="Times New Roman"/>
              </a:rPr>
              <a:t>Menurut anda apakah kemampuan berkomunikasi</a:t>
            </a:r>
            <a:endParaRPr sz="1700">
              <a:latin typeface="Times New Roman"/>
              <a:cs typeface="Times New Roman"/>
            </a:endParaRPr>
          </a:p>
          <a:p>
            <a:pPr marL="12700">
              <a:lnSpc>
                <a:spcPct val="100041"/>
              </a:lnSpc>
            </a:pPr>
            <a:r>
              <a:rPr sz="1700" spc="121" dirty="0" smtClean="0">
                <a:latin typeface="Times New Roman"/>
                <a:cs typeface="Times New Roman"/>
              </a:rPr>
              <a:t>anda akan mempengaruhi hasil  wawancara sesuai dengan kebutuhan masing-masing bidang pekerjaan ?</a:t>
            </a:r>
            <a:endParaRPr sz="1700">
              <a:latin typeface="Times New Roman"/>
              <a:cs typeface="Times New Roman"/>
            </a:endParaRPr>
          </a:p>
        </p:txBody>
      </p:sp>
      <p:sp>
        <p:nvSpPr>
          <p:cNvPr id="3" name="object 3"/>
          <p:cNvSpPr txBox="1"/>
          <p:nvPr/>
        </p:nvSpPr>
        <p:spPr>
          <a:xfrm>
            <a:off x="939447" y="4759210"/>
            <a:ext cx="237629" cy="241300"/>
          </a:xfrm>
          <a:prstGeom prst="rect">
            <a:avLst/>
          </a:prstGeom>
        </p:spPr>
        <p:txBody>
          <a:bodyPr wrap="square" lIns="0" tIns="11430" rIns="0" bIns="0" rtlCol="0">
            <a:noAutofit/>
          </a:bodyPr>
          <a:lstStyle/>
          <a:p>
            <a:pPr marL="12700">
              <a:lnSpc>
                <a:spcPts val="1800"/>
              </a:lnSpc>
            </a:pPr>
            <a:r>
              <a:rPr sz="1700" spc="69" dirty="0" smtClean="0">
                <a:latin typeface="Times New Roman"/>
                <a:cs typeface="Times New Roman"/>
              </a:rPr>
              <a:t>4.</a:t>
            </a:r>
            <a:endParaRPr sz="1700">
              <a:latin typeface="Times New Roman"/>
              <a:cs typeface="Times New Roman"/>
            </a:endParaRPr>
          </a:p>
        </p:txBody>
      </p:sp>
      <p:sp>
        <p:nvSpPr>
          <p:cNvPr id="2" name="object 2"/>
          <p:cNvSpPr txBox="1"/>
          <p:nvPr/>
        </p:nvSpPr>
        <p:spPr>
          <a:xfrm>
            <a:off x="1498587" y="4759210"/>
            <a:ext cx="5180155" cy="759459"/>
          </a:xfrm>
          <a:prstGeom prst="rect">
            <a:avLst/>
          </a:prstGeom>
        </p:spPr>
        <p:txBody>
          <a:bodyPr wrap="square" lIns="0" tIns="11430" rIns="0" bIns="0" rtlCol="0">
            <a:noAutofit/>
          </a:bodyPr>
          <a:lstStyle/>
          <a:p>
            <a:pPr marL="12700" marR="24539">
              <a:lnSpc>
                <a:spcPts val="1800"/>
              </a:lnSpc>
            </a:pPr>
            <a:r>
              <a:rPr sz="1700" spc="119" dirty="0" smtClean="0">
                <a:latin typeface="Times New Roman"/>
                <a:cs typeface="Times New Roman"/>
              </a:rPr>
              <a:t>Menurut anda kompetensi apa yang  perlu anda</a:t>
            </a:r>
            <a:endParaRPr sz="1700">
              <a:latin typeface="Times New Roman"/>
              <a:cs typeface="Times New Roman"/>
            </a:endParaRPr>
          </a:p>
          <a:p>
            <a:pPr marL="12700">
              <a:lnSpc>
                <a:spcPct val="100041"/>
              </a:lnSpc>
            </a:pPr>
            <a:r>
              <a:rPr sz="1700" spc="98" dirty="0" smtClean="0">
                <a:latin typeface="Times New Roman"/>
                <a:cs typeface="Times New Roman"/>
              </a:rPr>
              <a:t>tingkatkan agar berhasil dalam wawancara mengisi peluang kerja  yang  ditawarkan?</a:t>
            </a:r>
            <a:endParaRPr sz="1700">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0"/>
          <p:cNvSpPr txBox="1"/>
          <p:nvPr/>
        </p:nvSpPr>
        <p:spPr>
          <a:xfrm>
            <a:off x="123825" y="4218940"/>
            <a:ext cx="2506412" cy="2091372"/>
          </a:xfrm>
          <a:prstGeom prst="rect">
            <a:avLst/>
          </a:prstGeom>
        </p:spPr>
        <p:txBody>
          <a:bodyPr wrap="square" lIns="0" tIns="12922" rIns="0" bIns="0" rtlCol="0">
            <a:noAutofit/>
          </a:bodyPr>
          <a:lstStyle/>
          <a:p>
            <a:pPr algn="r">
              <a:lnSpc>
                <a:spcPts val="2035"/>
              </a:lnSpc>
            </a:pPr>
            <a:r>
              <a:rPr sz="2000" dirty="0" smtClean="0">
                <a:latin typeface="Calibri"/>
                <a:cs typeface="Calibri"/>
              </a:rPr>
              <a:t>3</a:t>
            </a:r>
            <a:endParaRPr sz="2000">
              <a:latin typeface="Calibri"/>
              <a:cs typeface="Calibri"/>
            </a:endParaRPr>
          </a:p>
          <a:p>
            <a:pPr algn="r">
              <a:lnSpc>
                <a:spcPts val="2400"/>
              </a:lnSpc>
              <a:spcBef>
                <a:spcPts val="18"/>
              </a:spcBef>
            </a:pPr>
            <a:r>
              <a:rPr sz="2000" dirty="0" smtClean="0">
                <a:latin typeface="Calibri"/>
                <a:cs typeface="Calibri"/>
              </a:rPr>
              <a:t>4</a:t>
            </a:r>
            <a:endParaRPr sz="2000">
              <a:latin typeface="Calibri"/>
              <a:cs typeface="Calibri"/>
            </a:endParaRPr>
          </a:p>
          <a:p>
            <a:pPr algn="r">
              <a:lnSpc>
                <a:spcPct val="101725"/>
              </a:lnSpc>
              <a:spcBef>
                <a:spcPts val="9438"/>
              </a:spcBef>
            </a:pPr>
            <a:r>
              <a:rPr sz="2000" dirty="0" smtClean="0">
                <a:latin typeface="Calibri"/>
                <a:cs typeface="Calibri"/>
              </a:rPr>
              <a:t>1</a:t>
            </a:r>
            <a:endParaRPr sz="2000">
              <a:latin typeface="Calibri"/>
              <a:cs typeface="Calibri"/>
            </a:endParaRPr>
          </a:p>
        </p:txBody>
      </p:sp>
      <p:sp>
        <p:nvSpPr>
          <p:cNvPr id="17" name="object 17"/>
          <p:cNvSpPr/>
          <p:nvPr/>
        </p:nvSpPr>
        <p:spPr>
          <a:xfrm>
            <a:off x="0" y="0"/>
            <a:ext cx="12192000" cy="6858000"/>
          </a:xfrm>
          <a:custGeom>
            <a:avLst/>
            <a:gdLst/>
            <a:ahLst/>
            <a:cxnLst/>
            <a:rect l="l" t="t" r="r" b="b"/>
            <a:pathLst>
              <a:path w="12192000" h="6858000">
                <a:moveTo>
                  <a:pt x="12192000" y="0"/>
                </a:moveTo>
                <a:lnTo>
                  <a:pt x="61036" y="61036"/>
                </a:lnTo>
                <a:lnTo>
                  <a:pt x="12130964" y="61036"/>
                </a:lnTo>
                <a:lnTo>
                  <a:pt x="12130964" y="6796964"/>
                </a:lnTo>
                <a:lnTo>
                  <a:pt x="61036" y="6796964"/>
                </a:lnTo>
                <a:lnTo>
                  <a:pt x="61036" y="61036"/>
                </a:lnTo>
                <a:lnTo>
                  <a:pt x="0" y="0"/>
                </a:lnTo>
                <a:lnTo>
                  <a:pt x="0" y="6858000"/>
                </a:lnTo>
                <a:lnTo>
                  <a:pt x="12192000" y="6858000"/>
                </a:lnTo>
                <a:lnTo>
                  <a:pt x="12192000" y="0"/>
                </a:lnTo>
                <a:close/>
              </a:path>
              <a:path w="12192000" h="6858000">
                <a:moveTo>
                  <a:pt x="12192000" y="0"/>
                </a:moveTo>
                <a:lnTo>
                  <a:pt x="0" y="0"/>
                </a:lnTo>
                <a:lnTo>
                  <a:pt x="61036" y="61036"/>
                </a:lnTo>
                <a:lnTo>
                  <a:pt x="12192000" y="0"/>
                </a:lnTo>
                <a:close/>
              </a:path>
            </a:pathLst>
          </a:custGeom>
          <a:solidFill>
            <a:srgbClr val="262626"/>
          </a:solidFill>
        </p:spPr>
        <p:txBody>
          <a:bodyPr wrap="square" lIns="0" tIns="0" rIns="0" bIns="0" rtlCol="0">
            <a:noAutofit/>
          </a:bodyPr>
          <a:lstStyle/>
          <a:p>
            <a:endParaRPr/>
          </a:p>
        </p:txBody>
      </p:sp>
      <p:sp>
        <p:nvSpPr>
          <p:cNvPr id="18" name="object 18"/>
          <p:cNvSpPr/>
          <p:nvPr/>
        </p:nvSpPr>
        <p:spPr>
          <a:xfrm>
            <a:off x="2544762" y="61036"/>
            <a:ext cx="9586202" cy="6735928"/>
          </a:xfrm>
          <a:custGeom>
            <a:avLst/>
            <a:gdLst/>
            <a:ahLst/>
            <a:cxnLst/>
            <a:rect l="l" t="t" r="r" b="b"/>
            <a:pathLst>
              <a:path w="9586202" h="6735928">
                <a:moveTo>
                  <a:pt x="0" y="0"/>
                </a:moveTo>
                <a:lnTo>
                  <a:pt x="9586202" y="0"/>
                </a:lnTo>
                <a:lnTo>
                  <a:pt x="9586202" y="6735928"/>
                </a:lnTo>
                <a:lnTo>
                  <a:pt x="0" y="6735928"/>
                </a:lnTo>
                <a:lnTo>
                  <a:pt x="0" y="0"/>
                </a:lnTo>
                <a:close/>
              </a:path>
            </a:pathLst>
          </a:custGeom>
          <a:solidFill>
            <a:srgbClr val="262626"/>
          </a:solidFill>
        </p:spPr>
        <p:txBody>
          <a:bodyPr wrap="square" lIns="0" tIns="0" rIns="0" bIns="0" rtlCol="0">
            <a:noAutofit/>
          </a:bodyPr>
          <a:lstStyle/>
          <a:p>
            <a:endParaRPr/>
          </a:p>
        </p:txBody>
      </p:sp>
      <p:sp>
        <p:nvSpPr>
          <p:cNvPr id="19" name="object 19"/>
          <p:cNvSpPr/>
          <p:nvPr/>
        </p:nvSpPr>
        <p:spPr>
          <a:xfrm>
            <a:off x="0" y="0"/>
            <a:ext cx="2544762" cy="6858000"/>
          </a:xfrm>
          <a:custGeom>
            <a:avLst/>
            <a:gdLst/>
            <a:ahLst/>
            <a:cxnLst/>
            <a:rect l="l" t="t" r="r" b="b"/>
            <a:pathLst>
              <a:path w="2544762" h="6858000">
                <a:moveTo>
                  <a:pt x="2544762" y="0"/>
                </a:moveTo>
                <a:lnTo>
                  <a:pt x="0" y="0"/>
                </a:lnTo>
                <a:lnTo>
                  <a:pt x="0" y="6858000"/>
                </a:lnTo>
                <a:lnTo>
                  <a:pt x="2544762" y="6858000"/>
                </a:lnTo>
                <a:lnTo>
                  <a:pt x="2544762" y="0"/>
                </a:lnTo>
                <a:close/>
              </a:path>
            </a:pathLst>
          </a:custGeom>
          <a:solidFill>
            <a:srgbClr val="E74C22"/>
          </a:solidFill>
        </p:spPr>
        <p:txBody>
          <a:bodyPr wrap="square" lIns="0" tIns="0" rIns="0" bIns="0" rtlCol="0">
            <a:noAutofit/>
          </a:bodyPr>
          <a:lstStyle/>
          <a:p>
            <a:endParaRPr/>
          </a:p>
        </p:txBody>
      </p:sp>
      <p:sp>
        <p:nvSpPr>
          <p:cNvPr id="20" name="object 20"/>
          <p:cNvSpPr/>
          <p:nvPr/>
        </p:nvSpPr>
        <p:spPr>
          <a:xfrm>
            <a:off x="144462" y="2084387"/>
            <a:ext cx="2400300" cy="390525"/>
          </a:xfrm>
          <a:custGeom>
            <a:avLst/>
            <a:gdLst/>
            <a:ahLst/>
            <a:cxnLst/>
            <a:rect l="l" t="t" r="r" b="b"/>
            <a:pathLst>
              <a:path w="2400300" h="390525">
                <a:moveTo>
                  <a:pt x="0" y="0"/>
                </a:moveTo>
                <a:lnTo>
                  <a:pt x="2400300" y="0"/>
                </a:lnTo>
                <a:lnTo>
                  <a:pt x="2400300" y="390525"/>
                </a:lnTo>
                <a:lnTo>
                  <a:pt x="0" y="390525"/>
                </a:lnTo>
                <a:lnTo>
                  <a:pt x="0" y="0"/>
                </a:lnTo>
                <a:close/>
              </a:path>
            </a:pathLst>
          </a:custGeom>
          <a:solidFill>
            <a:srgbClr val="000000">
              <a:alpha val="0"/>
            </a:srgbClr>
          </a:solidFill>
        </p:spPr>
        <p:txBody>
          <a:bodyPr wrap="square" lIns="0" tIns="0" rIns="0" bIns="0" rtlCol="0">
            <a:noAutofit/>
          </a:bodyPr>
          <a:lstStyle/>
          <a:p>
            <a:endParaRPr/>
          </a:p>
        </p:txBody>
      </p:sp>
      <p:sp>
        <p:nvSpPr>
          <p:cNvPr id="21" name="object 21"/>
          <p:cNvSpPr/>
          <p:nvPr/>
        </p:nvSpPr>
        <p:spPr>
          <a:xfrm>
            <a:off x="0" y="236537"/>
            <a:ext cx="1506537" cy="842962"/>
          </a:xfrm>
          <a:custGeom>
            <a:avLst/>
            <a:gdLst/>
            <a:ahLst/>
            <a:cxnLst/>
            <a:rect l="l" t="t" r="r" b="b"/>
            <a:pathLst>
              <a:path w="1506537" h="842962">
                <a:moveTo>
                  <a:pt x="0" y="0"/>
                </a:moveTo>
                <a:lnTo>
                  <a:pt x="1007146" y="0"/>
                </a:lnTo>
                <a:lnTo>
                  <a:pt x="1506537" y="842962"/>
                </a:lnTo>
                <a:lnTo>
                  <a:pt x="0" y="842962"/>
                </a:lnTo>
                <a:lnTo>
                  <a:pt x="0" y="0"/>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1276350" y="0"/>
            <a:ext cx="1268412" cy="696912"/>
          </a:xfrm>
          <a:custGeom>
            <a:avLst/>
            <a:gdLst/>
            <a:ahLst/>
            <a:cxnLst/>
            <a:rect l="l" t="t" r="r" b="b"/>
            <a:pathLst>
              <a:path w="1268412" h="696912">
                <a:moveTo>
                  <a:pt x="1268412" y="696912"/>
                </a:moveTo>
                <a:lnTo>
                  <a:pt x="420456" y="696912"/>
                </a:lnTo>
                <a:lnTo>
                  <a:pt x="0" y="0"/>
                </a:lnTo>
                <a:lnTo>
                  <a:pt x="1268412" y="0"/>
                </a:lnTo>
                <a:lnTo>
                  <a:pt x="1268412" y="696912"/>
                </a:lnTo>
                <a:close/>
              </a:path>
            </a:pathLst>
          </a:custGeom>
          <a:solidFill>
            <a:srgbClr val="262626"/>
          </a:solidFill>
        </p:spPr>
        <p:txBody>
          <a:bodyPr wrap="square" lIns="0" tIns="0" rIns="0" bIns="0" rtlCol="0">
            <a:noAutofit/>
          </a:bodyPr>
          <a:lstStyle/>
          <a:p>
            <a:endParaRPr/>
          </a:p>
        </p:txBody>
      </p:sp>
      <p:sp>
        <p:nvSpPr>
          <p:cNvPr id="23" name="object 23"/>
          <p:cNvSpPr/>
          <p:nvPr/>
        </p:nvSpPr>
        <p:spPr>
          <a:xfrm>
            <a:off x="144462" y="1093787"/>
            <a:ext cx="2400300" cy="990600"/>
          </a:xfrm>
          <a:custGeom>
            <a:avLst/>
            <a:gdLst/>
            <a:ahLst/>
            <a:cxnLst/>
            <a:rect l="l" t="t" r="r" b="b"/>
            <a:pathLst>
              <a:path w="2400300" h="990600">
                <a:moveTo>
                  <a:pt x="0" y="0"/>
                </a:moveTo>
                <a:lnTo>
                  <a:pt x="2400300" y="0"/>
                </a:lnTo>
                <a:lnTo>
                  <a:pt x="2400300" y="990600"/>
                </a:lnTo>
                <a:lnTo>
                  <a:pt x="0" y="990600"/>
                </a:lnTo>
                <a:lnTo>
                  <a:pt x="0" y="0"/>
                </a:lnTo>
                <a:close/>
              </a:path>
            </a:pathLst>
          </a:custGeom>
          <a:solidFill>
            <a:srgbClr val="000000">
              <a:alpha val="0"/>
            </a:srgbClr>
          </a:solidFill>
        </p:spPr>
        <p:txBody>
          <a:bodyPr wrap="square" lIns="0" tIns="0" rIns="0" bIns="0" rtlCol="0">
            <a:noAutofit/>
          </a:bodyPr>
          <a:lstStyle/>
          <a:p>
            <a:endParaRPr/>
          </a:p>
        </p:txBody>
      </p:sp>
      <p:sp>
        <p:nvSpPr>
          <p:cNvPr id="24" name="object 24"/>
          <p:cNvSpPr/>
          <p:nvPr/>
        </p:nvSpPr>
        <p:spPr>
          <a:xfrm>
            <a:off x="0" y="165100"/>
            <a:ext cx="1008062" cy="1016000"/>
          </a:xfrm>
          <a:custGeom>
            <a:avLst/>
            <a:gdLst/>
            <a:ahLst/>
            <a:cxnLst/>
            <a:rect l="l" t="t" r="r" b="b"/>
            <a:pathLst>
              <a:path w="1008062" h="1016000">
                <a:moveTo>
                  <a:pt x="0" y="0"/>
                </a:moveTo>
                <a:lnTo>
                  <a:pt x="1008062" y="0"/>
                </a:lnTo>
                <a:lnTo>
                  <a:pt x="1008062" y="1016000"/>
                </a:lnTo>
                <a:lnTo>
                  <a:pt x="0" y="1016000"/>
                </a:lnTo>
                <a:lnTo>
                  <a:pt x="0" y="0"/>
                </a:lnTo>
                <a:close/>
              </a:path>
            </a:pathLst>
          </a:custGeom>
          <a:solidFill>
            <a:srgbClr val="000000">
              <a:alpha val="0"/>
            </a:srgbClr>
          </a:solidFill>
        </p:spPr>
        <p:txBody>
          <a:bodyPr wrap="square" lIns="0" tIns="0" rIns="0" bIns="0" rtlCol="0">
            <a:noAutofit/>
          </a:bodyPr>
          <a:lstStyle/>
          <a:p>
            <a:endParaRPr/>
          </a:p>
        </p:txBody>
      </p:sp>
      <p:sp>
        <p:nvSpPr>
          <p:cNvPr id="25" name="object 25"/>
          <p:cNvSpPr/>
          <p:nvPr/>
        </p:nvSpPr>
        <p:spPr>
          <a:xfrm>
            <a:off x="142875" y="2124867"/>
            <a:ext cx="2255837" cy="0"/>
          </a:xfrm>
          <a:custGeom>
            <a:avLst/>
            <a:gdLst/>
            <a:ahLst/>
            <a:cxnLst/>
            <a:rect l="l" t="t" r="r" b="b"/>
            <a:pathLst>
              <a:path w="2255837">
                <a:moveTo>
                  <a:pt x="0" y="0"/>
                </a:moveTo>
                <a:lnTo>
                  <a:pt x="2255837" y="0"/>
                </a:lnTo>
              </a:path>
            </a:pathLst>
          </a:custGeom>
          <a:ln w="380681">
            <a:solidFill>
              <a:srgbClr val="000000"/>
            </a:solidFill>
          </a:ln>
        </p:spPr>
        <p:txBody>
          <a:bodyPr wrap="square" lIns="0" tIns="0" rIns="0" bIns="0" rtlCol="0">
            <a:noAutofit/>
          </a:bodyPr>
          <a:lstStyle/>
          <a:p>
            <a:endParaRPr/>
          </a:p>
        </p:txBody>
      </p:sp>
      <p:sp>
        <p:nvSpPr>
          <p:cNvPr id="26" name="object 26"/>
          <p:cNvSpPr/>
          <p:nvPr/>
        </p:nvSpPr>
        <p:spPr>
          <a:xfrm>
            <a:off x="128587" y="2463800"/>
            <a:ext cx="2257425" cy="954087"/>
          </a:xfrm>
          <a:custGeom>
            <a:avLst/>
            <a:gdLst/>
            <a:ahLst/>
            <a:cxnLst/>
            <a:rect l="l" t="t" r="r" b="b"/>
            <a:pathLst>
              <a:path w="2257425" h="954087">
                <a:moveTo>
                  <a:pt x="0" y="0"/>
                </a:moveTo>
                <a:lnTo>
                  <a:pt x="2257425" y="0"/>
                </a:lnTo>
                <a:lnTo>
                  <a:pt x="2257425" y="954087"/>
                </a:lnTo>
                <a:lnTo>
                  <a:pt x="0" y="954087"/>
                </a:lnTo>
                <a:lnTo>
                  <a:pt x="0" y="0"/>
                </a:lnTo>
                <a:close/>
              </a:path>
            </a:pathLst>
          </a:custGeom>
          <a:solidFill>
            <a:srgbClr val="000000">
              <a:alpha val="0"/>
            </a:srgbClr>
          </a:solidFill>
        </p:spPr>
        <p:txBody>
          <a:bodyPr wrap="square" lIns="0" tIns="0" rIns="0" bIns="0" rtlCol="0">
            <a:noAutofit/>
          </a:bodyPr>
          <a:lstStyle/>
          <a:p>
            <a:endParaRPr/>
          </a:p>
        </p:txBody>
      </p:sp>
      <p:sp>
        <p:nvSpPr>
          <p:cNvPr id="27" name="object 27"/>
          <p:cNvSpPr/>
          <p:nvPr/>
        </p:nvSpPr>
        <p:spPr>
          <a:xfrm>
            <a:off x="2544762" y="165100"/>
            <a:ext cx="9456737" cy="6246811"/>
          </a:xfrm>
          <a:custGeom>
            <a:avLst/>
            <a:gdLst/>
            <a:ahLst/>
            <a:cxnLst/>
            <a:rect l="l" t="t" r="r" b="b"/>
            <a:pathLst>
              <a:path w="9456737" h="6246811">
                <a:moveTo>
                  <a:pt x="0" y="0"/>
                </a:moveTo>
                <a:lnTo>
                  <a:pt x="9456737" y="0"/>
                </a:lnTo>
                <a:lnTo>
                  <a:pt x="9456737" y="6246811"/>
                </a:lnTo>
                <a:lnTo>
                  <a:pt x="0" y="6246811"/>
                </a:lnTo>
                <a:lnTo>
                  <a:pt x="0" y="0"/>
                </a:lnTo>
                <a:close/>
              </a:path>
            </a:pathLst>
          </a:custGeom>
          <a:solidFill>
            <a:srgbClr val="000000">
              <a:alpha val="0"/>
            </a:srgbClr>
          </a:solidFill>
        </p:spPr>
        <p:txBody>
          <a:bodyPr wrap="square" lIns="0" tIns="0" rIns="0" bIns="0" rtlCol="0">
            <a:noAutofit/>
          </a:bodyPr>
          <a:lstStyle/>
          <a:p>
            <a:endParaRPr/>
          </a:p>
        </p:txBody>
      </p:sp>
      <p:sp>
        <p:nvSpPr>
          <p:cNvPr id="28" name="object 28"/>
          <p:cNvSpPr/>
          <p:nvPr/>
        </p:nvSpPr>
        <p:spPr>
          <a:xfrm>
            <a:off x="144462" y="3565525"/>
            <a:ext cx="2255837" cy="668337"/>
          </a:xfrm>
          <a:custGeom>
            <a:avLst/>
            <a:gdLst/>
            <a:ahLst/>
            <a:cxnLst/>
            <a:rect l="l" t="t" r="r" b="b"/>
            <a:pathLst>
              <a:path w="2255837" h="668337">
                <a:moveTo>
                  <a:pt x="0" y="0"/>
                </a:moveTo>
                <a:lnTo>
                  <a:pt x="2255837" y="0"/>
                </a:lnTo>
                <a:lnTo>
                  <a:pt x="2255837" y="668337"/>
                </a:lnTo>
                <a:lnTo>
                  <a:pt x="0" y="668337"/>
                </a:lnTo>
                <a:lnTo>
                  <a:pt x="0" y="0"/>
                </a:lnTo>
                <a:close/>
              </a:path>
            </a:pathLst>
          </a:custGeom>
          <a:solidFill>
            <a:srgbClr val="000000">
              <a:alpha val="0"/>
            </a:srgbClr>
          </a:solidFill>
        </p:spPr>
        <p:txBody>
          <a:bodyPr wrap="square" lIns="0" tIns="0" rIns="0" bIns="0" rtlCol="0">
            <a:noAutofit/>
          </a:bodyPr>
          <a:lstStyle/>
          <a:p>
            <a:endParaRPr/>
          </a:p>
        </p:txBody>
      </p:sp>
      <p:sp>
        <p:nvSpPr>
          <p:cNvPr id="29" name="object 29"/>
          <p:cNvSpPr/>
          <p:nvPr/>
        </p:nvSpPr>
        <p:spPr>
          <a:xfrm>
            <a:off x="123825" y="4279900"/>
            <a:ext cx="2420937" cy="2030412"/>
          </a:xfrm>
          <a:custGeom>
            <a:avLst/>
            <a:gdLst/>
            <a:ahLst/>
            <a:cxnLst/>
            <a:rect l="l" t="t" r="r" b="b"/>
            <a:pathLst>
              <a:path w="2420937" h="2030412">
                <a:moveTo>
                  <a:pt x="0" y="0"/>
                </a:moveTo>
                <a:lnTo>
                  <a:pt x="2420937" y="0"/>
                </a:lnTo>
                <a:lnTo>
                  <a:pt x="2420937" y="2030412"/>
                </a:lnTo>
                <a:lnTo>
                  <a:pt x="0" y="2030412"/>
                </a:lnTo>
                <a:lnTo>
                  <a:pt x="0" y="0"/>
                </a:lnTo>
                <a:close/>
              </a:path>
            </a:pathLst>
          </a:custGeom>
          <a:solidFill>
            <a:srgbClr val="000000">
              <a:alpha val="0"/>
            </a:srgbClr>
          </a:solidFill>
        </p:spPr>
        <p:txBody>
          <a:bodyPr wrap="square" lIns="0" tIns="0" rIns="0" bIns="0" rtlCol="0">
            <a:noAutofit/>
          </a:bodyPr>
          <a:lstStyle/>
          <a:p>
            <a:endParaRPr/>
          </a:p>
        </p:txBody>
      </p:sp>
      <p:sp>
        <p:nvSpPr>
          <p:cNvPr id="16" name="object 16"/>
          <p:cNvSpPr/>
          <p:nvPr/>
        </p:nvSpPr>
        <p:spPr>
          <a:xfrm>
            <a:off x="2544762" y="0"/>
            <a:ext cx="9647237" cy="6858000"/>
          </a:xfrm>
          <a:custGeom>
            <a:avLst/>
            <a:gdLst/>
            <a:ahLst/>
            <a:cxnLst/>
            <a:rect l="l" t="t" r="r" b="b"/>
            <a:pathLst>
              <a:path w="9647237" h="6858000">
                <a:moveTo>
                  <a:pt x="9647237" y="0"/>
                </a:moveTo>
                <a:lnTo>
                  <a:pt x="0" y="0"/>
                </a:lnTo>
                <a:lnTo>
                  <a:pt x="0" y="6858000"/>
                </a:lnTo>
                <a:lnTo>
                  <a:pt x="9647237" y="6858000"/>
                </a:lnTo>
                <a:lnTo>
                  <a:pt x="9647237" y="0"/>
                </a:lnTo>
                <a:close/>
              </a:path>
            </a:pathLst>
          </a:custGeom>
          <a:solidFill>
            <a:schemeClr val="bg1"/>
          </a:solidFill>
        </p:spPr>
        <p:txBody>
          <a:bodyPr wrap="square" lIns="0" tIns="0" rIns="0" bIns="0" rtlCol="0">
            <a:noAutofit/>
          </a:bodyPr>
          <a:lstStyle/>
          <a:p>
            <a:endParaRPr/>
          </a:p>
        </p:txBody>
      </p:sp>
      <p:sp>
        <p:nvSpPr>
          <p:cNvPr id="15" name="object 15"/>
          <p:cNvSpPr txBox="1"/>
          <p:nvPr/>
        </p:nvSpPr>
        <p:spPr>
          <a:xfrm>
            <a:off x="2617786" y="234983"/>
            <a:ext cx="8960070" cy="1193800"/>
          </a:xfrm>
          <a:prstGeom prst="rect">
            <a:avLst/>
          </a:prstGeom>
        </p:spPr>
        <p:txBody>
          <a:bodyPr wrap="square" lIns="0" tIns="13335" rIns="0" bIns="0" rtlCol="0">
            <a:noAutofit/>
          </a:bodyPr>
          <a:lstStyle/>
          <a:p>
            <a:pPr marL="12700" marR="31111">
              <a:lnSpc>
                <a:spcPts val="2100"/>
              </a:lnSpc>
            </a:pPr>
            <a:r>
              <a:rPr sz="2000" b="1" spc="94" dirty="0" smtClean="0">
                <a:latin typeface="Times New Roman"/>
                <a:cs typeface="Times New Roman"/>
              </a:rPr>
              <a:t>Tujuan</a:t>
            </a:r>
            <a:endParaRPr sz="2000" dirty="0">
              <a:latin typeface="Times New Roman"/>
              <a:cs typeface="Times New Roman"/>
            </a:endParaRPr>
          </a:p>
          <a:p>
            <a:pPr marL="12700">
              <a:lnSpc>
                <a:spcPct val="100041"/>
              </a:lnSpc>
            </a:pPr>
            <a:r>
              <a:rPr sz="2000" spc="172" dirty="0" smtClean="0">
                <a:latin typeface="Times New Roman"/>
                <a:cs typeface="Times New Roman"/>
              </a:rPr>
              <a:t>Peserta</a:t>
            </a:r>
            <a:r>
              <a:rPr sz="2000" spc="19" dirty="0" smtClean="0">
                <a:latin typeface="Times New Roman"/>
                <a:cs typeface="Times New Roman"/>
              </a:rPr>
              <a:t> </a:t>
            </a:r>
            <a:r>
              <a:rPr sz="2000" spc="0" dirty="0" smtClean="0">
                <a:latin typeface="Times New Roman"/>
                <a:cs typeface="Times New Roman"/>
              </a:rPr>
              <a:t>didik</a:t>
            </a:r>
            <a:r>
              <a:rPr sz="2000" spc="389" dirty="0" smtClean="0">
                <a:latin typeface="Times New Roman"/>
                <a:cs typeface="Times New Roman"/>
              </a:rPr>
              <a:t> </a:t>
            </a:r>
            <a:r>
              <a:rPr sz="2000" spc="154" dirty="0" smtClean="0">
                <a:latin typeface="Times New Roman"/>
                <a:cs typeface="Times New Roman"/>
              </a:rPr>
              <a:t>mampu</a:t>
            </a:r>
            <a:r>
              <a:rPr sz="2000" spc="499" dirty="0" smtClean="0">
                <a:latin typeface="Times New Roman"/>
                <a:cs typeface="Times New Roman"/>
              </a:rPr>
              <a:t> </a:t>
            </a:r>
            <a:r>
              <a:rPr sz="2000" spc="121" dirty="0" smtClean="0">
                <a:latin typeface="Times New Roman"/>
                <a:cs typeface="Times New Roman"/>
              </a:rPr>
              <a:t>meningkatkan</a:t>
            </a:r>
            <a:r>
              <a:rPr sz="2000" spc="497" dirty="0" smtClean="0">
                <a:latin typeface="Times New Roman"/>
                <a:cs typeface="Times New Roman"/>
              </a:rPr>
              <a:t> </a:t>
            </a:r>
            <a:r>
              <a:rPr sz="2000" i="1" spc="112" dirty="0" smtClean="0">
                <a:latin typeface="Times New Roman"/>
                <a:cs typeface="Times New Roman"/>
              </a:rPr>
              <a:t>personal</a:t>
            </a:r>
            <a:r>
              <a:rPr sz="2000" i="1" spc="-189" dirty="0" smtClean="0">
                <a:latin typeface="Times New Roman"/>
                <a:cs typeface="Times New Roman"/>
              </a:rPr>
              <a:t> </a:t>
            </a:r>
            <a:r>
              <a:rPr sz="2000" i="1" spc="118" dirty="0" smtClean="0">
                <a:latin typeface="Times New Roman"/>
                <a:cs typeface="Times New Roman"/>
              </a:rPr>
              <a:t>branding</a:t>
            </a:r>
            <a:r>
              <a:rPr sz="2000" i="1" spc="-194" dirty="0" smtClean="0">
                <a:latin typeface="Times New Roman"/>
                <a:cs typeface="Times New Roman"/>
              </a:rPr>
              <a:t> </a:t>
            </a:r>
            <a:r>
              <a:rPr sz="2000" spc="128" dirty="0" smtClean="0">
                <a:latin typeface="Times New Roman"/>
                <a:cs typeface="Times New Roman"/>
              </a:rPr>
              <a:t>menuju</a:t>
            </a:r>
            <a:r>
              <a:rPr sz="2000" spc="64" dirty="0" smtClean="0">
                <a:latin typeface="Times New Roman"/>
                <a:cs typeface="Times New Roman"/>
              </a:rPr>
              <a:t> </a:t>
            </a:r>
            <a:r>
              <a:rPr sz="2000" spc="329" dirty="0" smtClean="0">
                <a:latin typeface="Times New Roman"/>
                <a:cs typeface="Times New Roman"/>
              </a:rPr>
              <a:t> </a:t>
            </a:r>
            <a:r>
              <a:rPr sz="2000" spc="114" dirty="0" smtClean="0">
                <a:latin typeface="Times New Roman"/>
                <a:cs typeface="Times New Roman"/>
              </a:rPr>
              <a:t>dunia</a:t>
            </a:r>
            <a:r>
              <a:rPr sz="2000" spc="286" dirty="0" smtClean="0">
                <a:latin typeface="Times New Roman"/>
                <a:cs typeface="Times New Roman"/>
              </a:rPr>
              <a:t> </a:t>
            </a:r>
            <a:r>
              <a:rPr sz="2000" spc="96" dirty="0" smtClean="0">
                <a:latin typeface="Times New Roman"/>
                <a:cs typeface="Times New Roman"/>
              </a:rPr>
              <a:t>kerja,</a:t>
            </a:r>
            <a:r>
              <a:rPr sz="2000" spc="64" dirty="0" smtClean="0">
                <a:latin typeface="Times New Roman"/>
                <a:cs typeface="Times New Roman"/>
              </a:rPr>
              <a:t> </a:t>
            </a:r>
            <a:r>
              <a:rPr sz="2000" spc="110" dirty="0" smtClean="0">
                <a:latin typeface="Times New Roman"/>
                <a:cs typeface="Times New Roman"/>
              </a:rPr>
              <a:t>melalui</a:t>
            </a:r>
            <a:endParaRPr sz="2000" dirty="0">
              <a:latin typeface="Times New Roman"/>
              <a:cs typeface="Times New Roman"/>
            </a:endParaRPr>
          </a:p>
          <a:p>
            <a:pPr marL="12700" marR="31111">
              <a:lnSpc>
                <a:spcPct val="95825"/>
              </a:lnSpc>
            </a:pPr>
            <a:r>
              <a:rPr sz="2000" spc="111" dirty="0" smtClean="0">
                <a:latin typeface="Times New Roman"/>
                <a:cs typeface="Times New Roman"/>
              </a:rPr>
              <a:t>kiat-kiat yg akurat dan efektif.</a:t>
            </a:r>
            <a:endParaRPr sz="2000" dirty="0">
              <a:latin typeface="Times New Roman"/>
              <a:cs typeface="Times New Roman"/>
            </a:endParaRPr>
          </a:p>
        </p:txBody>
      </p:sp>
      <p:sp>
        <p:nvSpPr>
          <p:cNvPr id="14" name="object 14"/>
          <p:cNvSpPr txBox="1"/>
          <p:nvPr/>
        </p:nvSpPr>
        <p:spPr>
          <a:xfrm>
            <a:off x="273483" y="323949"/>
            <a:ext cx="574802" cy="787400"/>
          </a:xfrm>
          <a:prstGeom prst="rect">
            <a:avLst/>
          </a:prstGeom>
        </p:spPr>
        <p:txBody>
          <a:bodyPr wrap="square" lIns="0" tIns="38766" rIns="0" bIns="0" rtlCol="0">
            <a:noAutofit/>
          </a:bodyPr>
          <a:lstStyle/>
          <a:p>
            <a:pPr marL="12700">
              <a:lnSpc>
                <a:spcPts val="6105"/>
              </a:lnSpc>
            </a:pPr>
            <a:r>
              <a:rPr sz="6000" b="1" spc="419" dirty="0" smtClean="0">
                <a:solidFill>
                  <a:srgbClr val="E74C22"/>
                </a:solidFill>
                <a:latin typeface="Times New Roman"/>
                <a:cs typeface="Times New Roman"/>
              </a:rPr>
              <a:t>9</a:t>
            </a:r>
            <a:endParaRPr sz="6000">
              <a:latin typeface="Times New Roman"/>
              <a:cs typeface="Times New Roman"/>
            </a:endParaRPr>
          </a:p>
        </p:txBody>
      </p:sp>
      <p:sp>
        <p:nvSpPr>
          <p:cNvPr id="13" name="object 13"/>
          <p:cNvSpPr txBox="1"/>
          <p:nvPr/>
        </p:nvSpPr>
        <p:spPr>
          <a:xfrm>
            <a:off x="217487" y="1159221"/>
            <a:ext cx="2041423" cy="254000"/>
          </a:xfrm>
          <a:prstGeom prst="rect">
            <a:avLst/>
          </a:prstGeom>
        </p:spPr>
        <p:txBody>
          <a:bodyPr wrap="square" lIns="0" tIns="12065" rIns="0" bIns="0" rtlCol="0">
            <a:noAutofit/>
          </a:bodyPr>
          <a:lstStyle/>
          <a:p>
            <a:pPr marL="12700">
              <a:lnSpc>
                <a:spcPts val="1900"/>
              </a:lnSpc>
            </a:pPr>
            <a:r>
              <a:rPr sz="1800" b="1" i="1" spc="88" dirty="0" smtClean="0">
                <a:solidFill>
                  <a:srgbClr val="FFFFFF"/>
                </a:solidFill>
                <a:latin typeface="Times New Roman"/>
                <a:cs typeface="Times New Roman"/>
              </a:rPr>
              <a:t>Personal Branding</a:t>
            </a:r>
            <a:endParaRPr sz="1800">
              <a:latin typeface="Times New Roman"/>
              <a:cs typeface="Times New Roman"/>
            </a:endParaRPr>
          </a:p>
        </p:txBody>
      </p:sp>
      <p:sp>
        <p:nvSpPr>
          <p:cNvPr id="12" name="object 12"/>
          <p:cNvSpPr txBox="1"/>
          <p:nvPr/>
        </p:nvSpPr>
        <p:spPr>
          <a:xfrm>
            <a:off x="217487" y="1433541"/>
            <a:ext cx="1744014" cy="573092"/>
          </a:xfrm>
          <a:prstGeom prst="rect">
            <a:avLst/>
          </a:prstGeom>
        </p:spPr>
        <p:txBody>
          <a:bodyPr wrap="square" lIns="0" tIns="12065" rIns="0" bIns="0" rtlCol="0">
            <a:noAutofit/>
          </a:bodyPr>
          <a:lstStyle/>
          <a:p>
            <a:pPr marL="12700">
              <a:lnSpc>
                <a:spcPts val="1900"/>
              </a:lnSpc>
            </a:pPr>
            <a:r>
              <a:rPr sz="1800" b="1" spc="104" dirty="0" smtClean="0">
                <a:solidFill>
                  <a:srgbClr val="FFFFFF"/>
                </a:solidFill>
                <a:latin typeface="Times New Roman"/>
                <a:cs typeface="Times New Roman"/>
              </a:rPr>
              <a:t>(Menuju Dunia</a:t>
            </a:r>
            <a:endParaRPr sz="1800">
              <a:latin typeface="Times New Roman"/>
              <a:cs typeface="Times New Roman"/>
            </a:endParaRPr>
          </a:p>
          <a:p>
            <a:pPr marL="12700" marR="34290">
              <a:lnSpc>
                <a:spcPct val="95825"/>
              </a:lnSpc>
            </a:pPr>
            <a:r>
              <a:rPr sz="2100" b="1" spc="38" dirty="0" smtClean="0">
                <a:solidFill>
                  <a:srgbClr val="FFFFFF"/>
                </a:solidFill>
                <a:latin typeface="Times New Roman"/>
                <a:cs typeface="Times New Roman"/>
              </a:rPr>
              <a:t>Kerja)</a:t>
            </a:r>
            <a:endParaRPr sz="2100">
              <a:latin typeface="Times New Roman"/>
              <a:cs typeface="Times New Roman"/>
            </a:endParaRPr>
          </a:p>
        </p:txBody>
      </p:sp>
      <p:sp>
        <p:nvSpPr>
          <p:cNvPr id="11" name="object 11"/>
          <p:cNvSpPr txBox="1"/>
          <p:nvPr/>
        </p:nvSpPr>
        <p:spPr>
          <a:xfrm>
            <a:off x="2617786" y="1758983"/>
            <a:ext cx="9000832" cy="1193800"/>
          </a:xfrm>
          <a:prstGeom prst="rect">
            <a:avLst/>
          </a:prstGeom>
        </p:spPr>
        <p:txBody>
          <a:bodyPr wrap="square" lIns="0" tIns="13335" rIns="0" bIns="0" rtlCol="0">
            <a:noAutofit/>
          </a:bodyPr>
          <a:lstStyle/>
          <a:p>
            <a:pPr marL="12700" marR="31111">
              <a:lnSpc>
                <a:spcPts val="2100"/>
              </a:lnSpc>
            </a:pPr>
            <a:r>
              <a:rPr sz="2000" b="1" spc="150" dirty="0" smtClean="0">
                <a:latin typeface="Times New Roman"/>
                <a:cs typeface="Times New Roman"/>
              </a:rPr>
              <a:t>Persiapan</a:t>
            </a:r>
            <a:endParaRPr sz="2000">
              <a:latin typeface="Times New Roman"/>
              <a:cs typeface="Times New Roman"/>
            </a:endParaRPr>
          </a:p>
          <a:p>
            <a:pPr marL="12700">
              <a:lnSpc>
                <a:spcPct val="100041"/>
              </a:lnSpc>
            </a:pPr>
            <a:r>
              <a:rPr sz="2000" spc="130" dirty="0" smtClean="0">
                <a:latin typeface="Times New Roman"/>
                <a:cs typeface="Times New Roman"/>
              </a:rPr>
              <a:t>Guru  membekali diri dengan berbagai pengetahuan tentang teknik </a:t>
            </a:r>
            <a:r>
              <a:rPr sz="2000" i="1" spc="130" dirty="0" smtClean="0">
                <a:latin typeface="Times New Roman"/>
                <a:cs typeface="Times New Roman"/>
              </a:rPr>
              <a:t>personal branding</a:t>
            </a:r>
            <a:endParaRPr sz="2000">
              <a:latin typeface="Times New Roman"/>
              <a:cs typeface="Times New Roman"/>
            </a:endParaRPr>
          </a:p>
          <a:p>
            <a:pPr marL="12700" marR="31111">
              <a:lnSpc>
                <a:spcPct val="95825"/>
              </a:lnSpc>
            </a:pPr>
            <a:r>
              <a:rPr sz="2000" spc="129" dirty="0" smtClean="0">
                <a:latin typeface="Times New Roman"/>
                <a:cs typeface="Times New Roman"/>
              </a:rPr>
              <a:t>yang  efektif sesuai dengan tuntunan kecakapan dunia kerja.</a:t>
            </a:r>
            <a:endParaRPr sz="2000">
              <a:latin typeface="Times New Roman"/>
              <a:cs typeface="Times New Roman"/>
            </a:endParaRPr>
          </a:p>
        </p:txBody>
      </p:sp>
      <p:sp>
        <p:nvSpPr>
          <p:cNvPr id="10" name="object 10"/>
          <p:cNvSpPr txBox="1"/>
          <p:nvPr/>
        </p:nvSpPr>
        <p:spPr>
          <a:xfrm>
            <a:off x="215900" y="2000596"/>
            <a:ext cx="1507477" cy="254000"/>
          </a:xfrm>
          <a:prstGeom prst="rect">
            <a:avLst/>
          </a:prstGeom>
        </p:spPr>
        <p:txBody>
          <a:bodyPr wrap="square" lIns="0" tIns="12065" rIns="0" bIns="0" rtlCol="0">
            <a:noAutofit/>
          </a:bodyPr>
          <a:lstStyle/>
          <a:p>
            <a:pPr marL="12700">
              <a:lnSpc>
                <a:spcPts val="1900"/>
              </a:lnSpc>
            </a:pPr>
            <a:r>
              <a:rPr sz="1800" b="1" spc="59" dirty="0" smtClean="0">
                <a:solidFill>
                  <a:srgbClr val="FFFFFF"/>
                </a:solidFill>
                <a:latin typeface="Times New Roman"/>
                <a:cs typeface="Times New Roman"/>
              </a:rPr>
              <a:t>Durasi : 1</a:t>
            </a:r>
            <a:r>
              <a:rPr sz="1800" spc="59" dirty="0" smtClean="0">
                <a:solidFill>
                  <a:srgbClr val="FFFFFF"/>
                </a:solidFill>
                <a:latin typeface="Times New Roman"/>
                <a:cs typeface="Times New Roman"/>
              </a:rPr>
              <a:t>4 JP</a:t>
            </a:r>
            <a:endParaRPr sz="1800">
              <a:latin typeface="Times New Roman"/>
              <a:cs typeface="Times New Roman"/>
            </a:endParaRPr>
          </a:p>
        </p:txBody>
      </p:sp>
      <p:sp>
        <p:nvSpPr>
          <p:cNvPr id="9" name="object 9"/>
          <p:cNvSpPr txBox="1"/>
          <p:nvPr/>
        </p:nvSpPr>
        <p:spPr>
          <a:xfrm>
            <a:off x="201612" y="2529234"/>
            <a:ext cx="1925751" cy="1076960"/>
          </a:xfrm>
          <a:prstGeom prst="rect">
            <a:avLst/>
          </a:prstGeom>
        </p:spPr>
        <p:txBody>
          <a:bodyPr wrap="square" lIns="0" tIns="12065" rIns="0" bIns="0" rtlCol="0">
            <a:noAutofit/>
          </a:bodyPr>
          <a:lstStyle/>
          <a:p>
            <a:pPr marL="12700" marR="34290">
              <a:lnSpc>
                <a:spcPts val="1900"/>
              </a:lnSpc>
            </a:pPr>
            <a:r>
              <a:rPr sz="1800" b="1" spc="102" dirty="0" smtClean="0">
                <a:solidFill>
                  <a:srgbClr val="FFFFFF"/>
                </a:solidFill>
                <a:latin typeface="Times New Roman"/>
                <a:cs typeface="Times New Roman"/>
              </a:rPr>
              <a:t>Bahan :</a:t>
            </a:r>
            <a:endParaRPr sz="1800">
              <a:latin typeface="Times New Roman"/>
              <a:cs typeface="Times New Roman"/>
            </a:endParaRPr>
          </a:p>
          <a:p>
            <a:pPr marL="12700" marR="34290">
              <a:lnSpc>
                <a:spcPct val="95825"/>
              </a:lnSpc>
            </a:pPr>
            <a:r>
              <a:rPr sz="1800" spc="106" dirty="0" smtClean="0">
                <a:solidFill>
                  <a:srgbClr val="FFFFFF"/>
                </a:solidFill>
                <a:latin typeface="Times New Roman"/>
                <a:cs typeface="Times New Roman"/>
              </a:rPr>
              <a:t>Lembar Kerja</a:t>
            </a:r>
            <a:endParaRPr sz="1800">
              <a:latin typeface="Times New Roman"/>
              <a:cs typeface="Times New Roman"/>
            </a:endParaRPr>
          </a:p>
          <a:p>
            <a:pPr marL="12700" marR="34290">
              <a:lnSpc>
                <a:spcPct val="95825"/>
              </a:lnSpc>
              <a:spcBef>
                <a:spcPts val="90"/>
              </a:spcBef>
            </a:pPr>
            <a:r>
              <a:rPr sz="1800" spc="50" dirty="0" smtClean="0">
                <a:solidFill>
                  <a:srgbClr val="FFFFFF"/>
                </a:solidFill>
                <a:latin typeface="Times New Roman"/>
                <a:cs typeface="Times New Roman"/>
              </a:rPr>
              <a:t>Analisis</a:t>
            </a:r>
            <a:endParaRPr sz="1800">
              <a:latin typeface="Times New Roman"/>
              <a:cs typeface="Times New Roman"/>
            </a:endParaRPr>
          </a:p>
          <a:p>
            <a:pPr marL="12700">
              <a:lnSpc>
                <a:spcPct val="95825"/>
              </a:lnSpc>
              <a:spcBef>
                <a:spcPts val="90"/>
              </a:spcBef>
            </a:pPr>
            <a:r>
              <a:rPr sz="1800" i="1" spc="51" dirty="0" smtClean="0">
                <a:solidFill>
                  <a:srgbClr val="FFFFFF"/>
                </a:solidFill>
                <a:latin typeface="Times New Roman"/>
                <a:cs typeface="Times New Roman"/>
              </a:rPr>
              <a:t>Personal Branding</a:t>
            </a:r>
            <a:endParaRPr sz="1800">
              <a:latin typeface="Times New Roman"/>
              <a:cs typeface="Times New Roman"/>
            </a:endParaRPr>
          </a:p>
        </p:txBody>
      </p:sp>
      <p:sp>
        <p:nvSpPr>
          <p:cNvPr id="8" name="object 8"/>
          <p:cNvSpPr txBox="1"/>
          <p:nvPr/>
        </p:nvSpPr>
        <p:spPr>
          <a:xfrm>
            <a:off x="2617786" y="3282983"/>
            <a:ext cx="1681226" cy="279400"/>
          </a:xfrm>
          <a:prstGeom prst="rect">
            <a:avLst/>
          </a:prstGeom>
        </p:spPr>
        <p:txBody>
          <a:bodyPr wrap="square" lIns="0" tIns="13335" rIns="0" bIns="0" rtlCol="0">
            <a:noAutofit/>
          </a:bodyPr>
          <a:lstStyle/>
          <a:p>
            <a:pPr marL="12700">
              <a:lnSpc>
                <a:spcPts val="2100"/>
              </a:lnSpc>
            </a:pPr>
            <a:r>
              <a:rPr sz="2000" b="1" spc="175" dirty="0" smtClean="0">
                <a:latin typeface="Times New Roman"/>
                <a:cs typeface="Times New Roman"/>
              </a:rPr>
              <a:t>Pelaksanaan</a:t>
            </a:r>
            <a:endParaRPr sz="2000">
              <a:latin typeface="Times New Roman"/>
              <a:cs typeface="Times New Roman"/>
            </a:endParaRPr>
          </a:p>
        </p:txBody>
      </p:sp>
      <p:sp>
        <p:nvSpPr>
          <p:cNvPr id="7" name="object 7"/>
          <p:cNvSpPr txBox="1"/>
          <p:nvPr/>
        </p:nvSpPr>
        <p:spPr>
          <a:xfrm>
            <a:off x="2425005" y="3587783"/>
            <a:ext cx="9259330" cy="593056"/>
          </a:xfrm>
          <a:prstGeom prst="rect">
            <a:avLst/>
          </a:prstGeom>
        </p:spPr>
        <p:txBody>
          <a:bodyPr wrap="square" lIns="0" tIns="14001" rIns="0" bIns="0" rtlCol="0">
            <a:noAutofit/>
          </a:bodyPr>
          <a:lstStyle/>
          <a:p>
            <a:pPr marL="12700" marR="39428">
              <a:lnSpc>
                <a:spcPts val="2205"/>
              </a:lnSpc>
            </a:pPr>
            <a:r>
              <a:rPr sz="2000" spc="120" dirty="0" smtClean="0">
                <a:latin typeface="Calibri"/>
                <a:cs typeface="Calibri"/>
              </a:rPr>
              <a:t>1.</a:t>
            </a:r>
            <a:r>
              <a:rPr sz="2000" spc="123" dirty="0" smtClean="0">
                <a:latin typeface="Times New Roman"/>
                <a:cs typeface="Times New Roman"/>
              </a:rPr>
              <a:t>Peserta didik dapat memahami pentingnya </a:t>
            </a:r>
            <a:r>
              <a:rPr sz="2000" i="1" spc="123" dirty="0" smtClean="0">
                <a:latin typeface="Times New Roman"/>
                <a:cs typeface="Times New Roman"/>
              </a:rPr>
              <a:t>personal branding</a:t>
            </a:r>
            <a:r>
              <a:rPr sz="2000" spc="123" dirty="0" smtClean="0">
                <a:latin typeface="Times New Roman"/>
                <a:cs typeface="Times New Roman"/>
              </a:rPr>
              <a:t>.</a:t>
            </a:r>
            <a:endParaRPr sz="2000">
              <a:latin typeface="Times New Roman"/>
              <a:cs typeface="Times New Roman"/>
            </a:endParaRPr>
          </a:p>
          <a:p>
            <a:pPr marL="12700">
              <a:lnSpc>
                <a:spcPts val="2400"/>
              </a:lnSpc>
              <a:spcBef>
                <a:spcPts val="9"/>
              </a:spcBef>
            </a:pPr>
            <a:r>
              <a:rPr sz="2000" spc="120" dirty="0" smtClean="0">
                <a:latin typeface="Calibri"/>
                <a:cs typeface="Calibri"/>
              </a:rPr>
              <a:t>2.</a:t>
            </a:r>
            <a:r>
              <a:rPr sz="2000" spc="109" dirty="0" smtClean="0">
                <a:latin typeface="Times New Roman"/>
                <a:cs typeface="Times New Roman"/>
              </a:rPr>
              <a:t>Peserta didik menjelaskan kiat-kiat melakukan </a:t>
            </a:r>
            <a:r>
              <a:rPr sz="2000" i="1" spc="109" dirty="0" smtClean="0">
                <a:latin typeface="Times New Roman"/>
                <a:cs typeface="Times New Roman"/>
              </a:rPr>
              <a:t>personal branding </a:t>
            </a:r>
            <a:r>
              <a:rPr sz="2000" spc="109" dirty="0" smtClean="0">
                <a:latin typeface="Times New Roman"/>
                <a:cs typeface="Times New Roman"/>
              </a:rPr>
              <a:t>baik secara</a:t>
            </a:r>
            <a:endParaRPr sz="2000">
              <a:latin typeface="Times New Roman"/>
              <a:cs typeface="Times New Roman"/>
            </a:endParaRPr>
          </a:p>
        </p:txBody>
      </p:sp>
      <p:sp>
        <p:nvSpPr>
          <p:cNvPr id="6" name="object 6"/>
          <p:cNvSpPr txBox="1"/>
          <p:nvPr/>
        </p:nvSpPr>
        <p:spPr>
          <a:xfrm>
            <a:off x="217487" y="3630960"/>
            <a:ext cx="1483182" cy="528319"/>
          </a:xfrm>
          <a:prstGeom prst="rect">
            <a:avLst/>
          </a:prstGeom>
        </p:spPr>
        <p:txBody>
          <a:bodyPr wrap="square" lIns="0" tIns="12065" rIns="0" bIns="0" rtlCol="0">
            <a:noAutofit/>
          </a:bodyPr>
          <a:lstStyle/>
          <a:p>
            <a:pPr marL="12700">
              <a:lnSpc>
                <a:spcPts val="1900"/>
              </a:lnSpc>
            </a:pPr>
            <a:r>
              <a:rPr sz="1800" b="1" spc="76" dirty="0" smtClean="0">
                <a:solidFill>
                  <a:srgbClr val="FFFFFF"/>
                </a:solidFill>
                <a:latin typeface="Times New Roman"/>
                <a:cs typeface="Times New Roman"/>
              </a:rPr>
              <a:t>Peran Guru :</a:t>
            </a:r>
            <a:endParaRPr sz="1800">
              <a:latin typeface="Times New Roman"/>
              <a:cs typeface="Times New Roman"/>
            </a:endParaRPr>
          </a:p>
          <a:p>
            <a:pPr marL="12700" marR="34290">
              <a:lnSpc>
                <a:spcPct val="95825"/>
              </a:lnSpc>
            </a:pPr>
            <a:r>
              <a:rPr sz="1800" spc="85" dirty="0" smtClean="0">
                <a:solidFill>
                  <a:srgbClr val="FFFFFF"/>
                </a:solidFill>
                <a:latin typeface="Times New Roman"/>
                <a:cs typeface="Times New Roman"/>
              </a:rPr>
              <a:t>Fasilitator</a:t>
            </a:r>
            <a:endParaRPr sz="1800">
              <a:latin typeface="Times New Roman"/>
              <a:cs typeface="Times New Roman"/>
            </a:endParaRPr>
          </a:p>
        </p:txBody>
      </p:sp>
      <p:sp>
        <p:nvSpPr>
          <p:cNvPr id="5" name="object 5"/>
          <p:cNvSpPr txBox="1"/>
          <p:nvPr/>
        </p:nvSpPr>
        <p:spPr>
          <a:xfrm>
            <a:off x="2553529" y="4197383"/>
            <a:ext cx="8836163" cy="1193800"/>
          </a:xfrm>
          <a:prstGeom prst="rect">
            <a:avLst/>
          </a:prstGeom>
        </p:spPr>
        <p:txBody>
          <a:bodyPr wrap="square" lIns="0" tIns="14001" rIns="0" bIns="0" rtlCol="0">
            <a:noAutofit/>
          </a:bodyPr>
          <a:lstStyle/>
          <a:p>
            <a:pPr marL="12700" marR="39428">
              <a:lnSpc>
                <a:spcPts val="2205"/>
              </a:lnSpc>
            </a:pPr>
            <a:r>
              <a:rPr sz="2000" spc="89" dirty="0" smtClean="0">
                <a:latin typeface="Calibri"/>
                <a:cs typeface="Calibri"/>
              </a:rPr>
              <a:t>.</a:t>
            </a:r>
            <a:r>
              <a:rPr sz="2000" spc="134" dirty="0" smtClean="0">
                <a:latin typeface="Times New Roman"/>
                <a:cs typeface="Times New Roman"/>
              </a:rPr>
              <a:t>langsung maupun tidak  langsung.</a:t>
            </a:r>
            <a:endParaRPr sz="2000">
              <a:latin typeface="Times New Roman"/>
              <a:cs typeface="Times New Roman"/>
            </a:endParaRPr>
          </a:p>
          <a:p>
            <a:pPr marL="12700">
              <a:lnSpc>
                <a:spcPts val="2400"/>
              </a:lnSpc>
              <a:spcBef>
                <a:spcPts val="9"/>
              </a:spcBef>
            </a:pPr>
            <a:r>
              <a:rPr sz="2000" spc="94" dirty="0" smtClean="0">
                <a:latin typeface="Calibri"/>
                <a:cs typeface="Calibri"/>
              </a:rPr>
              <a:t>.</a:t>
            </a:r>
            <a:r>
              <a:rPr sz="2000" spc="124" dirty="0" smtClean="0">
                <a:latin typeface="Times New Roman"/>
                <a:cs typeface="Times New Roman"/>
              </a:rPr>
              <a:t>Peserta didik menerapkan metode </a:t>
            </a:r>
            <a:r>
              <a:rPr sz="2000" i="1" spc="124" dirty="0" smtClean="0">
                <a:latin typeface="Times New Roman"/>
                <a:cs typeface="Times New Roman"/>
              </a:rPr>
              <a:t>personal branding </a:t>
            </a:r>
            <a:r>
              <a:rPr sz="2000" spc="124" dirty="0" smtClean="0">
                <a:latin typeface="Times New Roman"/>
                <a:cs typeface="Times New Roman"/>
              </a:rPr>
              <a:t>yang  selaras dengan</a:t>
            </a:r>
            <a:endParaRPr sz="2000">
              <a:latin typeface="Times New Roman"/>
              <a:cs typeface="Times New Roman"/>
            </a:endParaRPr>
          </a:p>
          <a:p>
            <a:pPr marL="76957" marR="39428">
              <a:lnSpc>
                <a:spcPts val="2295"/>
              </a:lnSpc>
            </a:pPr>
            <a:r>
              <a:rPr sz="2000" spc="179" dirty="0" smtClean="0">
                <a:latin typeface="Times New Roman"/>
                <a:cs typeface="Times New Roman"/>
              </a:rPr>
              <a:t>tuntutan dunia</a:t>
            </a:r>
            <a:endParaRPr sz="2000">
              <a:latin typeface="Times New Roman"/>
              <a:cs typeface="Times New Roman"/>
            </a:endParaRPr>
          </a:p>
          <a:p>
            <a:pPr marL="76957" marR="39428">
              <a:lnSpc>
                <a:spcPct val="95825"/>
              </a:lnSpc>
            </a:pPr>
            <a:r>
              <a:rPr sz="2000" spc="103" dirty="0" smtClean="0">
                <a:latin typeface="Times New Roman"/>
                <a:cs typeface="Times New Roman"/>
              </a:rPr>
              <a:t>kerja.</a:t>
            </a:r>
            <a:endParaRPr sz="2000">
              <a:latin typeface="Times New Roman"/>
              <a:cs typeface="Times New Roman"/>
            </a:endParaRPr>
          </a:p>
        </p:txBody>
      </p:sp>
      <p:sp>
        <p:nvSpPr>
          <p:cNvPr id="4" name="object 4"/>
          <p:cNvSpPr txBox="1"/>
          <p:nvPr/>
        </p:nvSpPr>
        <p:spPr>
          <a:xfrm>
            <a:off x="196850" y="4345335"/>
            <a:ext cx="2111587" cy="2174239"/>
          </a:xfrm>
          <a:prstGeom prst="rect">
            <a:avLst/>
          </a:prstGeom>
        </p:spPr>
        <p:txBody>
          <a:bodyPr wrap="square" lIns="0" tIns="12065" rIns="0" bIns="0" rtlCol="0">
            <a:noAutofit/>
          </a:bodyPr>
          <a:lstStyle/>
          <a:p>
            <a:pPr marL="12700" marR="26730">
              <a:lnSpc>
                <a:spcPts val="1900"/>
              </a:lnSpc>
            </a:pPr>
            <a:r>
              <a:rPr sz="1800" b="1" spc="124" dirty="0" smtClean="0">
                <a:solidFill>
                  <a:srgbClr val="FFFFFF"/>
                </a:solidFill>
                <a:latin typeface="Times New Roman"/>
                <a:cs typeface="Times New Roman"/>
              </a:rPr>
              <a:t>Dimensi Proﬁl</a:t>
            </a:r>
            <a:endParaRPr sz="1800">
              <a:latin typeface="Times New Roman"/>
              <a:cs typeface="Times New Roman"/>
            </a:endParaRPr>
          </a:p>
          <a:p>
            <a:pPr marL="12700">
              <a:lnSpc>
                <a:spcPct val="100041"/>
              </a:lnSpc>
            </a:pPr>
            <a:r>
              <a:rPr sz="1800" b="1" spc="110" dirty="0" smtClean="0">
                <a:solidFill>
                  <a:srgbClr val="FFFFFF"/>
                </a:solidFill>
                <a:latin typeface="Times New Roman"/>
                <a:cs typeface="Times New Roman"/>
              </a:rPr>
              <a:t>Pelajar</a:t>
            </a:r>
            <a:r>
              <a:rPr sz="1800" b="1" spc="-96" dirty="0" smtClean="0">
                <a:solidFill>
                  <a:srgbClr val="FFFFFF"/>
                </a:solidFill>
                <a:latin typeface="Times New Roman"/>
                <a:cs typeface="Times New Roman"/>
              </a:rPr>
              <a:t> </a:t>
            </a:r>
            <a:r>
              <a:rPr sz="1800" b="1" spc="112" dirty="0" smtClean="0">
                <a:solidFill>
                  <a:srgbClr val="FFFFFF"/>
                </a:solidFill>
                <a:latin typeface="Times New Roman"/>
                <a:cs typeface="Times New Roman"/>
              </a:rPr>
              <a:t>Pancasila</a:t>
            </a:r>
            <a:r>
              <a:rPr sz="1800" b="1" spc="160" dirty="0" smtClean="0">
                <a:solidFill>
                  <a:srgbClr val="FFFFFF"/>
                </a:solidFill>
                <a:latin typeface="Times New Roman"/>
                <a:cs typeface="Times New Roman"/>
              </a:rPr>
              <a:t> </a:t>
            </a:r>
            <a:r>
              <a:rPr sz="1800" b="1" spc="0" dirty="0" smtClean="0">
                <a:solidFill>
                  <a:srgbClr val="FFFFFF"/>
                </a:solidFill>
                <a:latin typeface="Times New Roman"/>
                <a:cs typeface="Times New Roman"/>
              </a:rPr>
              <a:t>: </a:t>
            </a:r>
            <a:r>
              <a:rPr sz="1800" spc="131" dirty="0" smtClean="0">
                <a:solidFill>
                  <a:srgbClr val="FFFFFF"/>
                </a:solidFill>
                <a:latin typeface="Times New Roman"/>
                <a:cs typeface="Times New Roman"/>
              </a:rPr>
              <a:t>Beriman,</a:t>
            </a:r>
            <a:r>
              <a:rPr sz="1800" spc="-117" dirty="0" smtClean="0">
                <a:solidFill>
                  <a:srgbClr val="FFFFFF"/>
                </a:solidFill>
                <a:latin typeface="Times New Roman"/>
                <a:cs typeface="Times New Roman"/>
              </a:rPr>
              <a:t> </a:t>
            </a:r>
            <a:r>
              <a:rPr sz="1800" spc="136" dirty="0" smtClean="0">
                <a:solidFill>
                  <a:srgbClr val="FFFFFF"/>
                </a:solidFill>
                <a:latin typeface="Times New Roman"/>
                <a:cs typeface="Times New Roman"/>
              </a:rPr>
              <a:t>Bertaqwa</a:t>
            </a:r>
            <a:r>
              <a:rPr sz="1800" spc="71" dirty="0" smtClean="0">
                <a:solidFill>
                  <a:srgbClr val="FFFFFF"/>
                </a:solidFill>
                <a:latin typeface="Times New Roman"/>
                <a:cs typeface="Times New Roman"/>
              </a:rPr>
              <a:t> </a:t>
            </a:r>
            <a:r>
              <a:rPr sz="1800" spc="143" dirty="0" smtClean="0">
                <a:solidFill>
                  <a:srgbClr val="FFFFFF"/>
                </a:solidFill>
                <a:latin typeface="Times New Roman"/>
                <a:cs typeface="Times New Roman"/>
              </a:rPr>
              <a:t>kepada</a:t>
            </a:r>
            <a:r>
              <a:rPr sz="1800" spc="167" dirty="0" smtClean="0">
                <a:solidFill>
                  <a:srgbClr val="FFFFFF"/>
                </a:solidFill>
                <a:latin typeface="Times New Roman"/>
                <a:cs typeface="Times New Roman"/>
              </a:rPr>
              <a:t> </a:t>
            </a:r>
            <a:r>
              <a:rPr sz="1800" spc="155" dirty="0" smtClean="0">
                <a:solidFill>
                  <a:srgbClr val="FFFFFF"/>
                </a:solidFill>
                <a:latin typeface="Times New Roman"/>
                <a:cs typeface="Times New Roman"/>
              </a:rPr>
              <a:t>Tuhan</a:t>
            </a:r>
            <a:r>
              <a:rPr sz="1800" spc="-77" dirty="0" smtClean="0">
                <a:solidFill>
                  <a:srgbClr val="FFFFFF"/>
                </a:solidFill>
                <a:latin typeface="Times New Roman"/>
                <a:cs typeface="Times New Roman"/>
              </a:rPr>
              <a:t> </a:t>
            </a:r>
            <a:r>
              <a:rPr sz="1800" spc="0" dirty="0" smtClean="0">
                <a:solidFill>
                  <a:srgbClr val="FFFFFF"/>
                </a:solidFill>
                <a:latin typeface="Times New Roman"/>
                <a:cs typeface="Times New Roman"/>
              </a:rPr>
              <a:t>YME </a:t>
            </a:r>
            <a:r>
              <a:rPr sz="1800" spc="163" dirty="0" smtClean="0">
                <a:solidFill>
                  <a:srgbClr val="FFFFFF"/>
                </a:solidFill>
                <a:latin typeface="Times New Roman"/>
                <a:cs typeface="Times New Roman"/>
              </a:rPr>
              <a:t>dan</a:t>
            </a:r>
            <a:r>
              <a:rPr sz="1800" spc="118" dirty="0" smtClean="0">
                <a:solidFill>
                  <a:srgbClr val="FFFFFF"/>
                </a:solidFill>
                <a:latin typeface="Times New Roman"/>
                <a:cs typeface="Times New Roman"/>
              </a:rPr>
              <a:t> </a:t>
            </a:r>
            <a:r>
              <a:rPr sz="1800" spc="154" dirty="0" smtClean="0">
                <a:solidFill>
                  <a:srgbClr val="FFFFFF"/>
                </a:solidFill>
                <a:latin typeface="Times New Roman"/>
                <a:cs typeface="Times New Roman"/>
              </a:rPr>
              <a:t>Berakhlaq</a:t>
            </a:r>
            <a:r>
              <a:rPr sz="1800" spc="84" dirty="0" smtClean="0">
                <a:solidFill>
                  <a:srgbClr val="FFFFFF"/>
                </a:solidFill>
                <a:latin typeface="Times New Roman"/>
                <a:cs typeface="Times New Roman"/>
              </a:rPr>
              <a:t> </a:t>
            </a:r>
            <a:r>
              <a:rPr sz="1800" spc="0" dirty="0" smtClean="0">
                <a:solidFill>
                  <a:srgbClr val="FFFFFF"/>
                </a:solidFill>
                <a:latin typeface="Times New Roman"/>
                <a:cs typeface="Times New Roman"/>
              </a:rPr>
              <a:t>Mulia;</a:t>
            </a:r>
            <a:r>
              <a:rPr sz="1800" spc="302" dirty="0" smtClean="0">
                <a:solidFill>
                  <a:srgbClr val="FFFFFF"/>
                </a:solidFill>
                <a:latin typeface="Times New Roman"/>
                <a:cs typeface="Times New Roman"/>
              </a:rPr>
              <a:t> </a:t>
            </a:r>
            <a:r>
              <a:rPr sz="1800" spc="47" dirty="0" smtClean="0">
                <a:solidFill>
                  <a:srgbClr val="FFFFFF"/>
                </a:solidFill>
                <a:latin typeface="Times New Roman"/>
                <a:cs typeface="Times New Roman"/>
              </a:rPr>
              <a:t>Kreatif;</a:t>
            </a:r>
            <a:r>
              <a:rPr sz="1800" spc="30" dirty="0" smtClean="0">
                <a:solidFill>
                  <a:srgbClr val="FFFFFF"/>
                </a:solidFill>
                <a:latin typeface="Times New Roman"/>
                <a:cs typeface="Times New Roman"/>
              </a:rPr>
              <a:t> </a:t>
            </a:r>
            <a:r>
              <a:rPr sz="1800" spc="77" dirty="0" smtClean="0">
                <a:solidFill>
                  <a:srgbClr val="FFFFFF"/>
                </a:solidFill>
                <a:latin typeface="Times New Roman"/>
                <a:cs typeface="Times New Roman"/>
              </a:rPr>
              <a:t>Mandiri;</a:t>
            </a:r>
            <a:endParaRPr sz="1800">
              <a:latin typeface="Times New Roman"/>
              <a:cs typeface="Times New Roman"/>
            </a:endParaRPr>
          </a:p>
          <a:p>
            <a:pPr marL="12700" marR="26730">
              <a:lnSpc>
                <a:spcPct val="95825"/>
              </a:lnSpc>
            </a:pPr>
            <a:r>
              <a:rPr sz="1800" spc="87" dirty="0" smtClean="0">
                <a:solidFill>
                  <a:srgbClr val="FFFFFF"/>
                </a:solidFill>
                <a:latin typeface="Times New Roman"/>
                <a:cs typeface="Times New Roman"/>
              </a:rPr>
              <a:t>Bernalar Kritis.</a:t>
            </a:r>
            <a:endParaRPr sz="1800">
              <a:latin typeface="Times New Roman"/>
              <a:cs typeface="Times New Roman"/>
            </a:endParaRPr>
          </a:p>
        </p:txBody>
      </p:sp>
      <p:sp>
        <p:nvSpPr>
          <p:cNvPr id="3" name="object 3"/>
          <p:cNvSpPr txBox="1"/>
          <p:nvPr/>
        </p:nvSpPr>
        <p:spPr>
          <a:xfrm>
            <a:off x="2553529" y="5721383"/>
            <a:ext cx="8846750" cy="889000"/>
          </a:xfrm>
          <a:prstGeom prst="rect">
            <a:avLst/>
          </a:prstGeom>
        </p:spPr>
        <p:txBody>
          <a:bodyPr wrap="square" lIns="0" tIns="13335" rIns="0" bIns="0" rtlCol="0">
            <a:noAutofit/>
          </a:bodyPr>
          <a:lstStyle/>
          <a:p>
            <a:pPr marL="76957" marR="31111">
              <a:lnSpc>
                <a:spcPts val="2100"/>
              </a:lnSpc>
            </a:pPr>
            <a:r>
              <a:rPr sz="2000" b="1" spc="113" dirty="0" smtClean="0">
                <a:latin typeface="Times New Roman"/>
                <a:cs typeface="Times New Roman"/>
              </a:rPr>
              <a:t>Tugas</a:t>
            </a:r>
            <a:endParaRPr sz="2000">
              <a:latin typeface="Times New Roman"/>
              <a:cs typeface="Times New Roman"/>
            </a:endParaRPr>
          </a:p>
          <a:p>
            <a:pPr marL="76957" indent="-64257">
              <a:lnSpc>
                <a:spcPts val="2400"/>
              </a:lnSpc>
              <a:spcBef>
                <a:spcPts val="60"/>
              </a:spcBef>
            </a:pPr>
            <a:r>
              <a:rPr sz="2000" spc="64" dirty="0" smtClean="0">
                <a:latin typeface="Calibri"/>
                <a:cs typeface="Calibri"/>
              </a:rPr>
              <a:t>.</a:t>
            </a:r>
            <a:r>
              <a:rPr sz="2000" spc="114" dirty="0" smtClean="0">
                <a:latin typeface="Times New Roman"/>
                <a:cs typeface="Times New Roman"/>
              </a:rPr>
              <a:t>Menganalisis</a:t>
            </a:r>
            <a:r>
              <a:rPr sz="2000" spc="-45" dirty="0" smtClean="0">
                <a:latin typeface="Times New Roman"/>
                <a:cs typeface="Times New Roman"/>
              </a:rPr>
              <a:t> </a:t>
            </a:r>
            <a:r>
              <a:rPr sz="2000" spc="94" dirty="0" smtClean="0">
                <a:latin typeface="Times New Roman"/>
                <a:cs typeface="Times New Roman"/>
              </a:rPr>
              <a:t>strategi</a:t>
            </a:r>
            <a:r>
              <a:rPr sz="2000" spc="387" dirty="0" smtClean="0">
                <a:latin typeface="Times New Roman"/>
                <a:cs typeface="Times New Roman"/>
              </a:rPr>
              <a:t> </a:t>
            </a:r>
            <a:r>
              <a:rPr sz="2000" i="1" spc="112" dirty="0" smtClean="0">
                <a:latin typeface="Times New Roman"/>
                <a:cs typeface="Times New Roman"/>
              </a:rPr>
              <a:t>personal</a:t>
            </a:r>
            <a:r>
              <a:rPr sz="2000" i="1" spc="-189" dirty="0" smtClean="0">
                <a:latin typeface="Times New Roman"/>
                <a:cs typeface="Times New Roman"/>
              </a:rPr>
              <a:t> </a:t>
            </a:r>
            <a:r>
              <a:rPr sz="2000" i="1" spc="118" dirty="0" smtClean="0">
                <a:latin typeface="Times New Roman"/>
                <a:cs typeface="Times New Roman"/>
              </a:rPr>
              <a:t>branding</a:t>
            </a:r>
            <a:r>
              <a:rPr sz="2000" i="1" spc="-194" dirty="0" smtClean="0">
                <a:latin typeface="Times New Roman"/>
                <a:cs typeface="Times New Roman"/>
              </a:rPr>
              <a:t> </a:t>
            </a:r>
            <a:r>
              <a:rPr sz="2000" spc="110" dirty="0" smtClean="0">
                <a:latin typeface="Times New Roman"/>
                <a:cs typeface="Times New Roman"/>
              </a:rPr>
              <a:t>melalui</a:t>
            </a:r>
            <a:r>
              <a:rPr sz="2000" spc="19" dirty="0" smtClean="0">
                <a:latin typeface="Times New Roman"/>
                <a:cs typeface="Times New Roman"/>
              </a:rPr>
              <a:t> </a:t>
            </a:r>
            <a:r>
              <a:rPr sz="2000" spc="95" dirty="0" smtClean="0">
                <a:latin typeface="Times New Roman"/>
                <a:cs typeface="Times New Roman"/>
              </a:rPr>
              <a:t>kiat-kiat</a:t>
            </a:r>
            <a:r>
              <a:rPr sz="2000" spc="-113" dirty="0" smtClean="0">
                <a:latin typeface="Times New Roman"/>
                <a:cs typeface="Times New Roman"/>
              </a:rPr>
              <a:t> </a:t>
            </a:r>
            <a:r>
              <a:rPr sz="2000" spc="107" dirty="0" smtClean="0">
                <a:latin typeface="Times New Roman"/>
                <a:cs typeface="Times New Roman"/>
              </a:rPr>
              <a:t>akurat</a:t>
            </a:r>
            <a:r>
              <a:rPr sz="2000" spc="369" dirty="0" smtClean="0">
                <a:latin typeface="Times New Roman"/>
                <a:cs typeface="Times New Roman"/>
              </a:rPr>
              <a:t> </a:t>
            </a:r>
            <a:r>
              <a:rPr sz="2000" spc="125" dirty="0" smtClean="0">
                <a:latin typeface="Times New Roman"/>
                <a:cs typeface="Times New Roman"/>
              </a:rPr>
              <a:t>dan</a:t>
            </a:r>
            <a:r>
              <a:rPr sz="2000" spc="308" dirty="0" smtClean="0">
                <a:latin typeface="Times New Roman"/>
                <a:cs typeface="Times New Roman"/>
              </a:rPr>
              <a:t> </a:t>
            </a:r>
            <a:r>
              <a:rPr sz="2000" spc="95" dirty="0" smtClean="0">
                <a:latin typeface="Times New Roman"/>
                <a:cs typeface="Times New Roman"/>
              </a:rPr>
              <a:t>efektif</a:t>
            </a:r>
            <a:r>
              <a:rPr sz="2000" spc="64" dirty="0" smtClean="0">
                <a:latin typeface="Times New Roman"/>
                <a:cs typeface="Times New Roman"/>
              </a:rPr>
              <a:t> </a:t>
            </a:r>
            <a:r>
              <a:rPr sz="2000" spc="102" dirty="0" smtClean="0">
                <a:latin typeface="Times New Roman"/>
                <a:cs typeface="Times New Roman"/>
              </a:rPr>
              <a:t>baik</a:t>
            </a:r>
            <a:endParaRPr sz="2000">
              <a:latin typeface="Times New Roman"/>
              <a:cs typeface="Times New Roman"/>
            </a:endParaRPr>
          </a:p>
        </p:txBody>
      </p:sp>
      <p:sp>
        <p:nvSpPr>
          <p:cNvPr id="2" name="object 2"/>
          <p:cNvSpPr txBox="1"/>
          <p:nvPr/>
        </p:nvSpPr>
        <p:spPr>
          <a:xfrm>
            <a:off x="2617786" y="6635783"/>
            <a:ext cx="4336288" cy="279400"/>
          </a:xfrm>
          <a:prstGeom prst="rect">
            <a:avLst/>
          </a:prstGeom>
        </p:spPr>
        <p:txBody>
          <a:bodyPr wrap="square" lIns="0" tIns="13335" rIns="0" bIns="0" rtlCol="0">
            <a:noAutofit/>
          </a:bodyPr>
          <a:lstStyle/>
          <a:p>
            <a:pPr marL="12700">
              <a:lnSpc>
                <a:spcPts val="2100"/>
              </a:lnSpc>
            </a:pPr>
            <a:r>
              <a:rPr sz="2000" spc="116" dirty="0" smtClean="0">
                <a:latin typeface="Times New Roman"/>
                <a:cs typeface="Times New Roman"/>
              </a:rPr>
              <a:t>secara langsung dan tidak  langsung.</a:t>
            </a:r>
            <a:endParaRPr sz="2000">
              <a:latin typeface="Times New Roman"/>
              <a:cs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3" name="object 33"/>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4" name="object 34"/>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5" name="object 35"/>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36" name="object 36"/>
          <p:cNvSpPr/>
          <p:nvPr/>
        </p:nvSpPr>
        <p:spPr>
          <a:xfrm>
            <a:off x="569912" y="773112"/>
            <a:ext cx="2209800" cy="811000"/>
          </a:xfrm>
          <a:custGeom>
            <a:avLst/>
            <a:gdLst/>
            <a:ahLst/>
            <a:cxnLst/>
            <a:rect l="l" t="t" r="r" b="b"/>
            <a:pathLst>
              <a:path w="2209800" h="811000">
                <a:moveTo>
                  <a:pt x="0" y="0"/>
                </a:moveTo>
                <a:lnTo>
                  <a:pt x="2209800" y="0"/>
                </a:lnTo>
                <a:lnTo>
                  <a:pt x="2209800" y="811000"/>
                </a:lnTo>
                <a:lnTo>
                  <a:pt x="0" y="811000"/>
                </a:lnTo>
                <a:lnTo>
                  <a:pt x="0" y="0"/>
                </a:lnTo>
                <a:close/>
              </a:path>
            </a:pathLst>
          </a:custGeom>
          <a:solidFill>
            <a:srgbClr val="E74C22"/>
          </a:solidFill>
        </p:spPr>
        <p:txBody>
          <a:bodyPr wrap="square" lIns="0" tIns="0" rIns="0" bIns="0" rtlCol="0">
            <a:noAutofit/>
          </a:bodyPr>
          <a:lstStyle/>
          <a:p>
            <a:endParaRPr/>
          </a:p>
        </p:txBody>
      </p:sp>
      <p:sp>
        <p:nvSpPr>
          <p:cNvPr id="37" name="object 37"/>
          <p:cNvSpPr/>
          <p:nvPr/>
        </p:nvSpPr>
        <p:spPr>
          <a:xfrm>
            <a:off x="2779712" y="773112"/>
            <a:ext cx="2211374" cy="811000"/>
          </a:xfrm>
          <a:custGeom>
            <a:avLst/>
            <a:gdLst/>
            <a:ahLst/>
            <a:cxnLst/>
            <a:rect l="l" t="t" r="r" b="b"/>
            <a:pathLst>
              <a:path w="2211374" h="811000">
                <a:moveTo>
                  <a:pt x="0" y="0"/>
                </a:moveTo>
                <a:lnTo>
                  <a:pt x="2211374" y="0"/>
                </a:lnTo>
                <a:lnTo>
                  <a:pt x="2211374" y="811000"/>
                </a:lnTo>
                <a:lnTo>
                  <a:pt x="0" y="811000"/>
                </a:lnTo>
                <a:lnTo>
                  <a:pt x="0" y="0"/>
                </a:lnTo>
                <a:close/>
              </a:path>
            </a:pathLst>
          </a:custGeom>
          <a:solidFill>
            <a:srgbClr val="E74C22"/>
          </a:solidFill>
        </p:spPr>
        <p:txBody>
          <a:bodyPr wrap="square" lIns="0" tIns="0" rIns="0" bIns="0" rtlCol="0">
            <a:noAutofit/>
          </a:bodyPr>
          <a:lstStyle/>
          <a:p>
            <a:endParaRPr/>
          </a:p>
        </p:txBody>
      </p:sp>
      <p:sp>
        <p:nvSpPr>
          <p:cNvPr id="38" name="object 38"/>
          <p:cNvSpPr/>
          <p:nvPr/>
        </p:nvSpPr>
        <p:spPr>
          <a:xfrm>
            <a:off x="4991087" y="773112"/>
            <a:ext cx="2209799" cy="811000"/>
          </a:xfrm>
          <a:custGeom>
            <a:avLst/>
            <a:gdLst/>
            <a:ahLst/>
            <a:cxnLst/>
            <a:rect l="l" t="t" r="r" b="b"/>
            <a:pathLst>
              <a:path w="2209799" h="811000">
                <a:moveTo>
                  <a:pt x="0" y="0"/>
                </a:moveTo>
                <a:lnTo>
                  <a:pt x="2209799" y="0"/>
                </a:lnTo>
                <a:lnTo>
                  <a:pt x="2209799" y="811000"/>
                </a:lnTo>
                <a:lnTo>
                  <a:pt x="0" y="811000"/>
                </a:lnTo>
                <a:lnTo>
                  <a:pt x="0" y="0"/>
                </a:lnTo>
                <a:close/>
              </a:path>
            </a:pathLst>
          </a:custGeom>
          <a:solidFill>
            <a:srgbClr val="E74C22"/>
          </a:solidFill>
        </p:spPr>
        <p:txBody>
          <a:bodyPr wrap="square" lIns="0" tIns="0" rIns="0" bIns="0" rtlCol="0">
            <a:noAutofit/>
          </a:bodyPr>
          <a:lstStyle/>
          <a:p>
            <a:endParaRPr/>
          </a:p>
        </p:txBody>
      </p:sp>
      <p:sp>
        <p:nvSpPr>
          <p:cNvPr id="39" name="object 39"/>
          <p:cNvSpPr/>
          <p:nvPr/>
        </p:nvSpPr>
        <p:spPr>
          <a:xfrm>
            <a:off x="7200886" y="773112"/>
            <a:ext cx="2211375" cy="811000"/>
          </a:xfrm>
          <a:custGeom>
            <a:avLst/>
            <a:gdLst/>
            <a:ahLst/>
            <a:cxnLst/>
            <a:rect l="l" t="t" r="r" b="b"/>
            <a:pathLst>
              <a:path w="2211375" h="811000">
                <a:moveTo>
                  <a:pt x="0" y="0"/>
                </a:moveTo>
                <a:lnTo>
                  <a:pt x="2211375" y="0"/>
                </a:lnTo>
                <a:lnTo>
                  <a:pt x="2211375" y="811000"/>
                </a:lnTo>
                <a:lnTo>
                  <a:pt x="0" y="811000"/>
                </a:lnTo>
                <a:lnTo>
                  <a:pt x="0" y="0"/>
                </a:lnTo>
                <a:close/>
              </a:path>
            </a:pathLst>
          </a:custGeom>
          <a:solidFill>
            <a:srgbClr val="E74C22"/>
          </a:solidFill>
        </p:spPr>
        <p:txBody>
          <a:bodyPr wrap="square" lIns="0" tIns="0" rIns="0" bIns="0" rtlCol="0">
            <a:noAutofit/>
          </a:bodyPr>
          <a:lstStyle/>
          <a:p>
            <a:endParaRPr/>
          </a:p>
        </p:txBody>
      </p:sp>
      <p:sp>
        <p:nvSpPr>
          <p:cNvPr id="40" name="object 40"/>
          <p:cNvSpPr/>
          <p:nvPr/>
        </p:nvSpPr>
        <p:spPr>
          <a:xfrm>
            <a:off x="9412262" y="773112"/>
            <a:ext cx="2209800" cy="811000"/>
          </a:xfrm>
          <a:custGeom>
            <a:avLst/>
            <a:gdLst/>
            <a:ahLst/>
            <a:cxnLst/>
            <a:rect l="l" t="t" r="r" b="b"/>
            <a:pathLst>
              <a:path w="2209800" h="811000">
                <a:moveTo>
                  <a:pt x="0" y="0"/>
                </a:moveTo>
                <a:lnTo>
                  <a:pt x="2209800" y="0"/>
                </a:lnTo>
                <a:lnTo>
                  <a:pt x="2209800" y="811000"/>
                </a:lnTo>
                <a:lnTo>
                  <a:pt x="0" y="811000"/>
                </a:lnTo>
                <a:lnTo>
                  <a:pt x="0" y="0"/>
                </a:lnTo>
                <a:close/>
              </a:path>
            </a:pathLst>
          </a:custGeom>
          <a:solidFill>
            <a:srgbClr val="E74C22"/>
          </a:solidFill>
        </p:spPr>
        <p:txBody>
          <a:bodyPr wrap="square" lIns="0" tIns="0" rIns="0" bIns="0" rtlCol="0">
            <a:noAutofit/>
          </a:bodyPr>
          <a:lstStyle/>
          <a:p>
            <a:endParaRPr/>
          </a:p>
        </p:txBody>
      </p:sp>
      <p:sp>
        <p:nvSpPr>
          <p:cNvPr id="41" name="object 41"/>
          <p:cNvSpPr/>
          <p:nvPr/>
        </p:nvSpPr>
        <p:spPr>
          <a:xfrm>
            <a:off x="569912" y="1584112"/>
            <a:ext cx="2209800" cy="3145375"/>
          </a:xfrm>
          <a:custGeom>
            <a:avLst/>
            <a:gdLst/>
            <a:ahLst/>
            <a:cxnLst/>
            <a:rect l="l" t="t" r="r" b="b"/>
            <a:pathLst>
              <a:path w="2209800" h="3145375">
                <a:moveTo>
                  <a:pt x="0" y="0"/>
                </a:moveTo>
                <a:lnTo>
                  <a:pt x="2209800" y="0"/>
                </a:lnTo>
                <a:lnTo>
                  <a:pt x="2209800" y="3145375"/>
                </a:lnTo>
                <a:lnTo>
                  <a:pt x="0" y="3145375"/>
                </a:lnTo>
                <a:lnTo>
                  <a:pt x="0" y="0"/>
                </a:lnTo>
                <a:close/>
              </a:path>
            </a:pathLst>
          </a:custGeom>
          <a:solidFill>
            <a:srgbClr val="F6D0CC"/>
          </a:solidFill>
        </p:spPr>
        <p:txBody>
          <a:bodyPr wrap="square" lIns="0" tIns="0" rIns="0" bIns="0" rtlCol="0">
            <a:noAutofit/>
          </a:bodyPr>
          <a:lstStyle/>
          <a:p>
            <a:endParaRPr/>
          </a:p>
        </p:txBody>
      </p:sp>
      <p:sp>
        <p:nvSpPr>
          <p:cNvPr id="42" name="object 42"/>
          <p:cNvSpPr/>
          <p:nvPr/>
        </p:nvSpPr>
        <p:spPr>
          <a:xfrm>
            <a:off x="2779712" y="1584112"/>
            <a:ext cx="2211374" cy="3145375"/>
          </a:xfrm>
          <a:custGeom>
            <a:avLst/>
            <a:gdLst/>
            <a:ahLst/>
            <a:cxnLst/>
            <a:rect l="l" t="t" r="r" b="b"/>
            <a:pathLst>
              <a:path w="2211374" h="3145375">
                <a:moveTo>
                  <a:pt x="0" y="0"/>
                </a:moveTo>
                <a:lnTo>
                  <a:pt x="2211374" y="0"/>
                </a:lnTo>
                <a:lnTo>
                  <a:pt x="2211374" y="3145375"/>
                </a:lnTo>
                <a:lnTo>
                  <a:pt x="0" y="3145375"/>
                </a:lnTo>
                <a:lnTo>
                  <a:pt x="0" y="0"/>
                </a:lnTo>
                <a:close/>
              </a:path>
            </a:pathLst>
          </a:custGeom>
          <a:solidFill>
            <a:srgbClr val="F6D0CC"/>
          </a:solidFill>
        </p:spPr>
        <p:txBody>
          <a:bodyPr wrap="square" lIns="0" tIns="0" rIns="0" bIns="0" rtlCol="0">
            <a:noAutofit/>
          </a:bodyPr>
          <a:lstStyle/>
          <a:p>
            <a:endParaRPr/>
          </a:p>
        </p:txBody>
      </p:sp>
      <p:sp>
        <p:nvSpPr>
          <p:cNvPr id="43" name="object 43"/>
          <p:cNvSpPr/>
          <p:nvPr/>
        </p:nvSpPr>
        <p:spPr>
          <a:xfrm>
            <a:off x="4991087" y="1584112"/>
            <a:ext cx="2209799" cy="3145375"/>
          </a:xfrm>
          <a:custGeom>
            <a:avLst/>
            <a:gdLst/>
            <a:ahLst/>
            <a:cxnLst/>
            <a:rect l="l" t="t" r="r" b="b"/>
            <a:pathLst>
              <a:path w="2209799" h="3145375">
                <a:moveTo>
                  <a:pt x="0" y="0"/>
                </a:moveTo>
                <a:lnTo>
                  <a:pt x="2209799" y="0"/>
                </a:lnTo>
                <a:lnTo>
                  <a:pt x="2209799" y="3145375"/>
                </a:lnTo>
                <a:lnTo>
                  <a:pt x="0" y="3145375"/>
                </a:lnTo>
                <a:lnTo>
                  <a:pt x="0" y="0"/>
                </a:lnTo>
                <a:close/>
              </a:path>
            </a:pathLst>
          </a:custGeom>
          <a:solidFill>
            <a:srgbClr val="F6D0CC"/>
          </a:solidFill>
        </p:spPr>
        <p:txBody>
          <a:bodyPr wrap="square" lIns="0" tIns="0" rIns="0" bIns="0" rtlCol="0">
            <a:noAutofit/>
          </a:bodyPr>
          <a:lstStyle/>
          <a:p>
            <a:endParaRPr/>
          </a:p>
        </p:txBody>
      </p:sp>
      <p:sp>
        <p:nvSpPr>
          <p:cNvPr id="44" name="object 44"/>
          <p:cNvSpPr/>
          <p:nvPr/>
        </p:nvSpPr>
        <p:spPr>
          <a:xfrm>
            <a:off x="7200886" y="1584112"/>
            <a:ext cx="2211375" cy="3145375"/>
          </a:xfrm>
          <a:custGeom>
            <a:avLst/>
            <a:gdLst/>
            <a:ahLst/>
            <a:cxnLst/>
            <a:rect l="l" t="t" r="r" b="b"/>
            <a:pathLst>
              <a:path w="2211375" h="3145375">
                <a:moveTo>
                  <a:pt x="0" y="0"/>
                </a:moveTo>
                <a:lnTo>
                  <a:pt x="2211375" y="0"/>
                </a:lnTo>
                <a:lnTo>
                  <a:pt x="2211375" y="3145375"/>
                </a:lnTo>
                <a:lnTo>
                  <a:pt x="0" y="3145375"/>
                </a:lnTo>
                <a:lnTo>
                  <a:pt x="0" y="0"/>
                </a:lnTo>
                <a:close/>
              </a:path>
            </a:pathLst>
          </a:custGeom>
          <a:solidFill>
            <a:srgbClr val="F6D0CC"/>
          </a:solidFill>
        </p:spPr>
        <p:txBody>
          <a:bodyPr wrap="square" lIns="0" tIns="0" rIns="0" bIns="0" rtlCol="0">
            <a:noAutofit/>
          </a:bodyPr>
          <a:lstStyle/>
          <a:p>
            <a:endParaRPr/>
          </a:p>
        </p:txBody>
      </p:sp>
      <p:sp>
        <p:nvSpPr>
          <p:cNvPr id="45" name="object 45"/>
          <p:cNvSpPr/>
          <p:nvPr/>
        </p:nvSpPr>
        <p:spPr>
          <a:xfrm>
            <a:off x="9412262" y="1584112"/>
            <a:ext cx="2209800" cy="3145375"/>
          </a:xfrm>
          <a:custGeom>
            <a:avLst/>
            <a:gdLst/>
            <a:ahLst/>
            <a:cxnLst/>
            <a:rect l="l" t="t" r="r" b="b"/>
            <a:pathLst>
              <a:path w="2209800" h="3145375">
                <a:moveTo>
                  <a:pt x="0" y="0"/>
                </a:moveTo>
                <a:lnTo>
                  <a:pt x="2209800" y="0"/>
                </a:lnTo>
                <a:lnTo>
                  <a:pt x="2209800" y="3145375"/>
                </a:lnTo>
                <a:lnTo>
                  <a:pt x="0" y="3145375"/>
                </a:lnTo>
                <a:lnTo>
                  <a:pt x="0" y="0"/>
                </a:lnTo>
                <a:close/>
              </a:path>
            </a:pathLst>
          </a:custGeom>
          <a:solidFill>
            <a:srgbClr val="F6D0CC"/>
          </a:solidFill>
        </p:spPr>
        <p:txBody>
          <a:bodyPr wrap="square" lIns="0" tIns="0" rIns="0" bIns="0" rtlCol="0">
            <a:noAutofit/>
          </a:bodyPr>
          <a:lstStyle/>
          <a:p>
            <a:endParaRPr/>
          </a:p>
        </p:txBody>
      </p:sp>
      <p:sp>
        <p:nvSpPr>
          <p:cNvPr id="46" name="object 46"/>
          <p:cNvSpPr/>
          <p:nvPr/>
        </p:nvSpPr>
        <p:spPr>
          <a:xfrm>
            <a:off x="569912" y="4729487"/>
            <a:ext cx="2209800" cy="2654749"/>
          </a:xfrm>
          <a:custGeom>
            <a:avLst/>
            <a:gdLst/>
            <a:ahLst/>
            <a:cxnLst/>
            <a:rect l="l" t="t" r="r" b="b"/>
            <a:pathLst>
              <a:path w="2209800" h="2654749">
                <a:moveTo>
                  <a:pt x="2209800" y="0"/>
                </a:moveTo>
                <a:lnTo>
                  <a:pt x="0" y="0"/>
                </a:lnTo>
                <a:lnTo>
                  <a:pt x="0" y="2128512"/>
                </a:lnTo>
                <a:lnTo>
                  <a:pt x="2209800" y="2128512"/>
                </a:lnTo>
                <a:lnTo>
                  <a:pt x="2209800" y="0"/>
                </a:lnTo>
                <a:close/>
              </a:path>
            </a:pathLst>
          </a:custGeom>
          <a:solidFill>
            <a:srgbClr val="FAE9E7"/>
          </a:solidFill>
        </p:spPr>
        <p:txBody>
          <a:bodyPr wrap="square" lIns="0" tIns="0" rIns="0" bIns="0" rtlCol="0">
            <a:noAutofit/>
          </a:bodyPr>
          <a:lstStyle/>
          <a:p>
            <a:endParaRPr/>
          </a:p>
        </p:txBody>
      </p:sp>
      <p:sp>
        <p:nvSpPr>
          <p:cNvPr id="47" name="object 47"/>
          <p:cNvSpPr/>
          <p:nvPr/>
        </p:nvSpPr>
        <p:spPr>
          <a:xfrm>
            <a:off x="2779712" y="4729487"/>
            <a:ext cx="2211374" cy="2654749"/>
          </a:xfrm>
          <a:custGeom>
            <a:avLst/>
            <a:gdLst/>
            <a:ahLst/>
            <a:cxnLst/>
            <a:rect l="l" t="t" r="r" b="b"/>
            <a:pathLst>
              <a:path w="2211374" h="2654749">
                <a:moveTo>
                  <a:pt x="2211374" y="0"/>
                </a:moveTo>
                <a:lnTo>
                  <a:pt x="0" y="0"/>
                </a:lnTo>
                <a:lnTo>
                  <a:pt x="0" y="2128512"/>
                </a:lnTo>
                <a:lnTo>
                  <a:pt x="2211374" y="2128512"/>
                </a:lnTo>
                <a:lnTo>
                  <a:pt x="2211374" y="0"/>
                </a:lnTo>
                <a:close/>
              </a:path>
            </a:pathLst>
          </a:custGeom>
          <a:solidFill>
            <a:srgbClr val="FAE9E7"/>
          </a:solidFill>
        </p:spPr>
        <p:txBody>
          <a:bodyPr wrap="square" lIns="0" tIns="0" rIns="0" bIns="0" rtlCol="0">
            <a:noAutofit/>
          </a:bodyPr>
          <a:lstStyle/>
          <a:p>
            <a:endParaRPr/>
          </a:p>
        </p:txBody>
      </p:sp>
      <p:sp>
        <p:nvSpPr>
          <p:cNvPr id="48" name="object 48"/>
          <p:cNvSpPr/>
          <p:nvPr/>
        </p:nvSpPr>
        <p:spPr>
          <a:xfrm>
            <a:off x="4991087" y="4729487"/>
            <a:ext cx="2209799" cy="2654749"/>
          </a:xfrm>
          <a:custGeom>
            <a:avLst/>
            <a:gdLst/>
            <a:ahLst/>
            <a:cxnLst/>
            <a:rect l="l" t="t" r="r" b="b"/>
            <a:pathLst>
              <a:path w="2209799" h="2654749">
                <a:moveTo>
                  <a:pt x="2209799" y="0"/>
                </a:moveTo>
                <a:lnTo>
                  <a:pt x="0" y="0"/>
                </a:lnTo>
                <a:lnTo>
                  <a:pt x="0" y="2128512"/>
                </a:lnTo>
                <a:lnTo>
                  <a:pt x="2209799" y="2128512"/>
                </a:lnTo>
                <a:lnTo>
                  <a:pt x="2209799" y="0"/>
                </a:lnTo>
                <a:close/>
              </a:path>
            </a:pathLst>
          </a:custGeom>
          <a:solidFill>
            <a:srgbClr val="FAE9E7"/>
          </a:solidFill>
        </p:spPr>
        <p:txBody>
          <a:bodyPr wrap="square" lIns="0" tIns="0" rIns="0" bIns="0" rtlCol="0">
            <a:noAutofit/>
          </a:bodyPr>
          <a:lstStyle/>
          <a:p>
            <a:endParaRPr/>
          </a:p>
        </p:txBody>
      </p:sp>
      <p:sp>
        <p:nvSpPr>
          <p:cNvPr id="49" name="object 49"/>
          <p:cNvSpPr/>
          <p:nvPr/>
        </p:nvSpPr>
        <p:spPr>
          <a:xfrm>
            <a:off x="7200886" y="4729487"/>
            <a:ext cx="2211375" cy="2654749"/>
          </a:xfrm>
          <a:custGeom>
            <a:avLst/>
            <a:gdLst/>
            <a:ahLst/>
            <a:cxnLst/>
            <a:rect l="l" t="t" r="r" b="b"/>
            <a:pathLst>
              <a:path w="2211375" h="2654749">
                <a:moveTo>
                  <a:pt x="2211375" y="0"/>
                </a:moveTo>
                <a:lnTo>
                  <a:pt x="0" y="0"/>
                </a:lnTo>
                <a:lnTo>
                  <a:pt x="0" y="2128512"/>
                </a:lnTo>
                <a:lnTo>
                  <a:pt x="2211375" y="2128512"/>
                </a:lnTo>
                <a:lnTo>
                  <a:pt x="2211375" y="0"/>
                </a:lnTo>
                <a:close/>
              </a:path>
            </a:pathLst>
          </a:custGeom>
          <a:solidFill>
            <a:srgbClr val="FAE9E7"/>
          </a:solidFill>
        </p:spPr>
        <p:txBody>
          <a:bodyPr wrap="square" lIns="0" tIns="0" rIns="0" bIns="0" rtlCol="0">
            <a:noAutofit/>
          </a:bodyPr>
          <a:lstStyle/>
          <a:p>
            <a:endParaRPr/>
          </a:p>
        </p:txBody>
      </p:sp>
      <p:sp>
        <p:nvSpPr>
          <p:cNvPr id="50" name="object 50"/>
          <p:cNvSpPr/>
          <p:nvPr/>
        </p:nvSpPr>
        <p:spPr>
          <a:xfrm>
            <a:off x="9412262" y="4729487"/>
            <a:ext cx="2209800" cy="2654749"/>
          </a:xfrm>
          <a:custGeom>
            <a:avLst/>
            <a:gdLst/>
            <a:ahLst/>
            <a:cxnLst/>
            <a:rect l="l" t="t" r="r" b="b"/>
            <a:pathLst>
              <a:path w="2209800" h="2654749">
                <a:moveTo>
                  <a:pt x="2209800" y="0"/>
                </a:moveTo>
                <a:lnTo>
                  <a:pt x="0" y="0"/>
                </a:lnTo>
                <a:lnTo>
                  <a:pt x="0" y="2128512"/>
                </a:lnTo>
                <a:lnTo>
                  <a:pt x="2209800" y="2128512"/>
                </a:lnTo>
                <a:lnTo>
                  <a:pt x="2209800" y="0"/>
                </a:lnTo>
                <a:close/>
              </a:path>
            </a:pathLst>
          </a:custGeom>
          <a:solidFill>
            <a:srgbClr val="FAE9E7"/>
          </a:solidFill>
        </p:spPr>
        <p:txBody>
          <a:bodyPr wrap="square" lIns="0" tIns="0" rIns="0" bIns="0" rtlCol="0">
            <a:noAutofit/>
          </a:bodyPr>
          <a:lstStyle/>
          <a:p>
            <a:endParaRPr/>
          </a:p>
        </p:txBody>
      </p:sp>
      <p:sp>
        <p:nvSpPr>
          <p:cNvPr id="51" name="object 51"/>
          <p:cNvSpPr/>
          <p:nvPr/>
        </p:nvSpPr>
        <p:spPr>
          <a:xfrm>
            <a:off x="569912" y="766762"/>
            <a:ext cx="0" cy="6623824"/>
          </a:xfrm>
          <a:custGeom>
            <a:avLst/>
            <a:gdLst/>
            <a:ahLst/>
            <a:cxnLst/>
            <a:rect l="l" t="t" r="r" b="b"/>
            <a:pathLst>
              <a:path h="66238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2" name="object 52"/>
          <p:cNvSpPr/>
          <p:nvPr/>
        </p:nvSpPr>
        <p:spPr>
          <a:xfrm>
            <a:off x="2779712" y="766762"/>
            <a:ext cx="0" cy="6623824"/>
          </a:xfrm>
          <a:custGeom>
            <a:avLst/>
            <a:gdLst/>
            <a:ahLst/>
            <a:cxnLst/>
            <a:rect l="l" t="t" r="r" b="b"/>
            <a:pathLst>
              <a:path h="66238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3" name="object 53"/>
          <p:cNvSpPr/>
          <p:nvPr/>
        </p:nvSpPr>
        <p:spPr>
          <a:xfrm>
            <a:off x="4991087" y="766762"/>
            <a:ext cx="0" cy="6623824"/>
          </a:xfrm>
          <a:custGeom>
            <a:avLst/>
            <a:gdLst/>
            <a:ahLst/>
            <a:cxnLst/>
            <a:rect l="l" t="t" r="r" b="b"/>
            <a:pathLst>
              <a:path h="66238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4" name="object 54"/>
          <p:cNvSpPr/>
          <p:nvPr/>
        </p:nvSpPr>
        <p:spPr>
          <a:xfrm>
            <a:off x="9412262" y="766762"/>
            <a:ext cx="0" cy="6623824"/>
          </a:xfrm>
          <a:custGeom>
            <a:avLst/>
            <a:gdLst/>
            <a:ahLst/>
            <a:cxnLst/>
            <a:rect l="l" t="t" r="r" b="b"/>
            <a:pathLst>
              <a:path h="66238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5" name="object 55"/>
          <p:cNvSpPr/>
          <p:nvPr/>
        </p:nvSpPr>
        <p:spPr>
          <a:xfrm>
            <a:off x="11622062" y="766762"/>
            <a:ext cx="0" cy="6623824"/>
          </a:xfrm>
          <a:custGeom>
            <a:avLst/>
            <a:gdLst/>
            <a:ahLst/>
            <a:cxnLst/>
            <a:rect l="l" t="t" r="r" b="b"/>
            <a:pathLst>
              <a:path h="66238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6" name="object 56"/>
          <p:cNvSpPr/>
          <p:nvPr/>
        </p:nvSpPr>
        <p:spPr>
          <a:xfrm>
            <a:off x="563562" y="1584112"/>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57" name="object 57"/>
          <p:cNvSpPr/>
          <p:nvPr/>
        </p:nvSpPr>
        <p:spPr>
          <a:xfrm>
            <a:off x="563562" y="4729487"/>
            <a:ext cx="11064850" cy="0"/>
          </a:xfrm>
          <a:custGeom>
            <a:avLst/>
            <a:gdLst/>
            <a:ahLst/>
            <a:cxnLst/>
            <a:rect l="l" t="t" r="r" b="b"/>
            <a:pathLst>
              <a:path w="11064850">
                <a:moveTo>
                  <a:pt x="0" y="0"/>
                </a:moveTo>
                <a:lnTo>
                  <a:pt x="11064850" y="0"/>
                </a:lnTo>
              </a:path>
            </a:pathLst>
          </a:custGeom>
          <a:ln w="12700">
            <a:solidFill>
              <a:srgbClr val="FFFFFF"/>
            </a:solidFill>
          </a:ln>
        </p:spPr>
        <p:txBody>
          <a:bodyPr wrap="square" lIns="0" tIns="0" rIns="0" bIns="0" rtlCol="0">
            <a:noAutofit/>
          </a:bodyPr>
          <a:lstStyle/>
          <a:p>
            <a:endParaRPr/>
          </a:p>
        </p:txBody>
      </p:sp>
      <p:sp>
        <p:nvSpPr>
          <p:cNvPr id="31" name="object 31"/>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30" name="object 30"/>
          <p:cNvSpPr txBox="1"/>
          <p:nvPr/>
        </p:nvSpPr>
        <p:spPr>
          <a:xfrm>
            <a:off x="2841212" y="294961"/>
            <a:ext cx="6560845" cy="362139"/>
          </a:xfrm>
          <a:prstGeom prst="rect">
            <a:avLst/>
          </a:prstGeom>
        </p:spPr>
        <p:txBody>
          <a:bodyPr wrap="square" lIns="0" tIns="16891" rIns="0" bIns="0" rtlCol="0">
            <a:noAutofit/>
          </a:bodyPr>
          <a:lstStyle/>
          <a:p>
            <a:pPr marL="12700">
              <a:lnSpc>
                <a:spcPts val="2660"/>
              </a:lnSpc>
            </a:pPr>
            <a:r>
              <a:rPr sz="2600" spc="-621" dirty="0" smtClean="0">
                <a:solidFill>
                  <a:srgbClr val="404040"/>
                </a:solidFill>
                <a:latin typeface="Times New Roman"/>
                <a:cs typeface="Times New Roman"/>
              </a:rPr>
              <a:t>RUBRIK PENILAIAN </a:t>
            </a:r>
            <a:r>
              <a:rPr sz="2650" spc="-621" dirty="0" smtClean="0">
                <a:solidFill>
                  <a:srgbClr val="F3A41C"/>
                </a:solidFill>
                <a:latin typeface="Times New Roman"/>
                <a:cs typeface="Times New Roman"/>
              </a:rPr>
              <a:t>PERSONAL BRANDING </a:t>
            </a:r>
            <a:r>
              <a:rPr sz="2600" spc="-621" dirty="0" smtClean="0">
                <a:solidFill>
                  <a:srgbClr val="F3A41C"/>
                </a:solidFill>
                <a:latin typeface="Times New Roman"/>
                <a:cs typeface="Times New Roman"/>
              </a:rPr>
              <a:t>MENUJU  DUNIA KERJA (1)</a:t>
            </a:r>
            <a:endParaRPr sz="2600">
              <a:latin typeface="Times New Roman"/>
              <a:cs typeface="Times New Roman"/>
            </a:endParaRPr>
          </a:p>
        </p:txBody>
      </p:sp>
      <p:sp>
        <p:nvSpPr>
          <p:cNvPr id="29" name="object 29"/>
          <p:cNvSpPr txBox="1"/>
          <p:nvPr/>
        </p:nvSpPr>
        <p:spPr>
          <a:xfrm>
            <a:off x="7646977" y="835738"/>
            <a:ext cx="1348841" cy="228600"/>
          </a:xfrm>
          <a:prstGeom prst="rect">
            <a:avLst/>
          </a:prstGeom>
        </p:spPr>
        <p:txBody>
          <a:bodyPr wrap="square" lIns="0" tIns="10795" rIns="0" bIns="0" rtlCol="0">
            <a:noAutofit/>
          </a:bodyPr>
          <a:lstStyle/>
          <a:p>
            <a:pPr marL="12700">
              <a:lnSpc>
                <a:spcPts val="1700"/>
              </a:lnSpc>
            </a:pPr>
            <a:r>
              <a:rPr sz="1600" b="1" spc="130" dirty="0" smtClean="0">
                <a:solidFill>
                  <a:srgbClr val="FFFFFF"/>
                </a:solidFill>
                <a:latin typeface="Times New Roman"/>
                <a:cs typeface="Times New Roman"/>
              </a:rPr>
              <a:t>Berkembang</a:t>
            </a:r>
            <a:endParaRPr sz="1600">
              <a:latin typeface="Times New Roman"/>
              <a:cs typeface="Times New Roman"/>
            </a:endParaRPr>
          </a:p>
        </p:txBody>
      </p:sp>
      <p:sp>
        <p:nvSpPr>
          <p:cNvPr id="28" name="object 28"/>
          <p:cNvSpPr txBox="1"/>
          <p:nvPr/>
        </p:nvSpPr>
        <p:spPr>
          <a:xfrm>
            <a:off x="3225802" y="1201498"/>
            <a:ext cx="1348841" cy="228600"/>
          </a:xfrm>
          <a:prstGeom prst="rect">
            <a:avLst/>
          </a:prstGeom>
        </p:spPr>
        <p:txBody>
          <a:bodyPr wrap="square" lIns="0" tIns="10795" rIns="0" bIns="0" rtlCol="0">
            <a:noAutofit/>
          </a:bodyPr>
          <a:lstStyle/>
          <a:p>
            <a:pPr marL="12700">
              <a:lnSpc>
                <a:spcPts val="1700"/>
              </a:lnSpc>
            </a:pPr>
            <a:r>
              <a:rPr sz="1600" b="1" spc="130" dirty="0" smtClean="0">
                <a:solidFill>
                  <a:srgbClr val="FFFFFF"/>
                </a:solidFill>
                <a:latin typeface="Times New Roman"/>
                <a:cs typeface="Times New Roman"/>
              </a:rPr>
              <a:t>Berkembang</a:t>
            </a:r>
            <a:endParaRPr sz="1600">
              <a:latin typeface="Times New Roman"/>
              <a:cs typeface="Times New Roman"/>
            </a:endParaRPr>
          </a:p>
        </p:txBody>
      </p:sp>
      <p:sp>
        <p:nvSpPr>
          <p:cNvPr id="27" name="object 27"/>
          <p:cNvSpPr txBox="1"/>
          <p:nvPr/>
        </p:nvSpPr>
        <p:spPr>
          <a:xfrm>
            <a:off x="9857565" y="1201498"/>
            <a:ext cx="1348841" cy="228600"/>
          </a:xfrm>
          <a:prstGeom prst="rect">
            <a:avLst/>
          </a:prstGeom>
        </p:spPr>
        <p:txBody>
          <a:bodyPr wrap="square" lIns="0" tIns="10795" rIns="0" bIns="0" rtlCol="0">
            <a:noAutofit/>
          </a:bodyPr>
          <a:lstStyle/>
          <a:p>
            <a:pPr marL="12700">
              <a:lnSpc>
                <a:spcPts val="1700"/>
              </a:lnSpc>
            </a:pPr>
            <a:r>
              <a:rPr sz="1600" b="1" spc="130" dirty="0" smtClean="0">
                <a:solidFill>
                  <a:srgbClr val="FFFFFF"/>
                </a:solidFill>
                <a:latin typeface="Times New Roman"/>
                <a:cs typeface="Times New Roman"/>
              </a:rPr>
              <a:t>Berkembang</a:t>
            </a:r>
            <a:endParaRPr sz="1600">
              <a:latin typeface="Times New Roman"/>
              <a:cs typeface="Times New Roman"/>
            </a:endParaRPr>
          </a:p>
        </p:txBody>
      </p:sp>
      <p:sp>
        <p:nvSpPr>
          <p:cNvPr id="26" name="object 26"/>
          <p:cNvSpPr txBox="1"/>
          <p:nvPr/>
        </p:nvSpPr>
        <p:spPr>
          <a:xfrm>
            <a:off x="7854939" y="1323418"/>
            <a:ext cx="933704" cy="228600"/>
          </a:xfrm>
          <a:prstGeom prst="rect">
            <a:avLst/>
          </a:prstGeom>
        </p:spPr>
        <p:txBody>
          <a:bodyPr wrap="square" lIns="0" tIns="10795" rIns="0" bIns="0" rtlCol="0">
            <a:noAutofit/>
          </a:bodyPr>
          <a:lstStyle/>
          <a:p>
            <a:pPr marL="12700">
              <a:lnSpc>
                <a:spcPts val="1700"/>
              </a:lnSpc>
            </a:pPr>
            <a:r>
              <a:rPr sz="1600" b="1" spc="104" dirty="0" smtClean="0">
                <a:solidFill>
                  <a:srgbClr val="FFFFFF"/>
                </a:solidFill>
                <a:latin typeface="Times New Roman"/>
                <a:cs typeface="Times New Roman"/>
              </a:rPr>
              <a:t>Harapan</a:t>
            </a:r>
            <a:endParaRPr sz="1600">
              <a:latin typeface="Times New Roman"/>
              <a:cs typeface="Times New Roman"/>
            </a:endParaRPr>
          </a:p>
        </p:txBody>
      </p:sp>
      <p:sp>
        <p:nvSpPr>
          <p:cNvPr id="25" name="object 25"/>
          <p:cNvSpPr txBox="1"/>
          <p:nvPr/>
        </p:nvSpPr>
        <p:spPr>
          <a:xfrm>
            <a:off x="719137" y="1711773"/>
            <a:ext cx="1855216" cy="228600"/>
          </a:xfrm>
          <a:prstGeom prst="rect">
            <a:avLst/>
          </a:prstGeom>
        </p:spPr>
        <p:txBody>
          <a:bodyPr wrap="square" lIns="0" tIns="10795" rIns="0" bIns="0" rtlCol="0">
            <a:noAutofit/>
          </a:bodyPr>
          <a:lstStyle/>
          <a:p>
            <a:pPr marL="12700">
              <a:lnSpc>
                <a:spcPts val="1700"/>
              </a:lnSpc>
            </a:pPr>
            <a:r>
              <a:rPr sz="1600" spc="99" dirty="0" smtClean="0">
                <a:latin typeface="Times New Roman"/>
                <a:cs typeface="Times New Roman"/>
              </a:rPr>
              <a:t>Beriman, Bertakwa</a:t>
            </a:r>
            <a:endParaRPr sz="1600">
              <a:latin typeface="Times New Roman"/>
              <a:cs typeface="Times New Roman"/>
            </a:endParaRPr>
          </a:p>
        </p:txBody>
      </p:sp>
      <p:sp>
        <p:nvSpPr>
          <p:cNvPr id="24" name="object 24"/>
          <p:cNvSpPr txBox="1"/>
          <p:nvPr/>
        </p:nvSpPr>
        <p:spPr>
          <a:xfrm>
            <a:off x="2928937" y="1711773"/>
            <a:ext cx="1454708" cy="228600"/>
          </a:xfrm>
          <a:prstGeom prst="rect">
            <a:avLst/>
          </a:prstGeom>
        </p:spPr>
        <p:txBody>
          <a:bodyPr wrap="square" lIns="0" tIns="10795" rIns="0" bIns="0" rtlCol="0">
            <a:noAutofit/>
          </a:bodyPr>
          <a:lstStyle/>
          <a:p>
            <a:pPr marL="12700">
              <a:lnSpc>
                <a:spcPts val="1700"/>
              </a:lnSpc>
            </a:pPr>
            <a:r>
              <a:rPr sz="1600" spc="138" dirty="0" smtClean="0">
                <a:latin typeface="Times New Roman"/>
                <a:cs typeface="Times New Roman"/>
              </a:rPr>
              <a:t>Belum mampu</a:t>
            </a:r>
            <a:endParaRPr sz="1600">
              <a:latin typeface="Times New Roman"/>
              <a:cs typeface="Times New Roman"/>
            </a:endParaRPr>
          </a:p>
        </p:txBody>
      </p:sp>
      <p:sp>
        <p:nvSpPr>
          <p:cNvPr id="23" name="object 23"/>
          <p:cNvSpPr txBox="1"/>
          <p:nvPr/>
        </p:nvSpPr>
        <p:spPr>
          <a:xfrm>
            <a:off x="5140312" y="1711773"/>
            <a:ext cx="1798726" cy="228600"/>
          </a:xfrm>
          <a:prstGeom prst="rect">
            <a:avLst/>
          </a:prstGeom>
        </p:spPr>
        <p:txBody>
          <a:bodyPr wrap="square" lIns="0" tIns="10795" rIns="0" bIns="0" rtlCol="0">
            <a:noAutofit/>
          </a:bodyPr>
          <a:lstStyle/>
          <a:p>
            <a:pPr marL="12700">
              <a:lnSpc>
                <a:spcPts val="1700"/>
              </a:lnSpc>
            </a:pPr>
            <a:r>
              <a:rPr sz="1600" spc="106" dirty="0" smtClean="0">
                <a:latin typeface="Times New Roman"/>
                <a:cs typeface="Times New Roman"/>
              </a:rPr>
              <a:t>Mengenali potensi</a:t>
            </a:r>
            <a:endParaRPr sz="1600">
              <a:latin typeface="Times New Roman"/>
              <a:cs typeface="Times New Roman"/>
            </a:endParaRPr>
          </a:p>
        </p:txBody>
      </p:sp>
      <p:sp>
        <p:nvSpPr>
          <p:cNvPr id="22" name="object 22"/>
          <p:cNvSpPr txBox="1"/>
          <p:nvPr/>
        </p:nvSpPr>
        <p:spPr>
          <a:xfrm>
            <a:off x="7350112" y="1711773"/>
            <a:ext cx="1741424" cy="228600"/>
          </a:xfrm>
          <a:prstGeom prst="rect">
            <a:avLst/>
          </a:prstGeom>
        </p:spPr>
        <p:txBody>
          <a:bodyPr wrap="square" lIns="0" tIns="10795" rIns="0" bIns="0" rtlCol="0">
            <a:noAutofit/>
          </a:bodyPr>
          <a:lstStyle/>
          <a:p>
            <a:pPr marL="12700">
              <a:lnSpc>
                <a:spcPts val="1700"/>
              </a:lnSpc>
            </a:pPr>
            <a:r>
              <a:rPr sz="1600" spc="114" dirty="0" smtClean="0">
                <a:latin typeface="Times New Roman"/>
                <a:cs typeface="Times New Roman"/>
              </a:rPr>
              <a:t>Potensi dan Bekal</a:t>
            </a:r>
            <a:endParaRPr sz="1600">
              <a:latin typeface="Times New Roman"/>
              <a:cs typeface="Times New Roman"/>
            </a:endParaRPr>
          </a:p>
        </p:txBody>
      </p:sp>
      <p:sp>
        <p:nvSpPr>
          <p:cNvPr id="21" name="object 21"/>
          <p:cNvSpPr txBox="1"/>
          <p:nvPr/>
        </p:nvSpPr>
        <p:spPr>
          <a:xfrm>
            <a:off x="9561487" y="1711773"/>
            <a:ext cx="1741424" cy="228600"/>
          </a:xfrm>
          <a:prstGeom prst="rect">
            <a:avLst/>
          </a:prstGeom>
        </p:spPr>
        <p:txBody>
          <a:bodyPr wrap="square" lIns="0" tIns="10795" rIns="0" bIns="0" rtlCol="0">
            <a:noAutofit/>
          </a:bodyPr>
          <a:lstStyle/>
          <a:p>
            <a:pPr marL="12700">
              <a:lnSpc>
                <a:spcPts val="1700"/>
              </a:lnSpc>
            </a:pPr>
            <a:r>
              <a:rPr sz="1600" spc="114" dirty="0" smtClean="0">
                <a:latin typeface="Times New Roman"/>
                <a:cs typeface="Times New Roman"/>
              </a:rPr>
              <a:t>Potensi dan Bekal</a:t>
            </a:r>
            <a:endParaRPr sz="1600">
              <a:latin typeface="Times New Roman"/>
              <a:cs typeface="Times New Roman"/>
            </a:endParaRPr>
          </a:p>
        </p:txBody>
      </p:sp>
      <p:sp>
        <p:nvSpPr>
          <p:cNvPr id="20" name="object 20"/>
          <p:cNvSpPr txBox="1"/>
          <p:nvPr/>
        </p:nvSpPr>
        <p:spPr>
          <a:xfrm>
            <a:off x="7350112" y="4394013"/>
            <a:ext cx="518160" cy="228600"/>
          </a:xfrm>
          <a:prstGeom prst="rect">
            <a:avLst/>
          </a:prstGeom>
        </p:spPr>
        <p:txBody>
          <a:bodyPr wrap="square" lIns="0" tIns="10795" rIns="0" bIns="0" rtlCol="0">
            <a:noAutofit/>
          </a:bodyPr>
          <a:lstStyle/>
          <a:p>
            <a:pPr marL="12700">
              <a:lnSpc>
                <a:spcPts val="1700"/>
              </a:lnSpc>
            </a:pPr>
            <a:r>
              <a:rPr sz="1600" dirty="0" smtClean="0">
                <a:latin typeface="Times New Roman"/>
                <a:cs typeface="Times New Roman"/>
              </a:rPr>
              <a:t>YME.</a:t>
            </a:r>
            <a:endParaRPr sz="1600">
              <a:latin typeface="Times New Roman"/>
              <a:cs typeface="Times New Roman"/>
            </a:endParaRPr>
          </a:p>
        </p:txBody>
      </p:sp>
      <p:sp>
        <p:nvSpPr>
          <p:cNvPr id="19" name="object 19"/>
          <p:cNvSpPr txBox="1"/>
          <p:nvPr/>
        </p:nvSpPr>
        <p:spPr>
          <a:xfrm>
            <a:off x="719137" y="4857148"/>
            <a:ext cx="681736" cy="228600"/>
          </a:xfrm>
          <a:prstGeom prst="rect">
            <a:avLst/>
          </a:prstGeom>
        </p:spPr>
        <p:txBody>
          <a:bodyPr wrap="square" lIns="0" tIns="10795" rIns="0" bIns="0" rtlCol="0">
            <a:noAutofit/>
          </a:bodyPr>
          <a:lstStyle/>
          <a:p>
            <a:pPr marL="12700">
              <a:lnSpc>
                <a:spcPts val="1700"/>
              </a:lnSpc>
            </a:pPr>
            <a:r>
              <a:rPr sz="1600" spc="50" dirty="0" smtClean="0">
                <a:latin typeface="Times New Roman"/>
                <a:cs typeface="Times New Roman"/>
              </a:rPr>
              <a:t>Kreatif</a:t>
            </a:r>
            <a:endParaRPr sz="1600">
              <a:latin typeface="Times New Roman"/>
              <a:cs typeface="Times New Roman"/>
            </a:endParaRPr>
          </a:p>
        </p:txBody>
      </p:sp>
      <p:sp>
        <p:nvSpPr>
          <p:cNvPr id="18" name="object 18"/>
          <p:cNvSpPr txBox="1"/>
          <p:nvPr/>
        </p:nvSpPr>
        <p:spPr>
          <a:xfrm>
            <a:off x="2928937" y="4857148"/>
            <a:ext cx="1280769" cy="228600"/>
          </a:xfrm>
          <a:prstGeom prst="rect">
            <a:avLst/>
          </a:prstGeom>
        </p:spPr>
        <p:txBody>
          <a:bodyPr wrap="square" lIns="0" tIns="10795" rIns="0" bIns="0" rtlCol="0">
            <a:noAutofit/>
          </a:bodyPr>
          <a:lstStyle/>
          <a:p>
            <a:pPr marL="12700">
              <a:lnSpc>
                <a:spcPts val="1700"/>
              </a:lnSpc>
            </a:pPr>
            <a:r>
              <a:rPr sz="1600" spc="112" dirty="0" smtClean="0">
                <a:latin typeface="Times New Roman"/>
                <a:cs typeface="Times New Roman"/>
              </a:rPr>
              <a:t>Peserta didik</a:t>
            </a:r>
            <a:endParaRPr sz="1600">
              <a:latin typeface="Times New Roman"/>
              <a:cs typeface="Times New Roman"/>
            </a:endParaRPr>
          </a:p>
        </p:txBody>
      </p:sp>
      <p:sp>
        <p:nvSpPr>
          <p:cNvPr id="17" name="object 17"/>
          <p:cNvSpPr txBox="1"/>
          <p:nvPr/>
        </p:nvSpPr>
        <p:spPr>
          <a:xfrm>
            <a:off x="5140312" y="4857148"/>
            <a:ext cx="1280769" cy="228600"/>
          </a:xfrm>
          <a:prstGeom prst="rect">
            <a:avLst/>
          </a:prstGeom>
        </p:spPr>
        <p:txBody>
          <a:bodyPr wrap="square" lIns="0" tIns="10795" rIns="0" bIns="0" rtlCol="0">
            <a:noAutofit/>
          </a:bodyPr>
          <a:lstStyle/>
          <a:p>
            <a:pPr marL="12700">
              <a:lnSpc>
                <a:spcPts val="1700"/>
              </a:lnSpc>
            </a:pPr>
            <a:r>
              <a:rPr sz="1600" spc="112" dirty="0" smtClean="0">
                <a:latin typeface="Times New Roman"/>
                <a:cs typeface="Times New Roman"/>
              </a:rPr>
              <a:t>Peserta didik</a:t>
            </a:r>
            <a:endParaRPr sz="1600">
              <a:latin typeface="Times New Roman"/>
              <a:cs typeface="Times New Roman"/>
            </a:endParaRPr>
          </a:p>
        </p:txBody>
      </p:sp>
      <p:sp>
        <p:nvSpPr>
          <p:cNvPr id="16" name="object 16"/>
          <p:cNvSpPr txBox="1"/>
          <p:nvPr/>
        </p:nvSpPr>
        <p:spPr>
          <a:xfrm>
            <a:off x="7350112" y="4857148"/>
            <a:ext cx="1280769" cy="228600"/>
          </a:xfrm>
          <a:prstGeom prst="rect">
            <a:avLst/>
          </a:prstGeom>
        </p:spPr>
        <p:txBody>
          <a:bodyPr wrap="square" lIns="0" tIns="10795" rIns="0" bIns="0" rtlCol="0">
            <a:noAutofit/>
          </a:bodyPr>
          <a:lstStyle/>
          <a:p>
            <a:pPr marL="12700">
              <a:lnSpc>
                <a:spcPts val="1700"/>
              </a:lnSpc>
            </a:pPr>
            <a:r>
              <a:rPr sz="1600" spc="112" dirty="0" smtClean="0">
                <a:latin typeface="Times New Roman"/>
                <a:cs typeface="Times New Roman"/>
              </a:rPr>
              <a:t>Peserta didik</a:t>
            </a:r>
            <a:endParaRPr sz="1600">
              <a:latin typeface="Times New Roman"/>
              <a:cs typeface="Times New Roman"/>
            </a:endParaRPr>
          </a:p>
        </p:txBody>
      </p:sp>
      <p:sp>
        <p:nvSpPr>
          <p:cNvPr id="15" name="object 15"/>
          <p:cNvSpPr txBox="1"/>
          <p:nvPr/>
        </p:nvSpPr>
        <p:spPr>
          <a:xfrm>
            <a:off x="9561487" y="4857148"/>
            <a:ext cx="1718259" cy="228600"/>
          </a:xfrm>
          <a:prstGeom prst="rect">
            <a:avLst/>
          </a:prstGeom>
        </p:spPr>
        <p:txBody>
          <a:bodyPr wrap="square" lIns="0" tIns="10795" rIns="0" bIns="0" rtlCol="0">
            <a:noAutofit/>
          </a:bodyPr>
          <a:lstStyle/>
          <a:p>
            <a:pPr marL="12700">
              <a:lnSpc>
                <a:spcPts val="1700"/>
              </a:lnSpc>
            </a:pPr>
            <a:r>
              <a:rPr sz="1600" spc="95" dirty="0" smtClean="0">
                <a:latin typeface="Times New Roman"/>
                <a:cs typeface="Times New Roman"/>
              </a:rPr>
              <a:t>Peserta didik bisa</a:t>
            </a:r>
            <a:endParaRPr sz="1600">
              <a:latin typeface="Times New Roman"/>
              <a:cs typeface="Times New Roman"/>
            </a:endParaRPr>
          </a:p>
        </p:txBody>
      </p:sp>
      <p:sp>
        <p:nvSpPr>
          <p:cNvPr id="14" name="object 14"/>
          <p:cNvSpPr txBox="1"/>
          <p:nvPr/>
        </p:nvSpPr>
        <p:spPr>
          <a:xfrm>
            <a:off x="7350112" y="6564028"/>
            <a:ext cx="608584" cy="228600"/>
          </a:xfrm>
          <a:prstGeom prst="rect">
            <a:avLst/>
          </a:prstGeom>
        </p:spPr>
        <p:txBody>
          <a:bodyPr wrap="square" lIns="0" tIns="10795" rIns="0" bIns="0" rtlCol="0">
            <a:noAutofit/>
          </a:bodyPr>
          <a:lstStyle/>
          <a:p>
            <a:pPr marL="12700">
              <a:lnSpc>
                <a:spcPts val="1700"/>
              </a:lnSpc>
            </a:pPr>
            <a:r>
              <a:rPr sz="1600" spc="137" dirty="0" smtClean="0">
                <a:latin typeface="Times New Roman"/>
                <a:cs typeface="Times New Roman"/>
              </a:rPr>
              <a:t>untuk</a:t>
            </a:r>
            <a:endParaRPr sz="1600">
              <a:latin typeface="Times New Roman"/>
              <a:cs typeface="Times New Roman"/>
            </a:endParaRPr>
          </a:p>
        </p:txBody>
      </p:sp>
      <p:sp>
        <p:nvSpPr>
          <p:cNvPr id="13" name="object 13"/>
          <p:cNvSpPr txBox="1"/>
          <p:nvPr/>
        </p:nvSpPr>
        <p:spPr>
          <a:xfrm>
            <a:off x="569912" y="773112"/>
            <a:ext cx="2209800" cy="811000"/>
          </a:xfrm>
          <a:prstGeom prst="rect">
            <a:avLst/>
          </a:prstGeom>
        </p:spPr>
        <p:txBody>
          <a:bodyPr wrap="square" lIns="0" tIns="0" rIns="0" bIns="0" rtlCol="0">
            <a:noAutofit/>
          </a:bodyPr>
          <a:lstStyle/>
          <a:p>
            <a:pPr>
              <a:lnSpc>
                <a:spcPts val="1000"/>
              </a:lnSpc>
            </a:pPr>
            <a:endParaRPr sz="1000"/>
          </a:p>
          <a:p>
            <a:pPr marL="690713">
              <a:lnSpc>
                <a:spcPct val="95825"/>
              </a:lnSpc>
              <a:spcBef>
                <a:spcPts val="1275"/>
              </a:spcBef>
            </a:pPr>
            <a:r>
              <a:rPr sz="1600" b="1" spc="126" dirty="0" smtClean="0">
                <a:solidFill>
                  <a:srgbClr val="FFFFFF"/>
                </a:solidFill>
                <a:latin typeface="Times New Roman"/>
                <a:cs typeface="Times New Roman"/>
              </a:rPr>
              <a:t>Dimensi</a:t>
            </a:r>
            <a:endParaRPr sz="1600">
              <a:latin typeface="Times New Roman"/>
              <a:cs typeface="Times New Roman"/>
            </a:endParaRPr>
          </a:p>
        </p:txBody>
      </p:sp>
      <p:sp>
        <p:nvSpPr>
          <p:cNvPr id="12" name="object 12"/>
          <p:cNvSpPr txBox="1"/>
          <p:nvPr/>
        </p:nvSpPr>
        <p:spPr>
          <a:xfrm>
            <a:off x="2779712" y="773112"/>
            <a:ext cx="2211374" cy="811000"/>
          </a:xfrm>
          <a:prstGeom prst="rect">
            <a:avLst/>
          </a:prstGeom>
        </p:spPr>
        <p:txBody>
          <a:bodyPr wrap="square" lIns="0" tIns="1925" rIns="0" bIns="0" rtlCol="0">
            <a:noAutofit/>
          </a:bodyPr>
          <a:lstStyle/>
          <a:p>
            <a:pPr>
              <a:lnSpc>
                <a:spcPts val="1300"/>
              </a:lnSpc>
            </a:pPr>
            <a:endParaRPr sz="1300"/>
          </a:p>
          <a:p>
            <a:pPr marL="751992" marR="752449" algn="ctr">
              <a:lnSpc>
                <a:spcPct val="95825"/>
              </a:lnSpc>
            </a:pPr>
            <a:r>
              <a:rPr sz="1600" b="1" spc="132" dirty="0" smtClean="0">
                <a:solidFill>
                  <a:srgbClr val="FFFFFF"/>
                </a:solidFill>
                <a:latin typeface="Times New Roman"/>
                <a:cs typeface="Times New Roman"/>
              </a:rPr>
              <a:t>Belum</a:t>
            </a:r>
            <a:endParaRPr sz="1600">
              <a:latin typeface="Times New Roman"/>
              <a:cs typeface="Times New Roman"/>
            </a:endParaRPr>
          </a:p>
        </p:txBody>
      </p:sp>
      <p:sp>
        <p:nvSpPr>
          <p:cNvPr id="11" name="object 11"/>
          <p:cNvSpPr txBox="1"/>
          <p:nvPr/>
        </p:nvSpPr>
        <p:spPr>
          <a:xfrm>
            <a:off x="4991087" y="773112"/>
            <a:ext cx="4421174" cy="811000"/>
          </a:xfrm>
          <a:prstGeom prst="rect">
            <a:avLst/>
          </a:prstGeom>
        </p:spPr>
        <p:txBody>
          <a:bodyPr wrap="square" lIns="0" tIns="0" rIns="0" bIns="0" rtlCol="0">
            <a:noAutofit/>
          </a:bodyPr>
          <a:lstStyle/>
          <a:p>
            <a:pPr>
              <a:lnSpc>
                <a:spcPts val="1000"/>
              </a:lnSpc>
            </a:pPr>
            <a:endParaRPr sz="1000"/>
          </a:p>
          <a:p>
            <a:pPr marL="145738">
              <a:lnSpc>
                <a:spcPct val="95825"/>
              </a:lnSpc>
              <a:spcBef>
                <a:spcPts val="1275"/>
              </a:spcBef>
            </a:pPr>
            <a:r>
              <a:rPr sz="1600" b="1" spc="0" dirty="0" smtClean="0">
                <a:solidFill>
                  <a:srgbClr val="FFFFFF"/>
                </a:solidFill>
                <a:latin typeface="Times New Roman"/>
                <a:cs typeface="Times New Roman"/>
              </a:rPr>
              <a:t>Mulai </a:t>
            </a:r>
            <a:r>
              <a:rPr sz="1600" b="1" spc="23" dirty="0" smtClean="0">
                <a:solidFill>
                  <a:srgbClr val="FFFFFF"/>
                </a:solidFill>
                <a:latin typeface="Times New Roman"/>
                <a:cs typeface="Times New Roman"/>
              </a:rPr>
              <a:t> </a:t>
            </a:r>
            <a:r>
              <a:rPr sz="1600" b="1" spc="148" dirty="0" smtClean="0">
                <a:solidFill>
                  <a:srgbClr val="FFFFFF"/>
                </a:solidFill>
                <a:latin typeface="Times New Roman"/>
                <a:cs typeface="Times New Roman"/>
              </a:rPr>
              <a:t>Berkembang</a:t>
            </a:r>
            <a:r>
              <a:rPr sz="1600" b="1" spc="66" dirty="0" smtClean="0">
                <a:solidFill>
                  <a:srgbClr val="FFFFFF"/>
                </a:solidFill>
                <a:latin typeface="Times New Roman"/>
                <a:cs typeface="Times New Roman"/>
              </a:rPr>
              <a:t>              </a:t>
            </a:r>
            <a:r>
              <a:rPr sz="1600" b="1" spc="172" dirty="0" smtClean="0">
                <a:solidFill>
                  <a:srgbClr val="FFFFFF"/>
                </a:solidFill>
                <a:latin typeface="Times New Roman"/>
                <a:cs typeface="Times New Roman"/>
              </a:rPr>
              <a:t> </a:t>
            </a:r>
            <a:r>
              <a:rPr sz="1600" b="1" spc="122" dirty="0" smtClean="0">
                <a:solidFill>
                  <a:srgbClr val="FFFFFF"/>
                </a:solidFill>
                <a:latin typeface="Times New Roman"/>
                <a:cs typeface="Times New Roman"/>
              </a:rPr>
              <a:t>Sesuai</a:t>
            </a:r>
            <a:endParaRPr sz="1600">
              <a:latin typeface="Times New Roman"/>
              <a:cs typeface="Times New Roman"/>
            </a:endParaRPr>
          </a:p>
        </p:txBody>
      </p:sp>
      <p:sp>
        <p:nvSpPr>
          <p:cNvPr id="10" name="object 10"/>
          <p:cNvSpPr txBox="1"/>
          <p:nvPr/>
        </p:nvSpPr>
        <p:spPr>
          <a:xfrm>
            <a:off x="9412262" y="773112"/>
            <a:ext cx="2209800" cy="811000"/>
          </a:xfrm>
          <a:prstGeom prst="rect">
            <a:avLst/>
          </a:prstGeom>
        </p:spPr>
        <p:txBody>
          <a:bodyPr wrap="square" lIns="0" tIns="1925" rIns="0" bIns="0" rtlCol="0">
            <a:noAutofit/>
          </a:bodyPr>
          <a:lstStyle/>
          <a:p>
            <a:pPr>
              <a:lnSpc>
                <a:spcPts val="1300"/>
              </a:lnSpc>
            </a:pPr>
            <a:endParaRPr sz="1300"/>
          </a:p>
          <a:p>
            <a:pPr marL="720932" marR="721177" algn="ctr">
              <a:lnSpc>
                <a:spcPct val="95825"/>
              </a:lnSpc>
            </a:pPr>
            <a:r>
              <a:rPr sz="1600" b="1" spc="116" dirty="0" smtClean="0">
                <a:solidFill>
                  <a:srgbClr val="FFFFFF"/>
                </a:solidFill>
                <a:latin typeface="Times New Roman"/>
                <a:cs typeface="Times New Roman"/>
              </a:rPr>
              <a:t>Sangat</a:t>
            </a:r>
            <a:endParaRPr sz="1600">
              <a:latin typeface="Times New Roman"/>
              <a:cs typeface="Times New Roman"/>
            </a:endParaRPr>
          </a:p>
        </p:txBody>
      </p:sp>
      <p:sp>
        <p:nvSpPr>
          <p:cNvPr id="9" name="object 9"/>
          <p:cNvSpPr txBox="1"/>
          <p:nvPr/>
        </p:nvSpPr>
        <p:spPr>
          <a:xfrm>
            <a:off x="569912" y="1584112"/>
            <a:ext cx="2209800" cy="3145375"/>
          </a:xfrm>
          <a:prstGeom prst="rect">
            <a:avLst/>
          </a:prstGeom>
        </p:spPr>
        <p:txBody>
          <a:bodyPr wrap="square" lIns="0" tIns="4730" rIns="0" bIns="0" rtlCol="0">
            <a:noAutofit/>
          </a:bodyPr>
          <a:lstStyle/>
          <a:p>
            <a:pPr>
              <a:lnSpc>
                <a:spcPts val="750"/>
              </a:lnSpc>
            </a:pPr>
            <a:endParaRPr sz="750"/>
          </a:p>
          <a:p>
            <a:pPr marL="161925" marR="153749">
              <a:lnSpc>
                <a:spcPct val="100041"/>
              </a:lnSpc>
              <a:spcBef>
                <a:spcPts val="2000"/>
              </a:spcBef>
            </a:pPr>
            <a:r>
              <a:rPr sz="1600" spc="99" dirty="0" smtClean="0">
                <a:latin typeface="Times New Roman"/>
                <a:cs typeface="Times New Roman"/>
              </a:rPr>
              <a:t>kepada Tuhan Yang Maha Esa, dan Berakhlak Mulia</a:t>
            </a:r>
            <a:endParaRPr sz="1600">
              <a:latin typeface="Times New Roman"/>
              <a:cs typeface="Times New Roman"/>
            </a:endParaRPr>
          </a:p>
        </p:txBody>
      </p:sp>
      <p:sp>
        <p:nvSpPr>
          <p:cNvPr id="8" name="object 8"/>
          <p:cNvSpPr txBox="1"/>
          <p:nvPr/>
        </p:nvSpPr>
        <p:spPr>
          <a:xfrm>
            <a:off x="2779712" y="1584112"/>
            <a:ext cx="2211374" cy="3145375"/>
          </a:xfrm>
          <a:prstGeom prst="rect">
            <a:avLst/>
          </a:prstGeom>
        </p:spPr>
        <p:txBody>
          <a:bodyPr wrap="square" lIns="0" tIns="4730" rIns="0" bIns="0" rtlCol="0">
            <a:noAutofit/>
          </a:bodyPr>
          <a:lstStyle/>
          <a:p>
            <a:pPr>
              <a:lnSpc>
                <a:spcPts val="750"/>
              </a:lnSpc>
            </a:pPr>
            <a:endParaRPr sz="750"/>
          </a:p>
          <a:p>
            <a:pPr marL="161924" marR="266271">
              <a:lnSpc>
                <a:spcPct val="100041"/>
              </a:lnSpc>
              <a:spcBef>
                <a:spcPts val="2000"/>
              </a:spcBef>
            </a:pPr>
            <a:r>
              <a:rPr sz="1600" spc="103" dirty="0" smtClean="0">
                <a:latin typeface="Times New Roman"/>
                <a:cs typeface="Times New Roman"/>
              </a:rPr>
              <a:t>mengenali potensi diri.</a:t>
            </a:r>
            <a:endParaRPr sz="1600">
              <a:latin typeface="Times New Roman"/>
              <a:cs typeface="Times New Roman"/>
            </a:endParaRPr>
          </a:p>
        </p:txBody>
      </p:sp>
      <p:sp>
        <p:nvSpPr>
          <p:cNvPr id="7" name="object 7"/>
          <p:cNvSpPr txBox="1"/>
          <p:nvPr/>
        </p:nvSpPr>
        <p:spPr>
          <a:xfrm>
            <a:off x="4991087" y="1584112"/>
            <a:ext cx="4421174" cy="3145375"/>
          </a:xfrm>
          <a:prstGeom prst="rect">
            <a:avLst/>
          </a:prstGeom>
        </p:spPr>
        <p:txBody>
          <a:bodyPr wrap="square" lIns="0" tIns="4730" rIns="0" bIns="0" rtlCol="0">
            <a:noAutofit/>
          </a:bodyPr>
          <a:lstStyle/>
          <a:p>
            <a:pPr>
              <a:lnSpc>
                <a:spcPts val="750"/>
              </a:lnSpc>
            </a:pPr>
            <a:endParaRPr sz="750"/>
          </a:p>
          <a:p>
            <a:pPr marL="161925" marR="427408">
              <a:lnSpc>
                <a:spcPct val="100041"/>
              </a:lnSpc>
              <a:spcBef>
                <a:spcPts val="2000"/>
              </a:spcBef>
            </a:pPr>
            <a:r>
              <a:rPr sz="1600" spc="0" dirty="0" smtClean="0">
                <a:latin typeface="Times New Roman"/>
                <a:cs typeface="Times New Roman"/>
              </a:rPr>
              <a:t>diri</a:t>
            </a:r>
            <a:r>
              <a:rPr sz="1600" spc="214" dirty="0" smtClean="0">
                <a:latin typeface="Times New Roman"/>
                <a:cs typeface="Times New Roman"/>
              </a:rPr>
              <a:t> </a:t>
            </a:r>
            <a:r>
              <a:rPr sz="1600" spc="168" dirty="0" smtClean="0">
                <a:latin typeface="Times New Roman"/>
                <a:cs typeface="Times New Roman"/>
              </a:rPr>
              <a:t>dan</a:t>
            </a:r>
            <a:r>
              <a:rPr sz="1600" spc="38" dirty="0" smtClean="0">
                <a:latin typeface="Times New Roman"/>
                <a:cs typeface="Times New Roman"/>
              </a:rPr>
              <a:t> </a:t>
            </a:r>
            <a:r>
              <a:rPr sz="1600" spc="163" dirty="0" smtClean="0">
                <a:latin typeface="Times New Roman"/>
                <a:cs typeface="Times New Roman"/>
              </a:rPr>
              <a:t>sudah</a:t>
            </a:r>
            <a:r>
              <a:rPr sz="1600" spc="87" dirty="0" smtClean="0">
                <a:latin typeface="Times New Roman"/>
                <a:cs typeface="Times New Roman"/>
              </a:rPr>
              <a:t>            </a:t>
            </a:r>
            <a:r>
              <a:rPr sz="1600" spc="443" dirty="0" smtClean="0">
                <a:latin typeface="Times New Roman"/>
                <a:cs typeface="Times New Roman"/>
              </a:rPr>
              <a:t> </a:t>
            </a:r>
            <a:r>
              <a:rPr sz="1600" spc="0" dirty="0" smtClean="0">
                <a:latin typeface="Times New Roman"/>
                <a:cs typeface="Times New Roman"/>
              </a:rPr>
              <a:t>diri</a:t>
            </a:r>
            <a:r>
              <a:rPr sz="1600" spc="214" dirty="0" smtClean="0">
                <a:latin typeface="Times New Roman"/>
                <a:cs typeface="Times New Roman"/>
              </a:rPr>
              <a:t> </a:t>
            </a:r>
            <a:r>
              <a:rPr sz="1600" spc="128" dirty="0" smtClean="0">
                <a:latin typeface="Times New Roman"/>
                <a:cs typeface="Times New Roman"/>
              </a:rPr>
              <a:t>semakin</a:t>
            </a:r>
            <a:r>
              <a:rPr sz="1600" spc="67" dirty="0" smtClean="0">
                <a:latin typeface="Times New Roman"/>
                <a:cs typeface="Times New Roman"/>
              </a:rPr>
              <a:t> </a:t>
            </a:r>
            <a:r>
              <a:rPr sz="1600" spc="100" dirty="0" smtClean="0">
                <a:latin typeface="Times New Roman"/>
                <a:cs typeface="Times New Roman"/>
              </a:rPr>
              <a:t>mulai</a:t>
            </a:r>
            <a:r>
              <a:rPr sz="1600" spc="14" dirty="0" smtClean="0">
                <a:latin typeface="Times New Roman"/>
                <a:cs typeface="Times New Roman"/>
              </a:rPr>
              <a:t> </a:t>
            </a:r>
            <a:r>
              <a:rPr sz="1600" spc="165" dirty="0" smtClean="0">
                <a:latin typeface="Times New Roman"/>
                <a:cs typeface="Times New Roman"/>
              </a:rPr>
              <a:t>dapat</a:t>
            </a:r>
            <a:r>
              <a:rPr sz="1600" spc="95" dirty="0" smtClean="0">
                <a:latin typeface="Times New Roman"/>
                <a:cs typeface="Times New Roman"/>
              </a:rPr>
              <a:t>                </a:t>
            </a:r>
            <a:r>
              <a:rPr sz="1600" spc="193" dirty="0" smtClean="0">
                <a:latin typeface="Times New Roman"/>
                <a:cs typeface="Times New Roman"/>
              </a:rPr>
              <a:t> </a:t>
            </a:r>
            <a:r>
              <a:rPr sz="1600" spc="178" dirty="0" smtClean="0">
                <a:latin typeface="Times New Roman"/>
                <a:cs typeface="Times New Roman"/>
              </a:rPr>
              <a:t>bertambah</a:t>
            </a:r>
            <a:r>
              <a:rPr sz="1600" spc="-52" dirty="0" smtClean="0">
                <a:latin typeface="Times New Roman"/>
                <a:cs typeface="Times New Roman"/>
              </a:rPr>
              <a:t> </a:t>
            </a:r>
            <a:r>
              <a:rPr sz="1600" spc="143" dirty="0" smtClean="0">
                <a:latin typeface="Times New Roman"/>
                <a:cs typeface="Times New Roman"/>
              </a:rPr>
              <a:t>serta</a:t>
            </a:r>
            <a:r>
              <a:rPr sz="1600" spc="95" dirty="0" smtClean="0">
                <a:latin typeface="Times New Roman"/>
                <a:cs typeface="Times New Roman"/>
              </a:rPr>
              <a:t> </a:t>
            </a:r>
            <a:r>
              <a:rPr sz="1600" spc="139" dirty="0" smtClean="0">
                <a:latin typeface="Times New Roman"/>
                <a:cs typeface="Times New Roman"/>
              </a:rPr>
              <a:t>mewujudkan</a:t>
            </a:r>
            <a:r>
              <a:rPr sz="1600" spc="14" dirty="0" smtClean="0">
                <a:latin typeface="Times New Roman"/>
                <a:cs typeface="Times New Roman"/>
              </a:rPr>
              <a:t> </a:t>
            </a:r>
            <a:r>
              <a:rPr sz="1600" spc="140" dirty="0" smtClean="0">
                <a:latin typeface="Times New Roman"/>
                <a:cs typeface="Times New Roman"/>
              </a:rPr>
              <a:t>rasa</a:t>
            </a:r>
            <a:r>
              <a:rPr sz="1600" spc="87" dirty="0" smtClean="0">
                <a:latin typeface="Times New Roman"/>
                <a:cs typeface="Times New Roman"/>
              </a:rPr>
              <a:t>       </a:t>
            </a:r>
            <a:r>
              <a:rPr sz="1600" spc="365" dirty="0" smtClean="0">
                <a:latin typeface="Times New Roman"/>
                <a:cs typeface="Times New Roman"/>
              </a:rPr>
              <a:t> </a:t>
            </a:r>
            <a:r>
              <a:rPr sz="1600" spc="209" dirty="0" smtClean="0">
                <a:latin typeface="Times New Roman"/>
                <a:cs typeface="Times New Roman"/>
              </a:rPr>
              <a:t>mampu</a:t>
            </a:r>
            <a:r>
              <a:rPr sz="1600" spc="87" dirty="0" smtClean="0">
                <a:latin typeface="Times New Roman"/>
                <a:cs typeface="Times New Roman"/>
              </a:rPr>
              <a:t> </a:t>
            </a:r>
            <a:r>
              <a:rPr sz="1600" spc="117" dirty="0" smtClean="0">
                <a:latin typeface="Times New Roman"/>
                <a:cs typeface="Times New Roman"/>
              </a:rPr>
              <a:t>syukurnya</a:t>
            </a:r>
            <a:r>
              <a:rPr sz="1600" spc="63" dirty="0" smtClean="0">
                <a:latin typeface="Times New Roman"/>
                <a:cs typeface="Times New Roman"/>
              </a:rPr>
              <a:t>                   </a:t>
            </a:r>
            <a:r>
              <a:rPr sz="1600" spc="432" dirty="0" smtClean="0">
                <a:latin typeface="Times New Roman"/>
                <a:cs typeface="Times New Roman"/>
              </a:rPr>
              <a:t> </a:t>
            </a:r>
            <a:r>
              <a:rPr sz="1600" spc="119" dirty="0" smtClean="0">
                <a:latin typeface="Times New Roman"/>
                <a:cs typeface="Times New Roman"/>
              </a:rPr>
              <a:t>menjadikannya</a:t>
            </a:r>
            <a:endParaRPr sz="1600">
              <a:latin typeface="Times New Roman"/>
              <a:cs typeface="Times New Roman"/>
            </a:endParaRPr>
          </a:p>
          <a:p>
            <a:pPr marL="2371725" marR="610288">
              <a:lnSpc>
                <a:spcPct val="100041"/>
              </a:lnSpc>
            </a:pPr>
            <a:r>
              <a:rPr sz="1600" spc="101" dirty="0" smtClean="0">
                <a:latin typeface="Times New Roman"/>
                <a:cs typeface="Times New Roman"/>
              </a:rPr>
              <a:t>sebagai solusi untuk masalah yang  dihadapi</a:t>
            </a:r>
            <a:endParaRPr sz="1600">
              <a:latin typeface="Times New Roman"/>
              <a:cs typeface="Times New Roman"/>
            </a:endParaRPr>
          </a:p>
          <a:p>
            <a:pPr marL="2371725" marR="151462">
              <a:lnSpc>
                <a:spcPct val="100041"/>
              </a:lnSpc>
            </a:pPr>
            <a:r>
              <a:rPr sz="1600" spc="126" dirty="0" smtClean="0">
                <a:latin typeface="Times New Roman"/>
                <a:cs typeface="Times New Roman"/>
              </a:rPr>
              <a:t>sebagai manifestasi rasa syukur terhadap Tuhan</a:t>
            </a:r>
            <a:endParaRPr sz="1600">
              <a:latin typeface="Times New Roman"/>
              <a:cs typeface="Times New Roman"/>
            </a:endParaRPr>
          </a:p>
        </p:txBody>
      </p:sp>
      <p:sp>
        <p:nvSpPr>
          <p:cNvPr id="6" name="object 6"/>
          <p:cNvSpPr txBox="1"/>
          <p:nvPr/>
        </p:nvSpPr>
        <p:spPr>
          <a:xfrm>
            <a:off x="9412262" y="1584112"/>
            <a:ext cx="2209800" cy="3145375"/>
          </a:xfrm>
          <a:prstGeom prst="rect">
            <a:avLst/>
          </a:prstGeom>
        </p:spPr>
        <p:txBody>
          <a:bodyPr wrap="square" lIns="0" tIns="4730" rIns="0" bIns="0" rtlCol="0">
            <a:noAutofit/>
          </a:bodyPr>
          <a:lstStyle/>
          <a:p>
            <a:pPr>
              <a:lnSpc>
                <a:spcPts val="750"/>
              </a:lnSpc>
            </a:pPr>
            <a:endParaRPr sz="750"/>
          </a:p>
          <a:p>
            <a:pPr marL="161925" marR="139931">
              <a:lnSpc>
                <a:spcPct val="100041"/>
              </a:lnSpc>
              <a:spcBef>
                <a:spcPts val="2000"/>
              </a:spcBef>
            </a:pPr>
            <a:r>
              <a:rPr sz="1600" spc="118" dirty="0" smtClean="0">
                <a:latin typeface="Times New Roman"/>
                <a:cs typeface="Times New Roman"/>
              </a:rPr>
              <a:t>diri berkembang sangat pesat serta terwujud ke dalam kebermanfaatan dirinya bagi sesama sebagai manifestasi rasa syukur terhadap Tuhan YME.</a:t>
            </a:r>
            <a:endParaRPr sz="1600">
              <a:latin typeface="Times New Roman"/>
              <a:cs typeface="Times New Roman"/>
            </a:endParaRPr>
          </a:p>
        </p:txBody>
      </p:sp>
      <p:sp>
        <p:nvSpPr>
          <p:cNvPr id="5" name="object 5"/>
          <p:cNvSpPr txBox="1"/>
          <p:nvPr/>
        </p:nvSpPr>
        <p:spPr>
          <a:xfrm>
            <a:off x="569912" y="4729487"/>
            <a:ext cx="2209800" cy="2128512"/>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2779712" y="4729487"/>
            <a:ext cx="2211374" cy="2128512"/>
          </a:xfrm>
          <a:prstGeom prst="rect">
            <a:avLst/>
          </a:prstGeom>
        </p:spPr>
        <p:txBody>
          <a:bodyPr wrap="square" lIns="0" tIns="4730" rIns="0" bIns="0" rtlCol="0">
            <a:noAutofit/>
          </a:bodyPr>
          <a:lstStyle/>
          <a:p>
            <a:pPr>
              <a:lnSpc>
                <a:spcPts val="750"/>
              </a:lnSpc>
            </a:pPr>
            <a:endParaRPr sz="750"/>
          </a:p>
          <a:p>
            <a:pPr marL="161924" marR="311788">
              <a:lnSpc>
                <a:spcPct val="100041"/>
              </a:lnSpc>
              <a:spcBef>
                <a:spcPts val="2000"/>
              </a:spcBef>
            </a:pPr>
            <a:r>
              <a:rPr sz="1600" spc="113" dirty="0" smtClean="0">
                <a:latin typeface="Times New Roman"/>
                <a:cs typeface="Times New Roman"/>
              </a:rPr>
              <a:t>mempunyai </a:t>
            </a:r>
            <a:r>
              <a:rPr sz="1600" b="1" spc="113" dirty="0" smtClean="0">
                <a:latin typeface="Times New Roman"/>
                <a:cs typeface="Times New Roman"/>
              </a:rPr>
              <a:t>satu ide  </a:t>
            </a:r>
            <a:r>
              <a:rPr sz="1600" spc="113" dirty="0" smtClean="0">
                <a:latin typeface="Times New Roman"/>
                <a:cs typeface="Times New Roman"/>
              </a:rPr>
              <a:t>yang  dapat memberikan sumbangan pemikiran kepada orang lain</a:t>
            </a:r>
            <a:endParaRPr sz="1600">
              <a:latin typeface="Times New Roman"/>
              <a:cs typeface="Times New Roman"/>
            </a:endParaRPr>
          </a:p>
        </p:txBody>
      </p:sp>
      <p:sp>
        <p:nvSpPr>
          <p:cNvPr id="3" name="object 3"/>
          <p:cNvSpPr txBox="1"/>
          <p:nvPr/>
        </p:nvSpPr>
        <p:spPr>
          <a:xfrm>
            <a:off x="4991087" y="4729487"/>
            <a:ext cx="4421174" cy="2128512"/>
          </a:xfrm>
          <a:prstGeom prst="rect">
            <a:avLst/>
          </a:prstGeom>
        </p:spPr>
        <p:txBody>
          <a:bodyPr wrap="square" lIns="0" tIns="4730" rIns="0" bIns="0" rtlCol="0">
            <a:noAutofit/>
          </a:bodyPr>
          <a:lstStyle/>
          <a:p>
            <a:pPr>
              <a:lnSpc>
                <a:spcPts val="750"/>
              </a:lnSpc>
            </a:pPr>
            <a:endParaRPr sz="750"/>
          </a:p>
          <a:p>
            <a:pPr marL="161925" marR="465406">
              <a:lnSpc>
                <a:spcPct val="100041"/>
              </a:lnSpc>
              <a:spcBef>
                <a:spcPts val="2000"/>
              </a:spcBef>
            </a:pPr>
            <a:r>
              <a:rPr sz="1600" spc="141" dirty="0" smtClean="0">
                <a:latin typeface="Times New Roman"/>
                <a:cs typeface="Times New Roman"/>
              </a:rPr>
              <a:t>mempunyai</a:t>
            </a:r>
            <a:r>
              <a:rPr sz="1600" spc="66" dirty="0" smtClean="0">
                <a:latin typeface="Times New Roman"/>
                <a:cs typeface="Times New Roman"/>
              </a:rPr>
              <a:t>                 </a:t>
            </a:r>
            <a:r>
              <a:rPr sz="1600" spc="153" dirty="0" smtClean="0">
                <a:latin typeface="Times New Roman"/>
                <a:cs typeface="Times New Roman"/>
              </a:rPr>
              <a:t> </a:t>
            </a:r>
            <a:r>
              <a:rPr sz="1600" spc="141" dirty="0" smtClean="0">
                <a:latin typeface="Times New Roman"/>
                <a:cs typeface="Times New Roman"/>
              </a:rPr>
              <a:t>mempunyai</a:t>
            </a:r>
            <a:r>
              <a:rPr sz="1600" spc="67" dirty="0" smtClean="0">
                <a:latin typeface="Times New Roman"/>
                <a:cs typeface="Times New Roman"/>
              </a:rPr>
              <a:t> </a:t>
            </a:r>
            <a:r>
              <a:rPr sz="1600" b="1" spc="142" dirty="0" smtClean="0">
                <a:latin typeface="Times New Roman"/>
                <a:cs typeface="Times New Roman"/>
              </a:rPr>
              <a:t>beberapa</a:t>
            </a:r>
            <a:r>
              <a:rPr sz="1600" b="1" spc="14" dirty="0" smtClean="0">
                <a:latin typeface="Times New Roman"/>
                <a:cs typeface="Times New Roman"/>
              </a:rPr>
              <a:t> </a:t>
            </a:r>
            <a:r>
              <a:rPr sz="1600" b="1" spc="0" dirty="0" smtClean="0">
                <a:latin typeface="Times New Roman"/>
                <a:cs typeface="Times New Roman"/>
              </a:rPr>
              <a:t>ide                 </a:t>
            </a:r>
            <a:r>
              <a:rPr sz="1600" b="1" spc="147" dirty="0" smtClean="0">
                <a:latin typeface="Times New Roman"/>
                <a:cs typeface="Times New Roman"/>
              </a:rPr>
              <a:t> </a:t>
            </a:r>
            <a:r>
              <a:rPr sz="1600" b="1" spc="134" dirty="0" smtClean="0">
                <a:latin typeface="Times New Roman"/>
                <a:cs typeface="Times New Roman"/>
              </a:rPr>
              <a:t>banyak</a:t>
            </a:r>
            <a:r>
              <a:rPr sz="1600" b="1" spc="14" dirty="0" smtClean="0">
                <a:latin typeface="Times New Roman"/>
                <a:cs typeface="Times New Roman"/>
              </a:rPr>
              <a:t> </a:t>
            </a:r>
            <a:r>
              <a:rPr sz="1600" b="1" spc="0" dirty="0" smtClean="0">
                <a:latin typeface="Times New Roman"/>
                <a:cs typeface="Times New Roman"/>
              </a:rPr>
              <a:t>ide </a:t>
            </a:r>
            <a:r>
              <a:rPr sz="1600" b="1" spc="2" dirty="0" smtClean="0">
                <a:latin typeface="Times New Roman"/>
                <a:cs typeface="Times New Roman"/>
              </a:rPr>
              <a:t> </a:t>
            </a:r>
            <a:r>
              <a:rPr sz="1600" b="1" spc="145" dirty="0" smtClean="0">
                <a:latin typeface="Times New Roman"/>
                <a:cs typeface="Times New Roman"/>
              </a:rPr>
              <a:t>dan</a:t>
            </a:r>
            <a:r>
              <a:rPr sz="1600" b="1" spc="67" dirty="0" smtClean="0">
                <a:latin typeface="Times New Roman"/>
                <a:cs typeface="Times New Roman"/>
              </a:rPr>
              <a:t> </a:t>
            </a:r>
            <a:r>
              <a:rPr sz="1600" spc="137" dirty="0" smtClean="0">
                <a:latin typeface="Times New Roman"/>
                <a:cs typeface="Times New Roman"/>
              </a:rPr>
              <a:t>dapat</a:t>
            </a:r>
            <a:r>
              <a:rPr sz="1600" spc="153" dirty="0" smtClean="0">
                <a:latin typeface="Times New Roman"/>
                <a:cs typeface="Times New Roman"/>
              </a:rPr>
              <a:t> </a:t>
            </a:r>
            <a:r>
              <a:rPr sz="1600" spc="158" dirty="0" smtClean="0">
                <a:latin typeface="Times New Roman"/>
                <a:cs typeface="Times New Roman"/>
              </a:rPr>
              <a:t>memberikan</a:t>
            </a:r>
            <a:r>
              <a:rPr sz="1600" spc="79" dirty="0" smtClean="0">
                <a:latin typeface="Times New Roman"/>
                <a:cs typeface="Times New Roman"/>
              </a:rPr>
              <a:t>     </a:t>
            </a:r>
            <a:r>
              <a:rPr sz="1600" spc="225" dirty="0" smtClean="0">
                <a:latin typeface="Times New Roman"/>
                <a:cs typeface="Times New Roman"/>
              </a:rPr>
              <a:t> </a:t>
            </a:r>
            <a:r>
              <a:rPr sz="1600" b="1" spc="136" dirty="0" smtClean="0">
                <a:latin typeface="Times New Roman"/>
                <a:cs typeface="Times New Roman"/>
              </a:rPr>
              <a:t>bisa</a:t>
            </a:r>
            <a:endParaRPr sz="1600">
              <a:latin typeface="Times New Roman"/>
              <a:cs typeface="Times New Roman"/>
            </a:endParaRPr>
          </a:p>
          <a:p>
            <a:pPr marL="161925">
              <a:lnSpc>
                <a:spcPct val="95825"/>
              </a:lnSpc>
            </a:pPr>
            <a:r>
              <a:rPr sz="1600" spc="152" dirty="0" smtClean="0">
                <a:latin typeface="Times New Roman"/>
                <a:cs typeface="Times New Roman"/>
              </a:rPr>
              <a:t>sumbangan</a:t>
            </a:r>
            <a:r>
              <a:rPr sz="1600" spc="75" dirty="0" smtClean="0">
                <a:latin typeface="Times New Roman"/>
                <a:cs typeface="Times New Roman"/>
              </a:rPr>
              <a:t>                 </a:t>
            </a:r>
            <a:r>
              <a:rPr sz="1600" spc="175" dirty="0" smtClean="0">
                <a:latin typeface="Times New Roman"/>
                <a:cs typeface="Times New Roman"/>
              </a:rPr>
              <a:t> </a:t>
            </a:r>
            <a:r>
              <a:rPr sz="1600" b="1" spc="170" dirty="0" smtClean="0">
                <a:latin typeface="Times New Roman"/>
                <a:cs typeface="Times New Roman"/>
              </a:rPr>
              <a:t>mengembangkan</a:t>
            </a:r>
            <a:endParaRPr sz="1600">
              <a:latin typeface="Times New Roman"/>
              <a:cs typeface="Times New Roman"/>
            </a:endParaRPr>
          </a:p>
          <a:p>
            <a:pPr marL="161925" marR="349176">
              <a:lnSpc>
                <a:spcPct val="100041"/>
              </a:lnSpc>
              <a:spcBef>
                <a:spcPts val="80"/>
              </a:spcBef>
            </a:pPr>
            <a:r>
              <a:rPr sz="1600" spc="128" dirty="0" smtClean="0">
                <a:latin typeface="Times New Roman"/>
                <a:cs typeface="Times New Roman"/>
              </a:rPr>
              <a:t>pemikiran</a:t>
            </a:r>
            <a:r>
              <a:rPr sz="1600" spc="-114" dirty="0" smtClean="0">
                <a:latin typeface="Times New Roman"/>
                <a:cs typeface="Times New Roman"/>
              </a:rPr>
              <a:t> </a:t>
            </a:r>
            <a:r>
              <a:rPr sz="1600" spc="134" dirty="0" smtClean="0">
                <a:latin typeface="Times New Roman"/>
                <a:cs typeface="Times New Roman"/>
              </a:rPr>
              <a:t>kepada</a:t>
            </a:r>
            <a:r>
              <a:rPr sz="1600" spc="70" dirty="0" smtClean="0">
                <a:latin typeface="Times New Roman"/>
                <a:cs typeface="Times New Roman"/>
              </a:rPr>
              <a:t>       </a:t>
            </a:r>
            <a:r>
              <a:rPr sz="1600" spc="381" dirty="0" smtClean="0">
                <a:latin typeface="Times New Roman"/>
                <a:cs typeface="Times New Roman"/>
              </a:rPr>
              <a:t> </a:t>
            </a:r>
            <a:r>
              <a:rPr sz="1600" b="1" spc="127" dirty="0" smtClean="0">
                <a:latin typeface="Times New Roman"/>
                <a:cs typeface="Times New Roman"/>
              </a:rPr>
              <a:t>satu</a:t>
            </a:r>
            <a:r>
              <a:rPr sz="1600" b="1" spc="157" dirty="0" smtClean="0">
                <a:latin typeface="Times New Roman"/>
                <a:cs typeface="Times New Roman"/>
              </a:rPr>
              <a:t> </a:t>
            </a:r>
            <a:r>
              <a:rPr sz="1600" b="1" spc="0" dirty="0" smtClean="0">
                <a:latin typeface="Times New Roman"/>
                <a:cs typeface="Times New Roman"/>
              </a:rPr>
              <a:t>ide </a:t>
            </a:r>
            <a:r>
              <a:rPr sz="1600" b="1" spc="7" dirty="0" smtClean="0">
                <a:latin typeface="Times New Roman"/>
                <a:cs typeface="Times New Roman"/>
              </a:rPr>
              <a:t> </a:t>
            </a:r>
            <a:r>
              <a:rPr sz="1600" spc="176" dirty="0" smtClean="0">
                <a:latin typeface="Times New Roman"/>
                <a:cs typeface="Times New Roman"/>
              </a:rPr>
              <a:t>dan</a:t>
            </a:r>
            <a:r>
              <a:rPr sz="1600" spc="91" dirty="0" smtClean="0">
                <a:latin typeface="Times New Roman"/>
                <a:cs typeface="Times New Roman"/>
              </a:rPr>
              <a:t> </a:t>
            </a:r>
            <a:r>
              <a:rPr sz="1600" spc="137" dirty="0" smtClean="0">
                <a:latin typeface="Times New Roman"/>
                <a:cs typeface="Times New Roman"/>
              </a:rPr>
              <a:t>orang</a:t>
            </a:r>
            <a:r>
              <a:rPr sz="1600" spc="14" dirty="0" smtClean="0">
                <a:latin typeface="Times New Roman"/>
                <a:cs typeface="Times New Roman"/>
              </a:rPr>
              <a:t> </a:t>
            </a:r>
            <a:r>
              <a:rPr sz="1600" spc="0" dirty="0" smtClean="0">
                <a:latin typeface="Times New Roman"/>
                <a:cs typeface="Times New Roman"/>
              </a:rPr>
              <a:t>lain                        </a:t>
            </a:r>
            <a:r>
              <a:rPr sz="1600" spc="223" dirty="0" smtClean="0">
                <a:latin typeface="Times New Roman"/>
                <a:cs typeface="Times New Roman"/>
              </a:rPr>
              <a:t> </a:t>
            </a:r>
            <a:r>
              <a:rPr sz="1600" spc="123" dirty="0" smtClean="0">
                <a:latin typeface="Times New Roman"/>
                <a:cs typeface="Times New Roman"/>
              </a:rPr>
              <a:t>melakukan</a:t>
            </a:r>
            <a:r>
              <a:rPr sz="1600" spc="14" dirty="0" smtClean="0">
                <a:latin typeface="Times New Roman"/>
                <a:cs typeface="Times New Roman"/>
              </a:rPr>
              <a:t> </a:t>
            </a:r>
            <a:r>
              <a:rPr sz="1600" spc="166" dirty="0" smtClean="0">
                <a:latin typeface="Times New Roman"/>
                <a:cs typeface="Times New Roman"/>
              </a:rPr>
              <a:t>usaha</a:t>
            </a:r>
            <a:endParaRPr sz="1600">
              <a:latin typeface="Times New Roman"/>
              <a:cs typeface="Times New Roman"/>
            </a:endParaRPr>
          </a:p>
        </p:txBody>
      </p:sp>
      <p:sp>
        <p:nvSpPr>
          <p:cNvPr id="2" name="object 2"/>
          <p:cNvSpPr txBox="1"/>
          <p:nvPr/>
        </p:nvSpPr>
        <p:spPr>
          <a:xfrm>
            <a:off x="9412262" y="4729487"/>
            <a:ext cx="2209800" cy="2128512"/>
          </a:xfrm>
          <a:prstGeom prst="rect">
            <a:avLst/>
          </a:prstGeom>
        </p:spPr>
        <p:txBody>
          <a:bodyPr wrap="square" lIns="0" tIns="4730" rIns="0" bIns="0" rtlCol="0">
            <a:noAutofit/>
          </a:bodyPr>
          <a:lstStyle/>
          <a:p>
            <a:pPr>
              <a:lnSpc>
                <a:spcPts val="750"/>
              </a:lnSpc>
            </a:pPr>
            <a:endParaRPr sz="750"/>
          </a:p>
          <a:p>
            <a:pPr marL="161925" marR="266727">
              <a:lnSpc>
                <a:spcPct val="100041"/>
              </a:lnSpc>
              <a:spcBef>
                <a:spcPts val="2000"/>
              </a:spcBef>
            </a:pPr>
            <a:r>
              <a:rPr sz="1600" spc="158" dirty="0" smtClean="0">
                <a:latin typeface="Times New Roman"/>
                <a:cs typeface="Times New Roman"/>
              </a:rPr>
              <a:t>mengembangkan</a:t>
            </a:r>
            <a:r>
              <a:rPr sz="1600" spc="75" dirty="0" smtClean="0">
                <a:latin typeface="Times New Roman"/>
                <a:cs typeface="Times New Roman"/>
              </a:rPr>
              <a:t> </a:t>
            </a:r>
            <a:r>
              <a:rPr sz="1600" b="1" spc="0" dirty="0" smtClean="0">
                <a:latin typeface="Times New Roman"/>
                <a:cs typeface="Times New Roman"/>
              </a:rPr>
              <a:t>ide </a:t>
            </a:r>
            <a:r>
              <a:rPr sz="1600" b="1" spc="2" dirty="0" smtClean="0">
                <a:latin typeface="Times New Roman"/>
                <a:cs typeface="Times New Roman"/>
              </a:rPr>
              <a:t> </a:t>
            </a:r>
            <a:r>
              <a:rPr sz="1600" b="1" spc="147" dirty="0" smtClean="0">
                <a:latin typeface="Times New Roman"/>
                <a:cs typeface="Times New Roman"/>
              </a:rPr>
              <a:t>yang</a:t>
            </a:r>
            <a:r>
              <a:rPr sz="1600" b="1" spc="-50" dirty="0" smtClean="0">
                <a:latin typeface="Times New Roman"/>
                <a:cs typeface="Times New Roman"/>
              </a:rPr>
              <a:t> </a:t>
            </a:r>
            <a:r>
              <a:rPr sz="1600" b="1" spc="142" dirty="0" smtClean="0">
                <a:latin typeface="Times New Roman"/>
                <a:cs typeface="Times New Roman"/>
              </a:rPr>
              <a:t>berbeda</a:t>
            </a:r>
            <a:r>
              <a:rPr sz="1600" b="1" spc="71" dirty="0" smtClean="0">
                <a:latin typeface="Times New Roman"/>
                <a:cs typeface="Times New Roman"/>
              </a:rPr>
              <a:t> </a:t>
            </a:r>
            <a:r>
              <a:rPr sz="1600" spc="122" dirty="0" smtClean="0">
                <a:latin typeface="Times New Roman"/>
                <a:cs typeface="Times New Roman"/>
              </a:rPr>
              <a:t>sebagai</a:t>
            </a:r>
            <a:r>
              <a:rPr sz="1600" spc="14" dirty="0" smtClean="0">
                <a:latin typeface="Times New Roman"/>
                <a:cs typeface="Times New Roman"/>
              </a:rPr>
              <a:t> </a:t>
            </a:r>
            <a:r>
              <a:rPr sz="1600" spc="157" dirty="0" smtClean="0">
                <a:latin typeface="Times New Roman"/>
                <a:cs typeface="Times New Roman"/>
              </a:rPr>
              <a:t>terobosan</a:t>
            </a:r>
            <a:r>
              <a:rPr sz="1600" spc="91" dirty="0" smtClean="0">
                <a:latin typeface="Times New Roman"/>
                <a:cs typeface="Times New Roman"/>
              </a:rPr>
              <a:t> </a:t>
            </a:r>
            <a:r>
              <a:rPr sz="1600" spc="176" dirty="0" smtClean="0">
                <a:latin typeface="Times New Roman"/>
                <a:cs typeface="Times New Roman"/>
              </a:rPr>
              <a:t>dan</a:t>
            </a:r>
            <a:r>
              <a:rPr sz="1600" spc="91" dirty="0" smtClean="0">
                <a:latin typeface="Times New Roman"/>
                <a:cs typeface="Times New Roman"/>
              </a:rPr>
              <a:t> </a:t>
            </a:r>
            <a:r>
              <a:rPr sz="1600" spc="129" dirty="0" smtClean="0">
                <a:latin typeface="Times New Roman"/>
                <a:cs typeface="Times New Roman"/>
              </a:rPr>
              <a:t>mewujudkannya</a:t>
            </a:r>
            <a:r>
              <a:rPr sz="1600" spc="63" dirty="0" smtClean="0">
                <a:latin typeface="Times New Roman"/>
                <a:cs typeface="Times New Roman"/>
              </a:rPr>
              <a:t> </a:t>
            </a:r>
            <a:r>
              <a:rPr sz="1600" spc="125" dirty="0" smtClean="0">
                <a:latin typeface="Times New Roman"/>
                <a:cs typeface="Times New Roman"/>
              </a:rPr>
              <a:t>menjadi</a:t>
            </a:r>
            <a:r>
              <a:rPr sz="1600" spc="14" dirty="0" smtClean="0">
                <a:latin typeface="Times New Roman"/>
                <a:cs typeface="Times New Roman"/>
              </a:rPr>
              <a:t> </a:t>
            </a:r>
            <a:r>
              <a:rPr sz="1600" spc="108" dirty="0" smtClean="0">
                <a:latin typeface="Times New Roman"/>
                <a:cs typeface="Times New Roman"/>
              </a:rPr>
              <a:t>nyata.</a:t>
            </a:r>
            <a:endParaRPr sz="1600">
              <a:latin typeface="Times New Roman"/>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23" name="object 23"/>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24" name="object 24"/>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25" name="object 25"/>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26" name="object 26"/>
          <p:cNvSpPr/>
          <p:nvPr/>
        </p:nvSpPr>
        <p:spPr>
          <a:xfrm>
            <a:off x="569912" y="773112"/>
            <a:ext cx="2209800" cy="906750"/>
          </a:xfrm>
          <a:custGeom>
            <a:avLst/>
            <a:gdLst/>
            <a:ahLst/>
            <a:cxnLst/>
            <a:rect l="l" t="t" r="r" b="b"/>
            <a:pathLst>
              <a:path w="2209800" h="906750">
                <a:moveTo>
                  <a:pt x="0" y="0"/>
                </a:moveTo>
                <a:lnTo>
                  <a:pt x="2209800" y="0"/>
                </a:lnTo>
                <a:lnTo>
                  <a:pt x="2209800" y="906750"/>
                </a:lnTo>
                <a:lnTo>
                  <a:pt x="0" y="906750"/>
                </a:lnTo>
                <a:lnTo>
                  <a:pt x="0" y="0"/>
                </a:lnTo>
                <a:close/>
              </a:path>
            </a:pathLst>
          </a:custGeom>
          <a:solidFill>
            <a:srgbClr val="E74C22"/>
          </a:solidFill>
        </p:spPr>
        <p:txBody>
          <a:bodyPr wrap="square" lIns="0" tIns="0" rIns="0" bIns="0" rtlCol="0">
            <a:noAutofit/>
          </a:bodyPr>
          <a:lstStyle/>
          <a:p>
            <a:endParaRPr/>
          </a:p>
        </p:txBody>
      </p:sp>
      <p:sp>
        <p:nvSpPr>
          <p:cNvPr id="27" name="object 27"/>
          <p:cNvSpPr/>
          <p:nvPr/>
        </p:nvSpPr>
        <p:spPr>
          <a:xfrm>
            <a:off x="2779712" y="773112"/>
            <a:ext cx="2211374" cy="906750"/>
          </a:xfrm>
          <a:custGeom>
            <a:avLst/>
            <a:gdLst/>
            <a:ahLst/>
            <a:cxnLst/>
            <a:rect l="l" t="t" r="r" b="b"/>
            <a:pathLst>
              <a:path w="2211374" h="906750">
                <a:moveTo>
                  <a:pt x="0" y="0"/>
                </a:moveTo>
                <a:lnTo>
                  <a:pt x="2211374" y="0"/>
                </a:lnTo>
                <a:lnTo>
                  <a:pt x="2211374" y="906750"/>
                </a:lnTo>
                <a:lnTo>
                  <a:pt x="0" y="906750"/>
                </a:lnTo>
                <a:lnTo>
                  <a:pt x="0" y="0"/>
                </a:lnTo>
                <a:close/>
              </a:path>
            </a:pathLst>
          </a:custGeom>
          <a:solidFill>
            <a:srgbClr val="E74C22"/>
          </a:solidFill>
        </p:spPr>
        <p:txBody>
          <a:bodyPr wrap="square" lIns="0" tIns="0" rIns="0" bIns="0" rtlCol="0">
            <a:noAutofit/>
          </a:bodyPr>
          <a:lstStyle/>
          <a:p>
            <a:endParaRPr/>
          </a:p>
        </p:txBody>
      </p:sp>
      <p:sp>
        <p:nvSpPr>
          <p:cNvPr id="28" name="object 28"/>
          <p:cNvSpPr/>
          <p:nvPr/>
        </p:nvSpPr>
        <p:spPr>
          <a:xfrm>
            <a:off x="4991087" y="773112"/>
            <a:ext cx="2209799" cy="906750"/>
          </a:xfrm>
          <a:custGeom>
            <a:avLst/>
            <a:gdLst/>
            <a:ahLst/>
            <a:cxnLst/>
            <a:rect l="l" t="t" r="r" b="b"/>
            <a:pathLst>
              <a:path w="2209799" h="906750">
                <a:moveTo>
                  <a:pt x="0" y="0"/>
                </a:moveTo>
                <a:lnTo>
                  <a:pt x="2209799" y="0"/>
                </a:lnTo>
                <a:lnTo>
                  <a:pt x="2209799" y="906750"/>
                </a:lnTo>
                <a:lnTo>
                  <a:pt x="0" y="906750"/>
                </a:lnTo>
                <a:lnTo>
                  <a:pt x="0" y="0"/>
                </a:lnTo>
                <a:close/>
              </a:path>
            </a:pathLst>
          </a:custGeom>
          <a:solidFill>
            <a:srgbClr val="E74C22"/>
          </a:solidFill>
        </p:spPr>
        <p:txBody>
          <a:bodyPr wrap="square" lIns="0" tIns="0" rIns="0" bIns="0" rtlCol="0">
            <a:noAutofit/>
          </a:bodyPr>
          <a:lstStyle/>
          <a:p>
            <a:endParaRPr/>
          </a:p>
        </p:txBody>
      </p:sp>
      <p:sp>
        <p:nvSpPr>
          <p:cNvPr id="29" name="object 29"/>
          <p:cNvSpPr/>
          <p:nvPr/>
        </p:nvSpPr>
        <p:spPr>
          <a:xfrm>
            <a:off x="7200886" y="773112"/>
            <a:ext cx="2211375" cy="906750"/>
          </a:xfrm>
          <a:custGeom>
            <a:avLst/>
            <a:gdLst/>
            <a:ahLst/>
            <a:cxnLst/>
            <a:rect l="l" t="t" r="r" b="b"/>
            <a:pathLst>
              <a:path w="2211375" h="906750">
                <a:moveTo>
                  <a:pt x="0" y="0"/>
                </a:moveTo>
                <a:lnTo>
                  <a:pt x="2211375" y="0"/>
                </a:lnTo>
                <a:lnTo>
                  <a:pt x="2211375" y="906750"/>
                </a:lnTo>
                <a:lnTo>
                  <a:pt x="0" y="906750"/>
                </a:lnTo>
                <a:lnTo>
                  <a:pt x="0" y="0"/>
                </a:lnTo>
                <a:close/>
              </a:path>
            </a:pathLst>
          </a:custGeom>
          <a:solidFill>
            <a:srgbClr val="E74C22"/>
          </a:solidFill>
        </p:spPr>
        <p:txBody>
          <a:bodyPr wrap="square" lIns="0" tIns="0" rIns="0" bIns="0" rtlCol="0">
            <a:noAutofit/>
          </a:bodyPr>
          <a:lstStyle/>
          <a:p>
            <a:endParaRPr/>
          </a:p>
        </p:txBody>
      </p:sp>
      <p:sp>
        <p:nvSpPr>
          <p:cNvPr id="30" name="object 30"/>
          <p:cNvSpPr/>
          <p:nvPr/>
        </p:nvSpPr>
        <p:spPr>
          <a:xfrm>
            <a:off x="9412262" y="773112"/>
            <a:ext cx="2209800" cy="906750"/>
          </a:xfrm>
          <a:custGeom>
            <a:avLst/>
            <a:gdLst/>
            <a:ahLst/>
            <a:cxnLst/>
            <a:rect l="l" t="t" r="r" b="b"/>
            <a:pathLst>
              <a:path w="2209800" h="906750">
                <a:moveTo>
                  <a:pt x="0" y="0"/>
                </a:moveTo>
                <a:lnTo>
                  <a:pt x="2209800" y="0"/>
                </a:lnTo>
                <a:lnTo>
                  <a:pt x="2209800" y="906750"/>
                </a:lnTo>
                <a:lnTo>
                  <a:pt x="0" y="906750"/>
                </a:lnTo>
                <a:lnTo>
                  <a:pt x="0" y="0"/>
                </a:lnTo>
                <a:close/>
              </a:path>
            </a:pathLst>
          </a:custGeom>
          <a:solidFill>
            <a:srgbClr val="E74C22"/>
          </a:solidFill>
        </p:spPr>
        <p:txBody>
          <a:bodyPr wrap="square" lIns="0" tIns="0" rIns="0" bIns="0" rtlCol="0">
            <a:noAutofit/>
          </a:bodyPr>
          <a:lstStyle/>
          <a:p>
            <a:endParaRPr/>
          </a:p>
        </p:txBody>
      </p:sp>
      <p:sp>
        <p:nvSpPr>
          <p:cNvPr id="31" name="object 31"/>
          <p:cNvSpPr/>
          <p:nvPr/>
        </p:nvSpPr>
        <p:spPr>
          <a:xfrm>
            <a:off x="569912" y="1679862"/>
            <a:ext cx="2209800" cy="2700024"/>
          </a:xfrm>
          <a:custGeom>
            <a:avLst/>
            <a:gdLst/>
            <a:ahLst/>
            <a:cxnLst/>
            <a:rect l="l" t="t" r="r" b="b"/>
            <a:pathLst>
              <a:path w="2209800" h="2700024">
                <a:moveTo>
                  <a:pt x="0" y="0"/>
                </a:moveTo>
                <a:lnTo>
                  <a:pt x="2209800" y="0"/>
                </a:lnTo>
                <a:lnTo>
                  <a:pt x="2209800" y="2700024"/>
                </a:lnTo>
                <a:lnTo>
                  <a:pt x="0" y="2700024"/>
                </a:lnTo>
                <a:lnTo>
                  <a:pt x="0" y="0"/>
                </a:lnTo>
                <a:close/>
              </a:path>
            </a:pathLst>
          </a:custGeom>
          <a:solidFill>
            <a:srgbClr val="F6D0CC"/>
          </a:solidFill>
        </p:spPr>
        <p:txBody>
          <a:bodyPr wrap="square" lIns="0" tIns="0" rIns="0" bIns="0" rtlCol="0">
            <a:noAutofit/>
          </a:bodyPr>
          <a:lstStyle/>
          <a:p>
            <a:endParaRPr/>
          </a:p>
        </p:txBody>
      </p:sp>
      <p:sp>
        <p:nvSpPr>
          <p:cNvPr id="32" name="object 32"/>
          <p:cNvSpPr/>
          <p:nvPr/>
        </p:nvSpPr>
        <p:spPr>
          <a:xfrm>
            <a:off x="2779712" y="1679862"/>
            <a:ext cx="2211374" cy="2700024"/>
          </a:xfrm>
          <a:custGeom>
            <a:avLst/>
            <a:gdLst/>
            <a:ahLst/>
            <a:cxnLst/>
            <a:rect l="l" t="t" r="r" b="b"/>
            <a:pathLst>
              <a:path w="2211374" h="2700024">
                <a:moveTo>
                  <a:pt x="0" y="0"/>
                </a:moveTo>
                <a:lnTo>
                  <a:pt x="2211374" y="0"/>
                </a:lnTo>
                <a:lnTo>
                  <a:pt x="2211374" y="2700024"/>
                </a:lnTo>
                <a:lnTo>
                  <a:pt x="0" y="2700024"/>
                </a:lnTo>
                <a:lnTo>
                  <a:pt x="0" y="0"/>
                </a:lnTo>
                <a:close/>
              </a:path>
            </a:pathLst>
          </a:custGeom>
          <a:solidFill>
            <a:srgbClr val="F6D0CC"/>
          </a:solidFill>
        </p:spPr>
        <p:txBody>
          <a:bodyPr wrap="square" lIns="0" tIns="0" rIns="0" bIns="0" rtlCol="0">
            <a:noAutofit/>
          </a:bodyPr>
          <a:lstStyle/>
          <a:p>
            <a:endParaRPr/>
          </a:p>
        </p:txBody>
      </p:sp>
      <p:sp>
        <p:nvSpPr>
          <p:cNvPr id="33" name="object 33"/>
          <p:cNvSpPr/>
          <p:nvPr/>
        </p:nvSpPr>
        <p:spPr>
          <a:xfrm>
            <a:off x="4991087" y="1679862"/>
            <a:ext cx="2209799" cy="2700024"/>
          </a:xfrm>
          <a:custGeom>
            <a:avLst/>
            <a:gdLst/>
            <a:ahLst/>
            <a:cxnLst/>
            <a:rect l="l" t="t" r="r" b="b"/>
            <a:pathLst>
              <a:path w="2209799" h="2700024">
                <a:moveTo>
                  <a:pt x="0" y="0"/>
                </a:moveTo>
                <a:lnTo>
                  <a:pt x="2209799" y="0"/>
                </a:lnTo>
                <a:lnTo>
                  <a:pt x="2209799" y="2700024"/>
                </a:lnTo>
                <a:lnTo>
                  <a:pt x="0" y="2700024"/>
                </a:lnTo>
                <a:lnTo>
                  <a:pt x="0" y="0"/>
                </a:lnTo>
                <a:close/>
              </a:path>
            </a:pathLst>
          </a:custGeom>
          <a:solidFill>
            <a:srgbClr val="F6D0CC"/>
          </a:solidFill>
        </p:spPr>
        <p:txBody>
          <a:bodyPr wrap="square" lIns="0" tIns="0" rIns="0" bIns="0" rtlCol="0">
            <a:noAutofit/>
          </a:bodyPr>
          <a:lstStyle/>
          <a:p>
            <a:endParaRPr/>
          </a:p>
        </p:txBody>
      </p:sp>
      <p:sp>
        <p:nvSpPr>
          <p:cNvPr id="34" name="object 34"/>
          <p:cNvSpPr/>
          <p:nvPr/>
        </p:nvSpPr>
        <p:spPr>
          <a:xfrm>
            <a:off x="7200886" y="1679862"/>
            <a:ext cx="2211375" cy="2700024"/>
          </a:xfrm>
          <a:custGeom>
            <a:avLst/>
            <a:gdLst/>
            <a:ahLst/>
            <a:cxnLst/>
            <a:rect l="l" t="t" r="r" b="b"/>
            <a:pathLst>
              <a:path w="2211375" h="2700024">
                <a:moveTo>
                  <a:pt x="0" y="0"/>
                </a:moveTo>
                <a:lnTo>
                  <a:pt x="2211375" y="0"/>
                </a:lnTo>
                <a:lnTo>
                  <a:pt x="2211375" y="2700024"/>
                </a:lnTo>
                <a:lnTo>
                  <a:pt x="0" y="2700024"/>
                </a:lnTo>
                <a:lnTo>
                  <a:pt x="0" y="0"/>
                </a:lnTo>
                <a:close/>
              </a:path>
            </a:pathLst>
          </a:custGeom>
          <a:solidFill>
            <a:srgbClr val="F6D0CC"/>
          </a:solidFill>
        </p:spPr>
        <p:txBody>
          <a:bodyPr wrap="square" lIns="0" tIns="0" rIns="0" bIns="0" rtlCol="0">
            <a:noAutofit/>
          </a:bodyPr>
          <a:lstStyle/>
          <a:p>
            <a:endParaRPr/>
          </a:p>
        </p:txBody>
      </p:sp>
      <p:sp>
        <p:nvSpPr>
          <p:cNvPr id="35" name="object 35"/>
          <p:cNvSpPr/>
          <p:nvPr/>
        </p:nvSpPr>
        <p:spPr>
          <a:xfrm>
            <a:off x="9412262" y="1679862"/>
            <a:ext cx="2209800" cy="2700024"/>
          </a:xfrm>
          <a:custGeom>
            <a:avLst/>
            <a:gdLst/>
            <a:ahLst/>
            <a:cxnLst/>
            <a:rect l="l" t="t" r="r" b="b"/>
            <a:pathLst>
              <a:path w="2209800" h="2700024">
                <a:moveTo>
                  <a:pt x="0" y="0"/>
                </a:moveTo>
                <a:lnTo>
                  <a:pt x="2209800" y="0"/>
                </a:lnTo>
                <a:lnTo>
                  <a:pt x="2209800" y="2700024"/>
                </a:lnTo>
                <a:lnTo>
                  <a:pt x="0" y="2700024"/>
                </a:lnTo>
                <a:lnTo>
                  <a:pt x="0" y="0"/>
                </a:lnTo>
                <a:close/>
              </a:path>
            </a:pathLst>
          </a:custGeom>
          <a:solidFill>
            <a:srgbClr val="F6D0CC"/>
          </a:solidFill>
        </p:spPr>
        <p:txBody>
          <a:bodyPr wrap="square" lIns="0" tIns="0" rIns="0" bIns="0" rtlCol="0">
            <a:noAutofit/>
          </a:bodyPr>
          <a:lstStyle/>
          <a:p>
            <a:endParaRPr/>
          </a:p>
        </p:txBody>
      </p:sp>
      <p:sp>
        <p:nvSpPr>
          <p:cNvPr id="36" name="object 36"/>
          <p:cNvSpPr/>
          <p:nvPr/>
        </p:nvSpPr>
        <p:spPr>
          <a:xfrm>
            <a:off x="569912" y="4379887"/>
            <a:ext cx="2209800" cy="2977549"/>
          </a:xfrm>
          <a:custGeom>
            <a:avLst/>
            <a:gdLst/>
            <a:ahLst/>
            <a:cxnLst/>
            <a:rect l="l" t="t" r="r" b="b"/>
            <a:pathLst>
              <a:path w="2209800" h="2977549">
                <a:moveTo>
                  <a:pt x="2209800" y="0"/>
                </a:moveTo>
                <a:lnTo>
                  <a:pt x="0" y="0"/>
                </a:lnTo>
                <a:lnTo>
                  <a:pt x="0" y="2478112"/>
                </a:lnTo>
                <a:lnTo>
                  <a:pt x="2209800" y="2478112"/>
                </a:lnTo>
                <a:lnTo>
                  <a:pt x="2209800" y="0"/>
                </a:lnTo>
                <a:close/>
              </a:path>
            </a:pathLst>
          </a:custGeom>
          <a:solidFill>
            <a:srgbClr val="FAE9E7"/>
          </a:solidFill>
        </p:spPr>
        <p:txBody>
          <a:bodyPr wrap="square" lIns="0" tIns="0" rIns="0" bIns="0" rtlCol="0">
            <a:noAutofit/>
          </a:bodyPr>
          <a:lstStyle/>
          <a:p>
            <a:endParaRPr/>
          </a:p>
        </p:txBody>
      </p:sp>
      <p:sp>
        <p:nvSpPr>
          <p:cNvPr id="37" name="object 37"/>
          <p:cNvSpPr/>
          <p:nvPr/>
        </p:nvSpPr>
        <p:spPr>
          <a:xfrm>
            <a:off x="2779712" y="4379887"/>
            <a:ext cx="2211374" cy="2977549"/>
          </a:xfrm>
          <a:custGeom>
            <a:avLst/>
            <a:gdLst/>
            <a:ahLst/>
            <a:cxnLst/>
            <a:rect l="l" t="t" r="r" b="b"/>
            <a:pathLst>
              <a:path w="2211374" h="2977549">
                <a:moveTo>
                  <a:pt x="2211374" y="0"/>
                </a:moveTo>
                <a:lnTo>
                  <a:pt x="0" y="0"/>
                </a:lnTo>
                <a:lnTo>
                  <a:pt x="0" y="2478112"/>
                </a:lnTo>
                <a:lnTo>
                  <a:pt x="2211374" y="2478112"/>
                </a:lnTo>
                <a:lnTo>
                  <a:pt x="2211374" y="0"/>
                </a:lnTo>
                <a:close/>
              </a:path>
            </a:pathLst>
          </a:custGeom>
          <a:solidFill>
            <a:srgbClr val="FAE9E7"/>
          </a:solidFill>
        </p:spPr>
        <p:txBody>
          <a:bodyPr wrap="square" lIns="0" tIns="0" rIns="0" bIns="0" rtlCol="0">
            <a:noAutofit/>
          </a:bodyPr>
          <a:lstStyle/>
          <a:p>
            <a:endParaRPr/>
          </a:p>
        </p:txBody>
      </p:sp>
      <p:sp>
        <p:nvSpPr>
          <p:cNvPr id="38" name="object 38"/>
          <p:cNvSpPr/>
          <p:nvPr/>
        </p:nvSpPr>
        <p:spPr>
          <a:xfrm>
            <a:off x="4991087" y="4379887"/>
            <a:ext cx="2209799" cy="2977549"/>
          </a:xfrm>
          <a:custGeom>
            <a:avLst/>
            <a:gdLst/>
            <a:ahLst/>
            <a:cxnLst/>
            <a:rect l="l" t="t" r="r" b="b"/>
            <a:pathLst>
              <a:path w="2209799" h="2977549">
                <a:moveTo>
                  <a:pt x="2209799" y="0"/>
                </a:moveTo>
                <a:lnTo>
                  <a:pt x="0" y="0"/>
                </a:lnTo>
                <a:lnTo>
                  <a:pt x="0" y="2478112"/>
                </a:lnTo>
                <a:lnTo>
                  <a:pt x="2209799" y="2478112"/>
                </a:lnTo>
                <a:lnTo>
                  <a:pt x="2209799" y="0"/>
                </a:lnTo>
                <a:close/>
              </a:path>
            </a:pathLst>
          </a:custGeom>
          <a:solidFill>
            <a:srgbClr val="FAE9E7"/>
          </a:solidFill>
        </p:spPr>
        <p:txBody>
          <a:bodyPr wrap="square" lIns="0" tIns="0" rIns="0" bIns="0" rtlCol="0">
            <a:noAutofit/>
          </a:bodyPr>
          <a:lstStyle/>
          <a:p>
            <a:endParaRPr/>
          </a:p>
        </p:txBody>
      </p:sp>
      <p:sp>
        <p:nvSpPr>
          <p:cNvPr id="39" name="object 39"/>
          <p:cNvSpPr/>
          <p:nvPr/>
        </p:nvSpPr>
        <p:spPr>
          <a:xfrm>
            <a:off x="7200886" y="4379887"/>
            <a:ext cx="2211375" cy="2977549"/>
          </a:xfrm>
          <a:custGeom>
            <a:avLst/>
            <a:gdLst/>
            <a:ahLst/>
            <a:cxnLst/>
            <a:rect l="l" t="t" r="r" b="b"/>
            <a:pathLst>
              <a:path w="2211375" h="2977549">
                <a:moveTo>
                  <a:pt x="2211375" y="0"/>
                </a:moveTo>
                <a:lnTo>
                  <a:pt x="0" y="0"/>
                </a:lnTo>
                <a:lnTo>
                  <a:pt x="0" y="2478112"/>
                </a:lnTo>
                <a:lnTo>
                  <a:pt x="2211375" y="2478112"/>
                </a:lnTo>
                <a:lnTo>
                  <a:pt x="2211375" y="0"/>
                </a:lnTo>
                <a:close/>
              </a:path>
            </a:pathLst>
          </a:custGeom>
          <a:solidFill>
            <a:srgbClr val="FAE9E7"/>
          </a:solidFill>
        </p:spPr>
        <p:txBody>
          <a:bodyPr wrap="square" lIns="0" tIns="0" rIns="0" bIns="0" rtlCol="0">
            <a:noAutofit/>
          </a:bodyPr>
          <a:lstStyle/>
          <a:p>
            <a:endParaRPr/>
          </a:p>
        </p:txBody>
      </p:sp>
      <p:sp>
        <p:nvSpPr>
          <p:cNvPr id="40" name="object 40"/>
          <p:cNvSpPr/>
          <p:nvPr/>
        </p:nvSpPr>
        <p:spPr>
          <a:xfrm>
            <a:off x="9412262" y="4379887"/>
            <a:ext cx="2209800" cy="2977549"/>
          </a:xfrm>
          <a:custGeom>
            <a:avLst/>
            <a:gdLst/>
            <a:ahLst/>
            <a:cxnLst/>
            <a:rect l="l" t="t" r="r" b="b"/>
            <a:pathLst>
              <a:path w="2209800" h="2977549">
                <a:moveTo>
                  <a:pt x="2209800" y="0"/>
                </a:moveTo>
                <a:lnTo>
                  <a:pt x="0" y="0"/>
                </a:lnTo>
                <a:lnTo>
                  <a:pt x="0" y="2478112"/>
                </a:lnTo>
                <a:lnTo>
                  <a:pt x="2209800" y="2478112"/>
                </a:lnTo>
                <a:lnTo>
                  <a:pt x="2209800" y="0"/>
                </a:lnTo>
                <a:close/>
              </a:path>
            </a:pathLst>
          </a:custGeom>
          <a:solidFill>
            <a:srgbClr val="FAE9E7"/>
          </a:solidFill>
        </p:spPr>
        <p:txBody>
          <a:bodyPr wrap="square" lIns="0" tIns="0" rIns="0" bIns="0" rtlCol="0">
            <a:noAutofit/>
          </a:bodyPr>
          <a:lstStyle/>
          <a:p>
            <a:endParaRPr/>
          </a:p>
        </p:txBody>
      </p:sp>
      <p:sp>
        <p:nvSpPr>
          <p:cNvPr id="41" name="object 41"/>
          <p:cNvSpPr/>
          <p:nvPr/>
        </p:nvSpPr>
        <p:spPr>
          <a:xfrm>
            <a:off x="569912" y="766762"/>
            <a:ext cx="0" cy="6597024"/>
          </a:xfrm>
          <a:custGeom>
            <a:avLst/>
            <a:gdLst/>
            <a:ahLst/>
            <a:cxnLst/>
            <a:rect l="l" t="t" r="r" b="b"/>
            <a:pathLst>
              <a:path h="65970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42" name="object 42"/>
          <p:cNvSpPr/>
          <p:nvPr/>
        </p:nvSpPr>
        <p:spPr>
          <a:xfrm>
            <a:off x="2779712" y="766762"/>
            <a:ext cx="0" cy="6597024"/>
          </a:xfrm>
          <a:custGeom>
            <a:avLst/>
            <a:gdLst/>
            <a:ahLst/>
            <a:cxnLst/>
            <a:rect l="l" t="t" r="r" b="b"/>
            <a:pathLst>
              <a:path h="65970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43" name="object 43"/>
          <p:cNvSpPr/>
          <p:nvPr/>
        </p:nvSpPr>
        <p:spPr>
          <a:xfrm>
            <a:off x="4991087" y="766762"/>
            <a:ext cx="0" cy="6597024"/>
          </a:xfrm>
          <a:custGeom>
            <a:avLst/>
            <a:gdLst/>
            <a:ahLst/>
            <a:cxnLst/>
            <a:rect l="l" t="t" r="r" b="b"/>
            <a:pathLst>
              <a:path h="65970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44" name="object 44"/>
          <p:cNvSpPr/>
          <p:nvPr/>
        </p:nvSpPr>
        <p:spPr>
          <a:xfrm>
            <a:off x="9412262" y="766762"/>
            <a:ext cx="0" cy="6597024"/>
          </a:xfrm>
          <a:custGeom>
            <a:avLst/>
            <a:gdLst/>
            <a:ahLst/>
            <a:cxnLst/>
            <a:rect l="l" t="t" r="r" b="b"/>
            <a:pathLst>
              <a:path h="65970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45" name="object 45"/>
          <p:cNvSpPr/>
          <p:nvPr/>
        </p:nvSpPr>
        <p:spPr>
          <a:xfrm>
            <a:off x="11622062" y="766762"/>
            <a:ext cx="0" cy="6597024"/>
          </a:xfrm>
          <a:custGeom>
            <a:avLst/>
            <a:gdLst/>
            <a:ahLst/>
            <a:cxnLst/>
            <a:rect l="l" t="t" r="r" b="b"/>
            <a:pathLst>
              <a:path h="6597024">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46" name="object 46"/>
          <p:cNvSpPr/>
          <p:nvPr/>
        </p:nvSpPr>
        <p:spPr>
          <a:xfrm>
            <a:off x="563562" y="1679862"/>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47" name="object 47"/>
          <p:cNvSpPr/>
          <p:nvPr/>
        </p:nvSpPr>
        <p:spPr>
          <a:xfrm>
            <a:off x="563562" y="4379887"/>
            <a:ext cx="11064850" cy="0"/>
          </a:xfrm>
          <a:custGeom>
            <a:avLst/>
            <a:gdLst/>
            <a:ahLst/>
            <a:cxnLst/>
            <a:rect l="l" t="t" r="r" b="b"/>
            <a:pathLst>
              <a:path w="11064850">
                <a:moveTo>
                  <a:pt x="0" y="0"/>
                </a:moveTo>
                <a:lnTo>
                  <a:pt x="11064850" y="0"/>
                </a:lnTo>
              </a:path>
            </a:pathLst>
          </a:custGeom>
          <a:ln w="12700">
            <a:solidFill>
              <a:srgbClr val="FFFFFF"/>
            </a:solidFill>
          </a:ln>
        </p:spPr>
        <p:txBody>
          <a:bodyPr wrap="square" lIns="0" tIns="0" rIns="0" bIns="0" rtlCol="0">
            <a:noAutofit/>
          </a:bodyPr>
          <a:lstStyle/>
          <a:p>
            <a:endParaRPr/>
          </a:p>
        </p:txBody>
      </p:sp>
      <p:sp>
        <p:nvSpPr>
          <p:cNvPr id="21" name="object 21"/>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20" name="object 20"/>
          <p:cNvSpPr txBox="1"/>
          <p:nvPr/>
        </p:nvSpPr>
        <p:spPr>
          <a:xfrm>
            <a:off x="2814803" y="294961"/>
            <a:ext cx="4031806" cy="362139"/>
          </a:xfrm>
          <a:prstGeom prst="rect">
            <a:avLst/>
          </a:prstGeom>
        </p:spPr>
        <p:txBody>
          <a:bodyPr wrap="square" lIns="0" tIns="16891" rIns="0" bIns="0" rtlCol="0">
            <a:noAutofit/>
          </a:bodyPr>
          <a:lstStyle/>
          <a:p>
            <a:pPr marL="12700">
              <a:lnSpc>
                <a:spcPts val="2660"/>
              </a:lnSpc>
            </a:pPr>
            <a:r>
              <a:rPr sz="2600" spc="-658" dirty="0" smtClean="0">
                <a:solidFill>
                  <a:srgbClr val="404040"/>
                </a:solidFill>
                <a:latin typeface="Times New Roman"/>
                <a:cs typeface="Times New Roman"/>
              </a:rPr>
              <a:t>RUBRIK PENILAIAN </a:t>
            </a:r>
            <a:r>
              <a:rPr sz="2650" spc="-658" dirty="0" smtClean="0">
                <a:solidFill>
                  <a:srgbClr val="F3A41C"/>
                </a:solidFill>
                <a:latin typeface="Times New Roman"/>
                <a:cs typeface="Times New Roman"/>
              </a:rPr>
              <a:t>PERSONAL BRANDING</a:t>
            </a:r>
            <a:endParaRPr sz="2650">
              <a:latin typeface="Times New Roman"/>
              <a:cs typeface="Times New Roman"/>
            </a:endParaRPr>
          </a:p>
        </p:txBody>
      </p:sp>
      <p:sp>
        <p:nvSpPr>
          <p:cNvPr id="19" name="object 19"/>
          <p:cNvSpPr txBox="1"/>
          <p:nvPr/>
        </p:nvSpPr>
        <p:spPr>
          <a:xfrm>
            <a:off x="6875739" y="299865"/>
            <a:ext cx="2551760" cy="355600"/>
          </a:xfrm>
          <a:prstGeom prst="rect">
            <a:avLst/>
          </a:prstGeom>
        </p:spPr>
        <p:txBody>
          <a:bodyPr wrap="square" lIns="0" tIns="16573" rIns="0" bIns="0" rtlCol="0">
            <a:noAutofit/>
          </a:bodyPr>
          <a:lstStyle/>
          <a:p>
            <a:pPr marL="12700">
              <a:lnSpc>
                <a:spcPts val="2610"/>
              </a:lnSpc>
            </a:pPr>
            <a:r>
              <a:rPr sz="2600" spc="-577" dirty="0" smtClean="0">
                <a:solidFill>
                  <a:srgbClr val="F3A41C"/>
                </a:solidFill>
                <a:latin typeface="Times New Roman"/>
                <a:cs typeface="Times New Roman"/>
              </a:rPr>
              <a:t>MENUJU  DUNIA KERJA (2)</a:t>
            </a:r>
            <a:endParaRPr sz="2600">
              <a:latin typeface="Times New Roman"/>
              <a:cs typeface="Times New Roman"/>
            </a:endParaRPr>
          </a:p>
        </p:txBody>
      </p:sp>
      <p:sp>
        <p:nvSpPr>
          <p:cNvPr id="18" name="object 18"/>
          <p:cNvSpPr txBox="1"/>
          <p:nvPr/>
        </p:nvSpPr>
        <p:spPr>
          <a:xfrm>
            <a:off x="7565938" y="842342"/>
            <a:ext cx="1514271" cy="254000"/>
          </a:xfrm>
          <a:prstGeom prst="rect">
            <a:avLst/>
          </a:prstGeom>
        </p:spPr>
        <p:txBody>
          <a:bodyPr wrap="square" lIns="0" tIns="12065" rIns="0" bIns="0" rtlCol="0">
            <a:noAutofit/>
          </a:bodyPr>
          <a:lstStyle/>
          <a:p>
            <a:pPr marL="12700">
              <a:lnSpc>
                <a:spcPts val="1900"/>
              </a:lnSpc>
            </a:pPr>
            <a:r>
              <a:rPr sz="1800" b="1" spc="147" dirty="0" smtClean="0">
                <a:solidFill>
                  <a:srgbClr val="FFFFFF"/>
                </a:solidFill>
                <a:latin typeface="Times New Roman"/>
                <a:cs typeface="Times New Roman"/>
              </a:rPr>
              <a:t>Berkembang</a:t>
            </a:r>
            <a:endParaRPr sz="1800">
              <a:latin typeface="Times New Roman"/>
              <a:cs typeface="Times New Roman"/>
            </a:endParaRPr>
          </a:p>
        </p:txBody>
      </p:sp>
      <p:sp>
        <p:nvSpPr>
          <p:cNvPr id="17" name="object 17"/>
          <p:cNvSpPr txBox="1"/>
          <p:nvPr/>
        </p:nvSpPr>
        <p:spPr>
          <a:xfrm>
            <a:off x="9776525" y="1253822"/>
            <a:ext cx="1514271" cy="254000"/>
          </a:xfrm>
          <a:prstGeom prst="rect">
            <a:avLst/>
          </a:prstGeom>
        </p:spPr>
        <p:txBody>
          <a:bodyPr wrap="square" lIns="0" tIns="12065" rIns="0" bIns="0" rtlCol="0">
            <a:noAutofit/>
          </a:bodyPr>
          <a:lstStyle/>
          <a:p>
            <a:pPr marL="12700">
              <a:lnSpc>
                <a:spcPts val="1900"/>
              </a:lnSpc>
            </a:pPr>
            <a:r>
              <a:rPr sz="1800" b="1" spc="147" dirty="0" smtClean="0">
                <a:solidFill>
                  <a:srgbClr val="FFFFFF"/>
                </a:solidFill>
                <a:latin typeface="Times New Roman"/>
                <a:cs typeface="Times New Roman"/>
              </a:rPr>
              <a:t>Berkembang</a:t>
            </a:r>
            <a:endParaRPr sz="1800">
              <a:latin typeface="Times New Roman"/>
              <a:cs typeface="Times New Roman"/>
            </a:endParaRPr>
          </a:p>
        </p:txBody>
      </p:sp>
      <p:sp>
        <p:nvSpPr>
          <p:cNvPr id="16" name="object 16"/>
          <p:cNvSpPr txBox="1"/>
          <p:nvPr/>
        </p:nvSpPr>
        <p:spPr>
          <a:xfrm>
            <a:off x="2928937" y="4016056"/>
            <a:ext cx="1751787" cy="254000"/>
          </a:xfrm>
          <a:prstGeom prst="rect">
            <a:avLst/>
          </a:prstGeom>
        </p:spPr>
        <p:txBody>
          <a:bodyPr wrap="square" lIns="0" tIns="12065" rIns="0" bIns="0" rtlCol="0">
            <a:noAutofit/>
          </a:bodyPr>
          <a:lstStyle/>
          <a:p>
            <a:pPr marL="12700">
              <a:lnSpc>
                <a:spcPts val="1900"/>
              </a:lnSpc>
            </a:pPr>
            <a:r>
              <a:rPr sz="1800" spc="141" dirty="0" smtClean="0">
                <a:latin typeface="Times New Roman"/>
                <a:cs typeface="Times New Roman"/>
              </a:rPr>
              <a:t>tugas kelompok</a:t>
            </a:r>
            <a:endParaRPr sz="1800">
              <a:latin typeface="Times New Roman"/>
              <a:cs typeface="Times New Roman"/>
            </a:endParaRPr>
          </a:p>
        </p:txBody>
      </p:sp>
      <p:sp>
        <p:nvSpPr>
          <p:cNvPr id="15" name="object 15"/>
          <p:cNvSpPr txBox="1"/>
          <p:nvPr/>
        </p:nvSpPr>
        <p:spPr>
          <a:xfrm>
            <a:off x="2928937" y="6716081"/>
            <a:ext cx="1794078" cy="254000"/>
          </a:xfrm>
          <a:prstGeom prst="rect">
            <a:avLst/>
          </a:prstGeom>
        </p:spPr>
        <p:txBody>
          <a:bodyPr wrap="square" lIns="0" tIns="12065" rIns="0" bIns="0" rtlCol="0">
            <a:noAutofit/>
          </a:bodyPr>
          <a:lstStyle/>
          <a:p>
            <a:pPr marL="12700">
              <a:lnSpc>
                <a:spcPts val="1900"/>
              </a:lnSpc>
            </a:pPr>
            <a:r>
              <a:rPr sz="1800" spc="160" dirty="0" smtClean="0">
                <a:latin typeface="Times New Roman"/>
                <a:cs typeface="Times New Roman"/>
              </a:rPr>
              <a:t>dasar penalaran</a:t>
            </a:r>
            <a:endParaRPr sz="1800">
              <a:latin typeface="Times New Roman"/>
              <a:cs typeface="Times New Roman"/>
            </a:endParaRPr>
          </a:p>
        </p:txBody>
      </p:sp>
      <p:sp>
        <p:nvSpPr>
          <p:cNvPr id="14" name="object 14"/>
          <p:cNvSpPr txBox="1"/>
          <p:nvPr/>
        </p:nvSpPr>
        <p:spPr>
          <a:xfrm>
            <a:off x="9561487" y="6716081"/>
            <a:ext cx="1794078" cy="254000"/>
          </a:xfrm>
          <a:prstGeom prst="rect">
            <a:avLst/>
          </a:prstGeom>
        </p:spPr>
        <p:txBody>
          <a:bodyPr wrap="square" lIns="0" tIns="12065" rIns="0" bIns="0" rtlCol="0">
            <a:noAutofit/>
          </a:bodyPr>
          <a:lstStyle/>
          <a:p>
            <a:pPr marL="12700">
              <a:lnSpc>
                <a:spcPts val="1900"/>
              </a:lnSpc>
            </a:pPr>
            <a:r>
              <a:rPr sz="1800" spc="160" dirty="0" smtClean="0">
                <a:latin typeface="Times New Roman"/>
                <a:cs typeface="Times New Roman"/>
              </a:rPr>
              <a:t>dasar penalaran</a:t>
            </a:r>
            <a:endParaRPr sz="1800">
              <a:latin typeface="Times New Roman"/>
              <a:cs typeface="Times New Roman"/>
            </a:endParaRPr>
          </a:p>
        </p:txBody>
      </p:sp>
      <p:sp>
        <p:nvSpPr>
          <p:cNvPr id="13" name="object 13"/>
          <p:cNvSpPr txBox="1"/>
          <p:nvPr/>
        </p:nvSpPr>
        <p:spPr>
          <a:xfrm>
            <a:off x="569912" y="773112"/>
            <a:ext cx="2209800" cy="906750"/>
          </a:xfrm>
          <a:prstGeom prst="rect">
            <a:avLst/>
          </a:prstGeom>
        </p:spPr>
        <p:txBody>
          <a:bodyPr wrap="square" lIns="0" tIns="4751" rIns="0" bIns="0" rtlCol="0">
            <a:noAutofit/>
          </a:bodyPr>
          <a:lstStyle/>
          <a:p>
            <a:pPr>
              <a:lnSpc>
                <a:spcPts val="500"/>
              </a:lnSpc>
            </a:pPr>
            <a:endParaRPr sz="500"/>
          </a:p>
          <a:p>
            <a:pPr marL="638826">
              <a:lnSpc>
                <a:spcPct val="95825"/>
              </a:lnSpc>
              <a:spcBef>
                <a:spcPts val="2000"/>
              </a:spcBef>
            </a:pPr>
            <a:r>
              <a:rPr sz="1800" b="1" spc="142" dirty="0" smtClean="0">
                <a:solidFill>
                  <a:srgbClr val="FFFFFF"/>
                </a:solidFill>
                <a:latin typeface="Times New Roman"/>
                <a:cs typeface="Times New Roman"/>
              </a:rPr>
              <a:t>Dimensi</a:t>
            </a:r>
            <a:endParaRPr sz="1800">
              <a:latin typeface="Times New Roman"/>
              <a:cs typeface="Times New Roman"/>
            </a:endParaRPr>
          </a:p>
        </p:txBody>
      </p:sp>
      <p:sp>
        <p:nvSpPr>
          <p:cNvPr id="12" name="object 12"/>
          <p:cNvSpPr txBox="1"/>
          <p:nvPr/>
        </p:nvSpPr>
        <p:spPr>
          <a:xfrm>
            <a:off x="2779712" y="773112"/>
            <a:ext cx="2211374" cy="906750"/>
          </a:xfrm>
          <a:prstGeom prst="rect">
            <a:avLst/>
          </a:prstGeom>
        </p:spPr>
        <p:txBody>
          <a:bodyPr wrap="square" lIns="0" tIns="7291" rIns="0" bIns="0" rtlCol="0">
            <a:noAutofit/>
          </a:bodyPr>
          <a:lstStyle/>
          <a:p>
            <a:pPr>
              <a:lnSpc>
                <a:spcPts val="1400"/>
              </a:lnSpc>
            </a:pPr>
            <a:endParaRPr sz="1400"/>
          </a:p>
          <a:p>
            <a:pPr marL="706708" marR="707401" algn="ctr">
              <a:lnSpc>
                <a:spcPct val="95825"/>
              </a:lnSpc>
            </a:pPr>
            <a:r>
              <a:rPr sz="1800" b="1" spc="148" dirty="0" smtClean="0">
                <a:solidFill>
                  <a:srgbClr val="FFFFFF"/>
                </a:solidFill>
                <a:latin typeface="Times New Roman"/>
                <a:cs typeface="Times New Roman"/>
              </a:rPr>
              <a:t>Belum</a:t>
            </a:r>
            <a:endParaRPr sz="1800">
              <a:latin typeface="Times New Roman"/>
              <a:cs typeface="Times New Roman"/>
            </a:endParaRPr>
          </a:p>
          <a:p>
            <a:pPr marL="347905" marR="349197" algn="ctr">
              <a:lnSpc>
                <a:spcPct val="95825"/>
              </a:lnSpc>
              <a:spcBef>
                <a:spcPts val="90"/>
              </a:spcBef>
            </a:pPr>
            <a:r>
              <a:rPr sz="1800" b="1" spc="147" dirty="0" smtClean="0">
                <a:solidFill>
                  <a:srgbClr val="FFFFFF"/>
                </a:solidFill>
                <a:latin typeface="Times New Roman"/>
                <a:cs typeface="Times New Roman"/>
              </a:rPr>
              <a:t>Berkembang</a:t>
            </a:r>
            <a:endParaRPr sz="1800">
              <a:latin typeface="Times New Roman"/>
              <a:cs typeface="Times New Roman"/>
            </a:endParaRPr>
          </a:p>
        </p:txBody>
      </p:sp>
      <p:sp>
        <p:nvSpPr>
          <p:cNvPr id="11" name="object 11"/>
          <p:cNvSpPr txBox="1"/>
          <p:nvPr/>
        </p:nvSpPr>
        <p:spPr>
          <a:xfrm>
            <a:off x="4991087" y="773112"/>
            <a:ext cx="4421174" cy="906750"/>
          </a:xfrm>
          <a:prstGeom prst="rect">
            <a:avLst/>
          </a:prstGeom>
        </p:spPr>
        <p:txBody>
          <a:bodyPr wrap="square" lIns="0" tIns="4751" rIns="0" bIns="0" rtlCol="0">
            <a:noAutofit/>
          </a:bodyPr>
          <a:lstStyle/>
          <a:p>
            <a:pPr>
              <a:lnSpc>
                <a:spcPts val="1400"/>
              </a:lnSpc>
            </a:pPr>
            <a:endParaRPr sz="1400"/>
          </a:p>
          <a:p>
            <a:pPr marL="783208">
              <a:lnSpc>
                <a:spcPts val="2810"/>
              </a:lnSpc>
              <a:spcBef>
                <a:spcPts val="140"/>
              </a:spcBef>
            </a:pPr>
            <a:r>
              <a:rPr sz="2700" b="1" spc="0" baseline="17714" dirty="0" smtClean="0">
                <a:solidFill>
                  <a:srgbClr val="FFFFFF"/>
                </a:solidFill>
                <a:latin typeface="Times New Roman"/>
                <a:cs typeface="Times New Roman"/>
              </a:rPr>
              <a:t>Mulai                          </a:t>
            </a:r>
            <a:r>
              <a:rPr sz="2700" b="1" spc="299" baseline="17714" dirty="0" smtClean="0">
                <a:solidFill>
                  <a:srgbClr val="FFFFFF"/>
                </a:solidFill>
                <a:latin typeface="Times New Roman"/>
                <a:cs typeface="Times New Roman"/>
              </a:rPr>
              <a:t> </a:t>
            </a:r>
            <a:r>
              <a:rPr sz="2700" b="1" spc="137" baseline="-17714" dirty="0" smtClean="0">
                <a:solidFill>
                  <a:srgbClr val="FFFFFF"/>
                </a:solidFill>
                <a:latin typeface="Times New Roman"/>
                <a:cs typeface="Times New Roman"/>
              </a:rPr>
              <a:t>Sesuai</a:t>
            </a:r>
            <a:endParaRPr sz="1800">
              <a:latin typeface="Times New Roman"/>
              <a:cs typeface="Times New Roman"/>
            </a:endParaRPr>
          </a:p>
          <a:p>
            <a:pPr marL="376963">
              <a:lnSpc>
                <a:spcPts val="2540"/>
              </a:lnSpc>
            </a:pPr>
            <a:r>
              <a:rPr sz="2700" b="1" spc="127" baseline="32208" dirty="0" smtClean="0">
                <a:solidFill>
                  <a:srgbClr val="FFFFFF"/>
                </a:solidFill>
                <a:latin typeface="Times New Roman"/>
                <a:cs typeface="Times New Roman"/>
              </a:rPr>
              <a:t>Berkembang</a:t>
            </a:r>
            <a:r>
              <a:rPr sz="2700" b="1" spc="57" baseline="32208" dirty="0" smtClean="0">
                <a:solidFill>
                  <a:srgbClr val="FFFFFF"/>
                </a:solidFill>
                <a:latin typeface="Times New Roman"/>
                <a:cs typeface="Times New Roman"/>
              </a:rPr>
              <a:t>              </a:t>
            </a:r>
            <a:r>
              <a:rPr sz="2700" b="1" spc="423" baseline="32208" dirty="0" smtClean="0">
                <a:solidFill>
                  <a:srgbClr val="FFFFFF"/>
                </a:solidFill>
                <a:latin typeface="Times New Roman"/>
                <a:cs typeface="Times New Roman"/>
              </a:rPr>
              <a:t> </a:t>
            </a:r>
            <a:r>
              <a:rPr sz="1800" b="1" spc="127" dirty="0" smtClean="0">
                <a:solidFill>
                  <a:srgbClr val="FFFFFF"/>
                </a:solidFill>
                <a:latin typeface="Times New Roman"/>
                <a:cs typeface="Times New Roman"/>
              </a:rPr>
              <a:t>Harapan</a:t>
            </a:r>
            <a:endParaRPr sz="1800">
              <a:latin typeface="Times New Roman"/>
              <a:cs typeface="Times New Roman"/>
            </a:endParaRPr>
          </a:p>
        </p:txBody>
      </p:sp>
      <p:sp>
        <p:nvSpPr>
          <p:cNvPr id="10" name="object 10"/>
          <p:cNvSpPr txBox="1"/>
          <p:nvPr/>
        </p:nvSpPr>
        <p:spPr>
          <a:xfrm>
            <a:off x="9412262" y="773112"/>
            <a:ext cx="2209800" cy="906750"/>
          </a:xfrm>
          <a:prstGeom prst="rect">
            <a:avLst/>
          </a:prstGeom>
        </p:spPr>
        <p:txBody>
          <a:bodyPr wrap="square" lIns="0" tIns="7291" rIns="0" bIns="0" rtlCol="0">
            <a:noAutofit/>
          </a:bodyPr>
          <a:lstStyle/>
          <a:p>
            <a:pPr>
              <a:lnSpc>
                <a:spcPts val="1400"/>
              </a:lnSpc>
            </a:pPr>
            <a:endParaRPr sz="1400"/>
          </a:p>
          <a:p>
            <a:pPr marL="714561">
              <a:lnSpc>
                <a:spcPct val="95825"/>
              </a:lnSpc>
            </a:pPr>
            <a:r>
              <a:rPr sz="1800" b="1" spc="131" dirty="0" smtClean="0">
                <a:solidFill>
                  <a:srgbClr val="FFFFFF"/>
                </a:solidFill>
                <a:latin typeface="Times New Roman"/>
                <a:cs typeface="Times New Roman"/>
              </a:rPr>
              <a:t>Sangat</a:t>
            </a:r>
            <a:endParaRPr sz="1800">
              <a:latin typeface="Times New Roman"/>
              <a:cs typeface="Times New Roman"/>
            </a:endParaRPr>
          </a:p>
        </p:txBody>
      </p:sp>
      <p:sp>
        <p:nvSpPr>
          <p:cNvPr id="9" name="object 9"/>
          <p:cNvSpPr txBox="1"/>
          <p:nvPr/>
        </p:nvSpPr>
        <p:spPr>
          <a:xfrm>
            <a:off x="569912" y="1679862"/>
            <a:ext cx="2209800" cy="2700024"/>
          </a:xfrm>
          <a:prstGeom prst="rect">
            <a:avLst/>
          </a:prstGeom>
        </p:spPr>
        <p:txBody>
          <a:bodyPr wrap="square" lIns="0" tIns="6036" rIns="0" bIns="0" rtlCol="0">
            <a:noAutofit/>
          </a:bodyPr>
          <a:lstStyle/>
          <a:p>
            <a:pPr>
              <a:lnSpc>
                <a:spcPts val="900"/>
              </a:lnSpc>
            </a:pPr>
            <a:endParaRPr sz="900"/>
          </a:p>
          <a:p>
            <a:pPr marL="161925">
              <a:lnSpc>
                <a:spcPct val="95825"/>
              </a:lnSpc>
            </a:pPr>
            <a:r>
              <a:rPr sz="1800" spc="90" dirty="0" smtClean="0">
                <a:latin typeface="Times New Roman"/>
                <a:cs typeface="Times New Roman"/>
              </a:rPr>
              <a:t>Mandiri</a:t>
            </a:r>
            <a:endParaRPr sz="1800">
              <a:latin typeface="Times New Roman"/>
              <a:cs typeface="Times New Roman"/>
            </a:endParaRPr>
          </a:p>
        </p:txBody>
      </p:sp>
      <p:sp>
        <p:nvSpPr>
          <p:cNvPr id="8" name="object 8"/>
          <p:cNvSpPr txBox="1"/>
          <p:nvPr/>
        </p:nvSpPr>
        <p:spPr>
          <a:xfrm>
            <a:off x="2779712" y="1679862"/>
            <a:ext cx="2211374" cy="2700024"/>
          </a:xfrm>
          <a:prstGeom prst="rect">
            <a:avLst/>
          </a:prstGeom>
        </p:spPr>
        <p:txBody>
          <a:bodyPr wrap="square" lIns="0" tIns="6036" rIns="0" bIns="0" rtlCol="0">
            <a:noAutofit/>
          </a:bodyPr>
          <a:lstStyle/>
          <a:p>
            <a:pPr>
              <a:lnSpc>
                <a:spcPts val="900"/>
              </a:lnSpc>
            </a:pPr>
            <a:endParaRPr sz="900"/>
          </a:p>
          <a:p>
            <a:pPr marL="161924" marR="543779">
              <a:lnSpc>
                <a:spcPct val="100041"/>
              </a:lnSpc>
            </a:pPr>
            <a:r>
              <a:rPr sz="1800" spc="110" dirty="0" smtClean="0">
                <a:latin typeface="Times New Roman"/>
                <a:cs typeface="Times New Roman"/>
              </a:rPr>
              <a:t>Peserta</a:t>
            </a:r>
            <a:r>
              <a:rPr sz="1800" spc="325" dirty="0" smtClean="0">
                <a:latin typeface="Times New Roman"/>
                <a:cs typeface="Times New Roman"/>
              </a:rPr>
              <a:t> </a:t>
            </a:r>
            <a:r>
              <a:rPr sz="1800" spc="109" dirty="0" smtClean="0">
                <a:latin typeface="Times New Roman"/>
                <a:cs typeface="Times New Roman"/>
              </a:rPr>
              <a:t>didik</a:t>
            </a:r>
            <a:r>
              <a:rPr sz="1800" spc="66" dirty="0" smtClean="0">
                <a:latin typeface="Times New Roman"/>
                <a:cs typeface="Times New Roman"/>
              </a:rPr>
              <a:t> </a:t>
            </a:r>
            <a:r>
              <a:rPr sz="1800" b="1" spc="171" dirty="0" smtClean="0">
                <a:latin typeface="Times New Roman"/>
                <a:cs typeface="Times New Roman"/>
              </a:rPr>
              <a:t>belum</a:t>
            </a:r>
            <a:r>
              <a:rPr sz="1800" b="1" spc="80" dirty="0" smtClean="0">
                <a:latin typeface="Times New Roman"/>
                <a:cs typeface="Times New Roman"/>
              </a:rPr>
              <a:t> </a:t>
            </a:r>
            <a:r>
              <a:rPr sz="1800" b="1" spc="180" dirty="0" smtClean="0">
                <a:latin typeface="Times New Roman"/>
                <a:cs typeface="Times New Roman"/>
              </a:rPr>
              <a:t>sepenuhnya</a:t>
            </a:r>
            <a:r>
              <a:rPr sz="1800" b="1" spc="89" dirty="0" smtClean="0">
                <a:latin typeface="Times New Roman"/>
                <a:cs typeface="Times New Roman"/>
              </a:rPr>
              <a:t> </a:t>
            </a:r>
            <a:r>
              <a:rPr sz="1800" b="1" spc="200" dirty="0" smtClean="0">
                <a:latin typeface="Times New Roman"/>
                <a:cs typeface="Times New Roman"/>
              </a:rPr>
              <a:t>mampu</a:t>
            </a:r>
            <a:r>
              <a:rPr sz="1800" b="1" spc="75" dirty="0" smtClean="0">
                <a:latin typeface="Times New Roman"/>
                <a:cs typeface="Times New Roman"/>
              </a:rPr>
              <a:t> </a:t>
            </a:r>
            <a:r>
              <a:rPr sz="1800" b="1" spc="165" dirty="0" smtClean="0">
                <a:latin typeface="Times New Roman"/>
                <a:cs typeface="Times New Roman"/>
              </a:rPr>
              <a:t>memberikan</a:t>
            </a:r>
            <a:r>
              <a:rPr sz="1800" b="1" spc="75" dirty="0" smtClean="0">
                <a:latin typeface="Times New Roman"/>
                <a:cs typeface="Times New Roman"/>
              </a:rPr>
              <a:t> </a:t>
            </a:r>
            <a:r>
              <a:rPr sz="1800" b="1" spc="126" dirty="0" smtClean="0">
                <a:latin typeface="Times New Roman"/>
                <a:cs typeface="Times New Roman"/>
              </a:rPr>
              <a:t>kontribusi</a:t>
            </a:r>
            <a:r>
              <a:rPr sz="1800" b="1" spc="71" dirty="0" smtClean="0">
                <a:latin typeface="Times New Roman"/>
                <a:cs typeface="Times New Roman"/>
              </a:rPr>
              <a:t> </a:t>
            </a:r>
            <a:r>
              <a:rPr sz="1800" spc="184" dirty="0" smtClean="0">
                <a:latin typeface="Times New Roman"/>
                <a:cs typeface="Times New Roman"/>
              </a:rPr>
              <a:t>terhadap</a:t>
            </a:r>
            <a:r>
              <a:rPr sz="1800" spc="107" dirty="0" smtClean="0">
                <a:latin typeface="Times New Roman"/>
                <a:cs typeface="Times New Roman"/>
              </a:rPr>
              <a:t> </a:t>
            </a:r>
            <a:r>
              <a:rPr sz="1800" spc="158" dirty="0" smtClean="0">
                <a:latin typeface="Times New Roman"/>
                <a:cs typeface="Times New Roman"/>
              </a:rPr>
              <a:t>pelaksanaan</a:t>
            </a:r>
            <a:endParaRPr sz="1800">
              <a:latin typeface="Times New Roman"/>
              <a:cs typeface="Times New Roman"/>
            </a:endParaRPr>
          </a:p>
        </p:txBody>
      </p:sp>
      <p:sp>
        <p:nvSpPr>
          <p:cNvPr id="7" name="object 7"/>
          <p:cNvSpPr txBox="1"/>
          <p:nvPr/>
        </p:nvSpPr>
        <p:spPr>
          <a:xfrm>
            <a:off x="4991087" y="1679862"/>
            <a:ext cx="4421174" cy="2700024"/>
          </a:xfrm>
          <a:prstGeom prst="rect">
            <a:avLst/>
          </a:prstGeom>
        </p:spPr>
        <p:txBody>
          <a:bodyPr wrap="square" lIns="0" tIns="6036" rIns="0" bIns="0" rtlCol="0">
            <a:noAutofit/>
          </a:bodyPr>
          <a:lstStyle/>
          <a:p>
            <a:pPr>
              <a:lnSpc>
                <a:spcPts val="900"/>
              </a:lnSpc>
            </a:pPr>
            <a:endParaRPr sz="900"/>
          </a:p>
          <a:p>
            <a:pPr marL="161925" marR="180990">
              <a:lnSpc>
                <a:spcPct val="100041"/>
              </a:lnSpc>
            </a:pPr>
            <a:r>
              <a:rPr sz="1800" spc="154" dirty="0" smtClean="0">
                <a:latin typeface="Times New Roman"/>
                <a:cs typeface="Times New Roman"/>
              </a:rPr>
              <a:t>Peserta</a:t>
            </a:r>
            <a:r>
              <a:rPr sz="1800" spc="14" dirty="0" smtClean="0">
                <a:latin typeface="Times New Roman"/>
                <a:cs typeface="Times New Roman"/>
              </a:rPr>
              <a:t> </a:t>
            </a:r>
            <a:r>
              <a:rPr sz="1800" spc="0" dirty="0" smtClean="0">
                <a:latin typeface="Times New Roman"/>
                <a:cs typeface="Times New Roman"/>
              </a:rPr>
              <a:t>didik              </a:t>
            </a:r>
            <a:r>
              <a:rPr sz="1800" spc="132" dirty="0" smtClean="0">
                <a:latin typeface="Times New Roman"/>
                <a:cs typeface="Times New Roman"/>
              </a:rPr>
              <a:t> </a:t>
            </a:r>
            <a:r>
              <a:rPr sz="1800" spc="110" dirty="0" smtClean="0">
                <a:latin typeface="Times New Roman"/>
                <a:cs typeface="Times New Roman"/>
              </a:rPr>
              <a:t>Peserta</a:t>
            </a:r>
            <a:r>
              <a:rPr sz="1800" spc="325" dirty="0" smtClean="0">
                <a:latin typeface="Times New Roman"/>
                <a:cs typeface="Times New Roman"/>
              </a:rPr>
              <a:t> </a:t>
            </a:r>
            <a:r>
              <a:rPr sz="1800" spc="109" dirty="0" smtClean="0">
                <a:latin typeface="Times New Roman"/>
                <a:cs typeface="Times New Roman"/>
              </a:rPr>
              <a:t>didik</a:t>
            </a:r>
            <a:r>
              <a:rPr sz="1800" spc="66" dirty="0" smtClean="0">
                <a:latin typeface="Times New Roman"/>
                <a:cs typeface="Times New Roman"/>
              </a:rPr>
              <a:t> </a:t>
            </a:r>
            <a:r>
              <a:rPr sz="1800" b="1" spc="173" dirty="0" smtClean="0">
                <a:latin typeface="Times New Roman"/>
                <a:cs typeface="Times New Roman"/>
              </a:rPr>
              <a:t>sudah</a:t>
            </a:r>
            <a:r>
              <a:rPr sz="1800" b="1" spc="84" dirty="0" smtClean="0">
                <a:latin typeface="Times New Roman"/>
                <a:cs typeface="Times New Roman"/>
              </a:rPr>
              <a:t>                     </a:t>
            </a:r>
            <a:r>
              <a:rPr sz="1800" b="1" spc="218" dirty="0" smtClean="0">
                <a:latin typeface="Times New Roman"/>
                <a:cs typeface="Times New Roman"/>
              </a:rPr>
              <a:t> </a:t>
            </a:r>
            <a:r>
              <a:rPr sz="1800" b="1" spc="143" dirty="0" smtClean="0">
                <a:latin typeface="Times New Roman"/>
                <a:cs typeface="Times New Roman"/>
              </a:rPr>
              <a:t>telah</a:t>
            </a:r>
            <a:r>
              <a:rPr sz="1800" b="1" spc="128" dirty="0" smtClean="0">
                <a:latin typeface="Times New Roman"/>
                <a:cs typeface="Times New Roman"/>
              </a:rPr>
              <a:t> </a:t>
            </a:r>
            <a:r>
              <a:rPr sz="1800" b="1" spc="179" dirty="0" smtClean="0">
                <a:latin typeface="Times New Roman"/>
                <a:cs typeface="Times New Roman"/>
              </a:rPr>
              <a:t>banyak</a:t>
            </a:r>
            <a:r>
              <a:rPr sz="1800" b="1" spc="84" dirty="0" smtClean="0">
                <a:latin typeface="Times New Roman"/>
                <a:cs typeface="Times New Roman"/>
              </a:rPr>
              <a:t> </a:t>
            </a:r>
            <a:r>
              <a:rPr sz="1800" b="1" spc="165" dirty="0" smtClean="0">
                <a:latin typeface="Times New Roman"/>
                <a:cs typeface="Times New Roman"/>
              </a:rPr>
              <a:t>memberikan</a:t>
            </a:r>
            <a:r>
              <a:rPr sz="1800" b="1" spc="75" dirty="0" smtClean="0">
                <a:latin typeface="Times New Roman"/>
                <a:cs typeface="Times New Roman"/>
              </a:rPr>
              <a:t>          </a:t>
            </a:r>
            <a:r>
              <a:rPr sz="1800" b="1" spc="139" dirty="0" smtClean="0">
                <a:latin typeface="Times New Roman"/>
                <a:cs typeface="Times New Roman"/>
              </a:rPr>
              <a:t> </a:t>
            </a:r>
            <a:r>
              <a:rPr sz="1800" b="1" spc="165" dirty="0" smtClean="0">
                <a:latin typeface="Times New Roman"/>
                <a:cs typeface="Times New Roman"/>
              </a:rPr>
              <a:t>memberikan</a:t>
            </a:r>
            <a:r>
              <a:rPr sz="1800" b="1" spc="75" dirty="0" smtClean="0">
                <a:latin typeface="Times New Roman"/>
                <a:cs typeface="Times New Roman"/>
              </a:rPr>
              <a:t> </a:t>
            </a:r>
            <a:r>
              <a:rPr sz="1800" b="1" spc="151" dirty="0" smtClean="0">
                <a:latin typeface="Times New Roman"/>
                <a:cs typeface="Times New Roman"/>
              </a:rPr>
              <a:t>beberapa</a:t>
            </a:r>
            <a:r>
              <a:rPr sz="1800" b="1" spc="75" dirty="0" smtClean="0">
                <a:latin typeface="Times New Roman"/>
                <a:cs typeface="Times New Roman"/>
              </a:rPr>
              <a:t>               </a:t>
            </a:r>
            <a:r>
              <a:rPr sz="1800" b="1" spc="593" dirty="0" smtClean="0">
                <a:latin typeface="Times New Roman"/>
                <a:cs typeface="Times New Roman"/>
              </a:rPr>
              <a:t> </a:t>
            </a:r>
            <a:r>
              <a:rPr sz="1800" b="1" spc="134" dirty="0" smtClean="0">
                <a:latin typeface="Times New Roman"/>
                <a:cs typeface="Times New Roman"/>
              </a:rPr>
              <a:t>kontribusi</a:t>
            </a:r>
            <a:r>
              <a:rPr sz="1800" b="1" spc="75" dirty="0" smtClean="0">
                <a:latin typeface="Times New Roman"/>
                <a:cs typeface="Times New Roman"/>
              </a:rPr>
              <a:t> </a:t>
            </a:r>
            <a:r>
              <a:rPr sz="1800" b="1" spc="190" dirty="0" smtClean="0">
                <a:latin typeface="Times New Roman"/>
                <a:cs typeface="Times New Roman"/>
              </a:rPr>
              <a:t>kontribusi</a:t>
            </a:r>
            <a:r>
              <a:rPr sz="1800" b="1" spc="107" dirty="0" smtClean="0">
                <a:latin typeface="Times New Roman"/>
                <a:cs typeface="Times New Roman"/>
              </a:rPr>
              <a:t>            </a:t>
            </a:r>
            <a:r>
              <a:rPr sz="1800" b="1" spc="289" dirty="0" smtClean="0">
                <a:latin typeface="Times New Roman"/>
                <a:cs typeface="Times New Roman"/>
              </a:rPr>
              <a:t> </a:t>
            </a:r>
            <a:r>
              <a:rPr sz="1800" spc="184" dirty="0" smtClean="0">
                <a:latin typeface="Times New Roman"/>
                <a:cs typeface="Times New Roman"/>
              </a:rPr>
              <a:t>terhadap</a:t>
            </a:r>
            <a:r>
              <a:rPr sz="1800" spc="107" dirty="0" smtClean="0">
                <a:latin typeface="Times New Roman"/>
                <a:cs typeface="Times New Roman"/>
              </a:rPr>
              <a:t> </a:t>
            </a:r>
            <a:r>
              <a:rPr sz="1800" b="1" spc="125" dirty="0" smtClean="0">
                <a:latin typeface="Times New Roman"/>
                <a:cs typeface="Times New Roman"/>
              </a:rPr>
              <a:t>t</a:t>
            </a:r>
            <a:r>
              <a:rPr sz="1800" spc="169" dirty="0" smtClean="0">
                <a:latin typeface="Times New Roman"/>
                <a:cs typeface="Times New Roman"/>
              </a:rPr>
              <a:t>erhadap</a:t>
            </a:r>
            <a:r>
              <a:rPr sz="1800" spc="93" dirty="0" smtClean="0">
                <a:latin typeface="Times New Roman"/>
                <a:cs typeface="Times New Roman"/>
              </a:rPr>
              <a:t>                </a:t>
            </a:r>
            <a:r>
              <a:rPr sz="1800" spc="580" dirty="0" smtClean="0">
                <a:latin typeface="Times New Roman"/>
                <a:cs typeface="Times New Roman"/>
              </a:rPr>
              <a:t> </a:t>
            </a:r>
            <a:r>
              <a:rPr sz="1800" spc="166" dirty="0" smtClean="0">
                <a:latin typeface="Times New Roman"/>
                <a:cs typeface="Times New Roman"/>
              </a:rPr>
              <a:t>pelaksanaan</a:t>
            </a:r>
            <a:r>
              <a:rPr sz="1800" spc="93" dirty="0" smtClean="0">
                <a:latin typeface="Times New Roman"/>
                <a:cs typeface="Times New Roman"/>
              </a:rPr>
              <a:t> </a:t>
            </a:r>
            <a:r>
              <a:rPr sz="1800" spc="150" dirty="0" smtClean="0">
                <a:latin typeface="Times New Roman"/>
                <a:cs typeface="Times New Roman"/>
              </a:rPr>
              <a:t>pelaksanaan</a:t>
            </a:r>
            <a:r>
              <a:rPr sz="1800" spc="84" dirty="0" smtClean="0">
                <a:latin typeface="Times New Roman"/>
                <a:cs typeface="Times New Roman"/>
              </a:rPr>
              <a:t>           </a:t>
            </a:r>
            <a:r>
              <a:rPr sz="1800" spc="576" dirty="0" smtClean="0">
                <a:latin typeface="Times New Roman"/>
                <a:cs typeface="Times New Roman"/>
              </a:rPr>
              <a:t> </a:t>
            </a:r>
            <a:r>
              <a:rPr sz="1800" b="1" spc="154" dirty="0" smtClean="0">
                <a:latin typeface="Times New Roman"/>
                <a:cs typeface="Times New Roman"/>
              </a:rPr>
              <a:t>tugas</a:t>
            </a:r>
            <a:r>
              <a:rPr sz="1800" b="1" spc="55" dirty="0" smtClean="0">
                <a:latin typeface="Times New Roman"/>
                <a:cs typeface="Times New Roman"/>
              </a:rPr>
              <a:t> </a:t>
            </a:r>
            <a:r>
              <a:rPr sz="1800" b="1" spc="179" dirty="0" smtClean="0">
                <a:latin typeface="Times New Roman"/>
                <a:cs typeface="Times New Roman"/>
              </a:rPr>
              <a:t>kelompok</a:t>
            </a:r>
            <a:r>
              <a:rPr sz="1800" b="1" spc="84" dirty="0" smtClean="0">
                <a:latin typeface="Times New Roman"/>
                <a:cs typeface="Times New Roman"/>
              </a:rPr>
              <a:t> </a:t>
            </a:r>
            <a:r>
              <a:rPr sz="1800" spc="128" dirty="0" smtClean="0">
                <a:latin typeface="Times New Roman"/>
                <a:cs typeface="Times New Roman"/>
              </a:rPr>
              <a:t>tugas </a:t>
            </a:r>
            <a:r>
              <a:rPr sz="1800" spc="143" dirty="0" smtClean="0">
                <a:latin typeface="Times New Roman"/>
                <a:cs typeface="Times New Roman"/>
              </a:rPr>
              <a:t>kelompok.</a:t>
            </a:r>
            <a:endParaRPr sz="1800">
              <a:latin typeface="Times New Roman"/>
              <a:cs typeface="Times New Roman"/>
            </a:endParaRPr>
          </a:p>
        </p:txBody>
      </p:sp>
      <p:sp>
        <p:nvSpPr>
          <p:cNvPr id="6" name="object 6"/>
          <p:cNvSpPr txBox="1"/>
          <p:nvPr/>
        </p:nvSpPr>
        <p:spPr>
          <a:xfrm>
            <a:off x="9412262" y="1679862"/>
            <a:ext cx="2209800" cy="2700024"/>
          </a:xfrm>
          <a:prstGeom prst="rect">
            <a:avLst/>
          </a:prstGeom>
        </p:spPr>
        <p:txBody>
          <a:bodyPr wrap="square" lIns="0" tIns="6036" rIns="0" bIns="0" rtlCol="0">
            <a:noAutofit/>
          </a:bodyPr>
          <a:lstStyle/>
          <a:p>
            <a:pPr>
              <a:lnSpc>
                <a:spcPts val="900"/>
              </a:lnSpc>
            </a:pPr>
            <a:endParaRPr sz="900"/>
          </a:p>
          <a:p>
            <a:pPr marL="161925" marR="256454">
              <a:lnSpc>
                <a:spcPct val="100041"/>
              </a:lnSpc>
            </a:pPr>
            <a:r>
              <a:rPr sz="1800" spc="147" dirty="0" smtClean="0">
                <a:latin typeface="Times New Roman"/>
                <a:cs typeface="Times New Roman"/>
              </a:rPr>
              <a:t>Peserta didik </a:t>
            </a:r>
            <a:r>
              <a:rPr sz="1800" b="1" spc="147" dirty="0" smtClean="0">
                <a:latin typeface="Times New Roman"/>
                <a:cs typeface="Times New Roman"/>
              </a:rPr>
              <a:t>telah sepenuhnya memberikan kontribusi </a:t>
            </a:r>
            <a:r>
              <a:rPr sz="1800" spc="147" dirty="0" smtClean="0">
                <a:latin typeface="Times New Roman"/>
                <a:cs typeface="Times New Roman"/>
              </a:rPr>
              <a:t>terhadap pelaksanaan tugas kelompok.</a:t>
            </a:r>
            <a:endParaRPr sz="1800">
              <a:latin typeface="Times New Roman"/>
              <a:cs typeface="Times New Roman"/>
            </a:endParaRPr>
          </a:p>
        </p:txBody>
      </p:sp>
      <p:sp>
        <p:nvSpPr>
          <p:cNvPr id="5" name="object 5"/>
          <p:cNvSpPr txBox="1"/>
          <p:nvPr/>
        </p:nvSpPr>
        <p:spPr>
          <a:xfrm>
            <a:off x="569912" y="4379887"/>
            <a:ext cx="2209800" cy="2478112"/>
          </a:xfrm>
          <a:prstGeom prst="rect">
            <a:avLst/>
          </a:prstGeom>
        </p:spPr>
        <p:txBody>
          <a:bodyPr wrap="square" lIns="0" tIns="2861" rIns="0" bIns="0" rtlCol="0">
            <a:noAutofit/>
          </a:bodyPr>
          <a:lstStyle/>
          <a:p>
            <a:pPr>
              <a:lnSpc>
                <a:spcPts val="850"/>
              </a:lnSpc>
            </a:pPr>
            <a:endParaRPr sz="850"/>
          </a:p>
          <a:p>
            <a:pPr marL="161925">
              <a:lnSpc>
                <a:spcPct val="95825"/>
              </a:lnSpc>
            </a:pPr>
            <a:r>
              <a:rPr sz="1800" spc="90" dirty="0" smtClean="0">
                <a:latin typeface="Times New Roman"/>
                <a:cs typeface="Times New Roman"/>
              </a:rPr>
              <a:t>Bernalar Kritis</a:t>
            </a:r>
            <a:endParaRPr sz="1800">
              <a:latin typeface="Times New Roman"/>
              <a:cs typeface="Times New Roman"/>
            </a:endParaRPr>
          </a:p>
        </p:txBody>
      </p:sp>
      <p:sp>
        <p:nvSpPr>
          <p:cNvPr id="4" name="object 4"/>
          <p:cNvSpPr txBox="1"/>
          <p:nvPr/>
        </p:nvSpPr>
        <p:spPr>
          <a:xfrm>
            <a:off x="2779712" y="4379887"/>
            <a:ext cx="2211374" cy="2478112"/>
          </a:xfrm>
          <a:prstGeom prst="rect">
            <a:avLst/>
          </a:prstGeom>
        </p:spPr>
        <p:txBody>
          <a:bodyPr wrap="square" lIns="0" tIns="6036" rIns="0" bIns="0" rtlCol="0">
            <a:noAutofit/>
          </a:bodyPr>
          <a:lstStyle/>
          <a:p>
            <a:pPr>
              <a:lnSpc>
                <a:spcPts val="900"/>
              </a:lnSpc>
            </a:pPr>
            <a:endParaRPr sz="900"/>
          </a:p>
          <a:p>
            <a:pPr marL="161924" marR="186020">
              <a:lnSpc>
                <a:spcPct val="100041"/>
              </a:lnSpc>
            </a:pPr>
            <a:r>
              <a:rPr sz="1800" spc="110" dirty="0" smtClean="0">
                <a:latin typeface="Times New Roman"/>
                <a:cs typeface="Times New Roman"/>
              </a:rPr>
              <a:t>Peserta</a:t>
            </a:r>
            <a:r>
              <a:rPr sz="1800" spc="325" dirty="0" smtClean="0">
                <a:latin typeface="Times New Roman"/>
                <a:cs typeface="Times New Roman"/>
              </a:rPr>
              <a:t> </a:t>
            </a:r>
            <a:r>
              <a:rPr sz="1800" spc="109" dirty="0" smtClean="0">
                <a:latin typeface="Times New Roman"/>
                <a:cs typeface="Times New Roman"/>
              </a:rPr>
              <a:t>didik</a:t>
            </a:r>
            <a:r>
              <a:rPr sz="1800" spc="66" dirty="0" smtClean="0">
                <a:latin typeface="Times New Roman"/>
                <a:cs typeface="Times New Roman"/>
              </a:rPr>
              <a:t> </a:t>
            </a:r>
            <a:r>
              <a:rPr sz="1800" spc="160" dirty="0" smtClean="0">
                <a:latin typeface="Times New Roman"/>
                <a:cs typeface="Times New Roman"/>
              </a:rPr>
              <a:t>belum</a:t>
            </a:r>
            <a:r>
              <a:rPr sz="1800" spc="80" dirty="0" smtClean="0">
                <a:latin typeface="Times New Roman"/>
                <a:cs typeface="Times New Roman"/>
              </a:rPr>
              <a:t> </a:t>
            </a:r>
            <a:r>
              <a:rPr sz="1800" spc="177" dirty="0" smtClean="0">
                <a:latin typeface="Times New Roman"/>
                <a:cs typeface="Times New Roman"/>
              </a:rPr>
              <a:t>sepenuhnya</a:t>
            </a:r>
            <a:r>
              <a:rPr sz="1800" spc="93" dirty="0" smtClean="0">
                <a:latin typeface="Times New Roman"/>
                <a:cs typeface="Times New Roman"/>
              </a:rPr>
              <a:t> </a:t>
            </a:r>
            <a:r>
              <a:rPr sz="1800" spc="225" dirty="0" smtClean="0">
                <a:latin typeface="Times New Roman"/>
                <a:cs typeface="Times New Roman"/>
              </a:rPr>
              <a:t>mampu</a:t>
            </a:r>
            <a:r>
              <a:rPr sz="1800" spc="93" dirty="0" smtClean="0">
                <a:latin typeface="Times New Roman"/>
                <a:cs typeface="Times New Roman"/>
              </a:rPr>
              <a:t> </a:t>
            </a:r>
            <a:r>
              <a:rPr sz="1800" spc="162" dirty="0" smtClean="0">
                <a:latin typeface="Times New Roman"/>
                <a:cs typeface="Times New Roman"/>
              </a:rPr>
              <a:t>mengemukakan,</a:t>
            </a:r>
            <a:r>
              <a:rPr sz="1800" spc="80" dirty="0" smtClean="0">
                <a:latin typeface="Times New Roman"/>
                <a:cs typeface="Times New Roman"/>
              </a:rPr>
              <a:t> </a:t>
            </a:r>
            <a:r>
              <a:rPr sz="1800" spc="148" dirty="0" smtClean="0">
                <a:latin typeface="Times New Roman"/>
                <a:cs typeface="Times New Roman"/>
              </a:rPr>
              <a:t>atau</a:t>
            </a:r>
            <a:r>
              <a:rPr sz="1800" spc="164" dirty="0" smtClean="0">
                <a:latin typeface="Times New Roman"/>
                <a:cs typeface="Times New Roman"/>
              </a:rPr>
              <a:t> </a:t>
            </a:r>
            <a:r>
              <a:rPr sz="1800" spc="154" dirty="0" smtClean="0">
                <a:latin typeface="Times New Roman"/>
                <a:cs typeface="Times New Roman"/>
              </a:rPr>
              <a:t>menyetujui,</a:t>
            </a:r>
            <a:r>
              <a:rPr sz="1800" spc="89" dirty="0" smtClean="0">
                <a:latin typeface="Times New Roman"/>
                <a:cs typeface="Times New Roman"/>
              </a:rPr>
              <a:t> </a:t>
            </a:r>
            <a:r>
              <a:rPr sz="1800" spc="141" dirty="0" smtClean="0">
                <a:latin typeface="Times New Roman"/>
                <a:cs typeface="Times New Roman"/>
              </a:rPr>
              <a:t>atau</a:t>
            </a:r>
            <a:r>
              <a:rPr sz="1800" spc="193" dirty="0" smtClean="0">
                <a:latin typeface="Times New Roman"/>
                <a:cs typeface="Times New Roman"/>
              </a:rPr>
              <a:t> </a:t>
            </a:r>
            <a:r>
              <a:rPr sz="1800" spc="165" dirty="0" smtClean="0">
                <a:latin typeface="Times New Roman"/>
                <a:cs typeface="Times New Roman"/>
              </a:rPr>
              <a:t>menyangkal</a:t>
            </a:r>
            <a:r>
              <a:rPr sz="1800" spc="84" dirty="0" smtClean="0">
                <a:latin typeface="Times New Roman"/>
                <a:cs typeface="Times New Roman"/>
              </a:rPr>
              <a:t> </a:t>
            </a:r>
            <a:r>
              <a:rPr sz="1800" spc="173" dirty="0" smtClean="0">
                <a:latin typeface="Times New Roman"/>
                <a:cs typeface="Times New Roman"/>
              </a:rPr>
              <a:t>suatu</a:t>
            </a:r>
            <a:r>
              <a:rPr sz="1800" spc="14" dirty="0" smtClean="0">
                <a:latin typeface="Times New Roman"/>
                <a:cs typeface="Times New Roman"/>
              </a:rPr>
              <a:t> </a:t>
            </a:r>
            <a:r>
              <a:rPr sz="1800" spc="0" dirty="0" smtClean="0">
                <a:latin typeface="Times New Roman"/>
                <a:cs typeface="Times New Roman"/>
              </a:rPr>
              <a:t>ide</a:t>
            </a:r>
            <a:r>
              <a:rPr sz="1800" spc="366" dirty="0" smtClean="0">
                <a:latin typeface="Times New Roman"/>
                <a:cs typeface="Times New Roman"/>
              </a:rPr>
              <a:t> </a:t>
            </a:r>
            <a:r>
              <a:rPr sz="1800" spc="173" dirty="0" smtClean="0">
                <a:latin typeface="Times New Roman"/>
                <a:cs typeface="Times New Roman"/>
              </a:rPr>
              <a:t>atas</a:t>
            </a:r>
            <a:endParaRPr sz="1800">
              <a:latin typeface="Times New Roman"/>
              <a:cs typeface="Times New Roman"/>
            </a:endParaRPr>
          </a:p>
        </p:txBody>
      </p:sp>
      <p:sp>
        <p:nvSpPr>
          <p:cNvPr id="3" name="object 3"/>
          <p:cNvSpPr txBox="1"/>
          <p:nvPr/>
        </p:nvSpPr>
        <p:spPr>
          <a:xfrm>
            <a:off x="4991087" y="4379887"/>
            <a:ext cx="4421174" cy="2478112"/>
          </a:xfrm>
          <a:prstGeom prst="rect">
            <a:avLst/>
          </a:prstGeom>
        </p:spPr>
        <p:txBody>
          <a:bodyPr wrap="square" lIns="0" tIns="6036" rIns="0" bIns="0" rtlCol="0">
            <a:noAutofit/>
          </a:bodyPr>
          <a:lstStyle/>
          <a:p>
            <a:pPr>
              <a:lnSpc>
                <a:spcPts val="900"/>
              </a:lnSpc>
            </a:pPr>
            <a:endParaRPr sz="900"/>
          </a:p>
          <a:p>
            <a:pPr marL="161925" marR="186019">
              <a:lnSpc>
                <a:spcPct val="100041"/>
              </a:lnSpc>
            </a:pPr>
            <a:r>
              <a:rPr sz="1800" spc="154" dirty="0" smtClean="0">
                <a:latin typeface="Times New Roman"/>
                <a:cs typeface="Times New Roman"/>
              </a:rPr>
              <a:t>Peserta</a:t>
            </a:r>
            <a:r>
              <a:rPr sz="1800" spc="14" dirty="0" smtClean="0">
                <a:latin typeface="Times New Roman"/>
                <a:cs typeface="Times New Roman"/>
              </a:rPr>
              <a:t> </a:t>
            </a:r>
            <a:r>
              <a:rPr sz="1800" spc="0" dirty="0" smtClean="0">
                <a:latin typeface="Times New Roman"/>
                <a:cs typeface="Times New Roman"/>
              </a:rPr>
              <a:t>didik              </a:t>
            </a:r>
            <a:r>
              <a:rPr sz="1800" spc="132" dirty="0" smtClean="0">
                <a:latin typeface="Times New Roman"/>
                <a:cs typeface="Times New Roman"/>
              </a:rPr>
              <a:t> </a:t>
            </a:r>
            <a:r>
              <a:rPr sz="1800" spc="110" dirty="0" smtClean="0">
                <a:latin typeface="Times New Roman"/>
                <a:cs typeface="Times New Roman"/>
              </a:rPr>
              <a:t>Peserta</a:t>
            </a:r>
            <a:r>
              <a:rPr sz="1800" spc="325" dirty="0" smtClean="0">
                <a:latin typeface="Times New Roman"/>
                <a:cs typeface="Times New Roman"/>
              </a:rPr>
              <a:t> </a:t>
            </a:r>
            <a:r>
              <a:rPr sz="1800" spc="109" dirty="0" smtClean="0">
                <a:latin typeface="Times New Roman"/>
                <a:cs typeface="Times New Roman"/>
              </a:rPr>
              <a:t>didik</a:t>
            </a:r>
            <a:r>
              <a:rPr sz="1800" spc="66" dirty="0" smtClean="0">
                <a:latin typeface="Times New Roman"/>
                <a:cs typeface="Times New Roman"/>
              </a:rPr>
              <a:t> </a:t>
            </a:r>
            <a:r>
              <a:rPr sz="1800" spc="175" dirty="0" smtClean="0">
                <a:latin typeface="Times New Roman"/>
                <a:cs typeface="Times New Roman"/>
              </a:rPr>
              <a:t>sudah</a:t>
            </a:r>
            <a:r>
              <a:rPr sz="1800" spc="56" dirty="0" smtClean="0">
                <a:latin typeface="Times New Roman"/>
                <a:cs typeface="Times New Roman"/>
              </a:rPr>
              <a:t> </a:t>
            </a:r>
            <a:r>
              <a:rPr sz="1800" spc="225" dirty="0" smtClean="0">
                <a:latin typeface="Times New Roman"/>
                <a:cs typeface="Times New Roman"/>
              </a:rPr>
              <a:t>mampu</a:t>
            </a:r>
            <a:r>
              <a:rPr sz="1800" spc="93" dirty="0" smtClean="0">
                <a:latin typeface="Times New Roman"/>
                <a:cs typeface="Times New Roman"/>
              </a:rPr>
              <a:t>        </a:t>
            </a:r>
            <a:r>
              <a:rPr sz="1800" spc="433" dirty="0" smtClean="0">
                <a:latin typeface="Times New Roman"/>
                <a:cs typeface="Times New Roman"/>
              </a:rPr>
              <a:t> </a:t>
            </a:r>
            <a:r>
              <a:rPr sz="1800" spc="145" dirty="0" smtClean="0">
                <a:latin typeface="Times New Roman"/>
                <a:cs typeface="Times New Roman"/>
              </a:rPr>
              <a:t>telah</a:t>
            </a:r>
            <a:r>
              <a:rPr sz="1800" spc="-20" dirty="0" smtClean="0">
                <a:latin typeface="Times New Roman"/>
                <a:cs typeface="Times New Roman"/>
              </a:rPr>
              <a:t> </a:t>
            </a:r>
            <a:r>
              <a:rPr sz="1800" spc="225" dirty="0" smtClean="0">
                <a:latin typeface="Times New Roman"/>
                <a:cs typeface="Times New Roman"/>
              </a:rPr>
              <a:t>mampu</a:t>
            </a:r>
            <a:r>
              <a:rPr sz="1800" spc="93" dirty="0" smtClean="0">
                <a:latin typeface="Times New Roman"/>
                <a:cs typeface="Times New Roman"/>
              </a:rPr>
              <a:t> </a:t>
            </a:r>
            <a:r>
              <a:rPr sz="1800" spc="162" dirty="0" smtClean="0">
                <a:latin typeface="Times New Roman"/>
                <a:cs typeface="Times New Roman"/>
              </a:rPr>
              <a:t>mengemukakan,</a:t>
            </a:r>
            <a:r>
              <a:rPr sz="1800" spc="80" dirty="0" smtClean="0">
                <a:latin typeface="Times New Roman"/>
                <a:cs typeface="Times New Roman"/>
              </a:rPr>
              <a:t>     </a:t>
            </a:r>
            <a:r>
              <a:rPr sz="1800" spc="304" dirty="0" smtClean="0">
                <a:latin typeface="Times New Roman"/>
                <a:cs typeface="Times New Roman"/>
              </a:rPr>
              <a:t> </a:t>
            </a:r>
            <a:r>
              <a:rPr sz="1800" spc="162" dirty="0" smtClean="0">
                <a:latin typeface="Times New Roman"/>
                <a:cs typeface="Times New Roman"/>
              </a:rPr>
              <a:t>mengemukakan,</a:t>
            </a:r>
            <a:r>
              <a:rPr sz="1800" spc="80" dirty="0" smtClean="0">
                <a:latin typeface="Times New Roman"/>
                <a:cs typeface="Times New Roman"/>
              </a:rPr>
              <a:t> </a:t>
            </a:r>
            <a:r>
              <a:rPr sz="1800" spc="148" dirty="0" smtClean="0">
                <a:latin typeface="Times New Roman"/>
                <a:cs typeface="Times New Roman"/>
              </a:rPr>
              <a:t>atau</a:t>
            </a:r>
            <a:r>
              <a:rPr sz="1800" spc="164" dirty="0" smtClean="0">
                <a:latin typeface="Times New Roman"/>
                <a:cs typeface="Times New Roman"/>
              </a:rPr>
              <a:t> </a:t>
            </a:r>
            <a:r>
              <a:rPr sz="1800" spc="154" dirty="0" smtClean="0">
                <a:latin typeface="Times New Roman"/>
                <a:cs typeface="Times New Roman"/>
              </a:rPr>
              <a:t>menyetujui,</a:t>
            </a:r>
            <a:r>
              <a:rPr sz="1800" spc="89" dirty="0" smtClean="0">
                <a:latin typeface="Times New Roman"/>
                <a:cs typeface="Times New Roman"/>
              </a:rPr>
              <a:t>    </a:t>
            </a:r>
            <a:r>
              <a:rPr sz="1800" spc="333" dirty="0" smtClean="0">
                <a:latin typeface="Times New Roman"/>
                <a:cs typeface="Times New Roman"/>
              </a:rPr>
              <a:t> </a:t>
            </a:r>
            <a:r>
              <a:rPr sz="1800" spc="148" dirty="0" smtClean="0">
                <a:latin typeface="Times New Roman"/>
                <a:cs typeface="Times New Roman"/>
              </a:rPr>
              <a:t>atau</a:t>
            </a:r>
            <a:r>
              <a:rPr sz="1800" spc="164" dirty="0" smtClean="0">
                <a:latin typeface="Times New Roman"/>
                <a:cs typeface="Times New Roman"/>
              </a:rPr>
              <a:t> </a:t>
            </a:r>
            <a:r>
              <a:rPr sz="1800" spc="154" dirty="0" smtClean="0">
                <a:latin typeface="Times New Roman"/>
                <a:cs typeface="Times New Roman"/>
              </a:rPr>
              <a:t>menyetujui,</a:t>
            </a:r>
            <a:r>
              <a:rPr sz="1800" spc="89" dirty="0" smtClean="0">
                <a:latin typeface="Times New Roman"/>
                <a:cs typeface="Times New Roman"/>
              </a:rPr>
              <a:t> </a:t>
            </a:r>
            <a:r>
              <a:rPr sz="1800" spc="141" dirty="0" smtClean="0">
                <a:latin typeface="Times New Roman"/>
                <a:cs typeface="Times New Roman"/>
              </a:rPr>
              <a:t>atau</a:t>
            </a:r>
            <a:r>
              <a:rPr sz="1800" spc="193" dirty="0" smtClean="0">
                <a:latin typeface="Times New Roman"/>
                <a:cs typeface="Times New Roman"/>
              </a:rPr>
              <a:t> </a:t>
            </a:r>
            <a:r>
              <a:rPr sz="1800" spc="165" dirty="0" smtClean="0">
                <a:latin typeface="Times New Roman"/>
                <a:cs typeface="Times New Roman"/>
              </a:rPr>
              <a:t>menyangkal</a:t>
            </a:r>
            <a:r>
              <a:rPr sz="1800" spc="84" dirty="0" smtClean="0">
                <a:latin typeface="Times New Roman"/>
                <a:cs typeface="Times New Roman"/>
              </a:rPr>
              <a:t>    </a:t>
            </a:r>
            <a:r>
              <a:rPr sz="1800" spc="95" dirty="0" smtClean="0">
                <a:latin typeface="Times New Roman"/>
                <a:cs typeface="Times New Roman"/>
              </a:rPr>
              <a:t> </a:t>
            </a:r>
            <a:r>
              <a:rPr sz="1800" spc="141" dirty="0" smtClean="0">
                <a:latin typeface="Times New Roman"/>
                <a:cs typeface="Times New Roman"/>
              </a:rPr>
              <a:t>atau</a:t>
            </a:r>
            <a:r>
              <a:rPr sz="1800" spc="193" dirty="0" smtClean="0">
                <a:latin typeface="Times New Roman"/>
                <a:cs typeface="Times New Roman"/>
              </a:rPr>
              <a:t> </a:t>
            </a:r>
            <a:r>
              <a:rPr sz="1800" spc="165" dirty="0" smtClean="0">
                <a:latin typeface="Times New Roman"/>
                <a:cs typeface="Times New Roman"/>
              </a:rPr>
              <a:t>menyangkal</a:t>
            </a:r>
            <a:r>
              <a:rPr sz="1800" spc="84" dirty="0" smtClean="0">
                <a:latin typeface="Times New Roman"/>
                <a:cs typeface="Times New Roman"/>
              </a:rPr>
              <a:t> </a:t>
            </a:r>
            <a:r>
              <a:rPr sz="1800" spc="193" dirty="0" smtClean="0">
                <a:latin typeface="Times New Roman"/>
                <a:cs typeface="Times New Roman"/>
              </a:rPr>
              <a:t>beberapa</a:t>
            </a:r>
            <a:r>
              <a:rPr sz="1800" spc="14" dirty="0" smtClean="0">
                <a:latin typeface="Times New Roman"/>
                <a:cs typeface="Times New Roman"/>
              </a:rPr>
              <a:t> </a:t>
            </a:r>
            <a:r>
              <a:rPr sz="1800" spc="0" dirty="0" smtClean="0">
                <a:latin typeface="Times New Roman"/>
                <a:cs typeface="Times New Roman"/>
              </a:rPr>
              <a:t>ide             </a:t>
            </a:r>
            <a:r>
              <a:rPr sz="1800" spc="371" dirty="0" smtClean="0">
                <a:latin typeface="Times New Roman"/>
                <a:cs typeface="Times New Roman"/>
              </a:rPr>
              <a:t> </a:t>
            </a:r>
            <a:r>
              <a:rPr sz="1800" spc="137" dirty="0" smtClean="0">
                <a:latin typeface="Times New Roman"/>
                <a:cs typeface="Times New Roman"/>
              </a:rPr>
              <a:t>banyak</a:t>
            </a:r>
            <a:r>
              <a:rPr sz="1800" spc="479" dirty="0" smtClean="0">
                <a:latin typeface="Times New Roman"/>
                <a:cs typeface="Times New Roman"/>
              </a:rPr>
              <a:t> </a:t>
            </a:r>
            <a:r>
              <a:rPr sz="1800" spc="0" dirty="0" smtClean="0">
                <a:latin typeface="Times New Roman"/>
                <a:cs typeface="Times New Roman"/>
              </a:rPr>
              <a:t>ide</a:t>
            </a:r>
            <a:r>
              <a:rPr sz="1800" spc="366" dirty="0" smtClean="0">
                <a:latin typeface="Times New Roman"/>
                <a:cs typeface="Times New Roman"/>
              </a:rPr>
              <a:t> </a:t>
            </a:r>
            <a:r>
              <a:rPr sz="1800" spc="173" dirty="0" smtClean="0">
                <a:latin typeface="Times New Roman"/>
                <a:cs typeface="Times New Roman"/>
              </a:rPr>
              <a:t>atas</a:t>
            </a:r>
            <a:r>
              <a:rPr sz="1800" spc="111" dirty="0" smtClean="0">
                <a:latin typeface="Times New Roman"/>
                <a:cs typeface="Times New Roman"/>
              </a:rPr>
              <a:t> </a:t>
            </a:r>
            <a:r>
              <a:rPr sz="1800" spc="159" dirty="0" smtClean="0">
                <a:latin typeface="Times New Roman"/>
                <a:cs typeface="Times New Roman"/>
              </a:rPr>
              <a:t>atas</a:t>
            </a:r>
            <a:r>
              <a:rPr sz="1800" spc="70" dirty="0" smtClean="0">
                <a:latin typeface="Times New Roman"/>
                <a:cs typeface="Times New Roman"/>
              </a:rPr>
              <a:t> </a:t>
            </a:r>
            <a:r>
              <a:rPr sz="1800" spc="173" dirty="0" smtClean="0">
                <a:latin typeface="Times New Roman"/>
                <a:cs typeface="Times New Roman"/>
              </a:rPr>
              <a:t>dasar</a:t>
            </a:r>
            <a:r>
              <a:rPr sz="1800" spc="102" dirty="0" smtClean="0">
                <a:latin typeface="Times New Roman"/>
                <a:cs typeface="Times New Roman"/>
              </a:rPr>
              <a:t>              </a:t>
            </a:r>
            <a:r>
              <a:rPr sz="1800" spc="550" dirty="0" smtClean="0">
                <a:latin typeface="Times New Roman"/>
                <a:cs typeface="Times New Roman"/>
              </a:rPr>
              <a:t> </a:t>
            </a:r>
            <a:r>
              <a:rPr sz="1800" spc="173" dirty="0" smtClean="0">
                <a:latin typeface="Times New Roman"/>
                <a:cs typeface="Times New Roman"/>
              </a:rPr>
              <a:t>dasar</a:t>
            </a:r>
            <a:r>
              <a:rPr sz="1800" spc="14" dirty="0" smtClean="0">
                <a:latin typeface="Times New Roman"/>
                <a:cs typeface="Times New Roman"/>
              </a:rPr>
              <a:t> </a:t>
            </a:r>
            <a:r>
              <a:rPr sz="1800" spc="177" dirty="0" smtClean="0">
                <a:latin typeface="Times New Roman"/>
                <a:cs typeface="Times New Roman"/>
              </a:rPr>
              <a:t>penalaran</a:t>
            </a:r>
            <a:r>
              <a:rPr sz="1800" spc="102" dirty="0" smtClean="0">
                <a:latin typeface="Times New Roman"/>
                <a:cs typeface="Times New Roman"/>
              </a:rPr>
              <a:t> </a:t>
            </a:r>
            <a:r>
              <a:rPr sz="1800" spc="162" dirty="0" smtClean="0">
                <a:latin typeface="Times New Roman"/>
                <a:cs typeface="Times New Roman"/>
              </a:rPr>
              <a:t>penalaran</a:t>
            </a:r>
            <a:r>
              <a:rPr sz="1800" spc="14" dirty="0" smtClean="0">
                <a:latin typeface="Times New Roman"/>
                <a:cs typeface="Times New Roman"/>
              </a:rPr>
              <a:t> </a:t>
            </a:r>
            <a:r>
              <a:rPr sz="1800" spc="0" dirty="0" smtClean="0">
                <a:latin typeface="Times New Roman"/>
                <a:cs typeface="Times New Roman"/>
              </a:rPr>
              <a:t>logis.        </a:t>
            </a:r>
            <a:r>
              <a:rPr sz="1800" spc="405" dirty="0" smtClean="0">
                <a:latin typeface="Times New Roman"/>
                <a:cs typeface="Times New Roman"/>
              </a:rPr>
              <a:t> </a:t>
            </a:r>
            <a:r>
              <a:rPr sz="1800" spc="51" dirty="0" smtClean="0">
                <a:latin typeface="Times New Roman"/>
                <a:cs typeface="Times New Roman"/>
              </a:rPr>
              <a:t>logis.</a:t>
            </a:r>
            <a:endParaRPr sz="1800">
              <a:latin typeface="Times New Roman"/>
              <a:cs typeface="Times New Roman"/>
            </a:endParaRPr>
          </a:p>
        </p:txBody>
      </p:sp>
      <p:sp>
        <p:nvSpPr>
          <p:cNvPr id="2" name="object 2"/>
          <p:cNvSpPr txBox="1"/>
          <p:nvPr/>
        </p:nvSpPr>
        <p:spPr>
          <a:xfrm>
            <a:off x="9412262" y="4379887"/>
            <a:ext cx="2209800" cy="2478112"/>
          </a:xfrm>
          <a:prstGeom prst="rect">
            <a:avLst/>
          </a:prstGeom>
        </p:spPr>
        <p:txBody>
          <a:bodyPr wrap="square" lIns="0" tIns="6036" rIns="0" bIns="0" rtlCol="0">
            <a:noAutofit/>
          </a:bodyPr>
          <a:lstStyle/>
          <a:p>
            <a:pPr>
              <a:lnSpc>
                <a:spcPts val="900"/>
              </a:lnSpc>
            </a:pPr>
            <a:endParaRPr sz="900"/>
          </a:p>
          <a:p>
            <a:pPr marL="161925" marR="215763">
              <a:lnSpc>
                <a:spcPct val="100041"/>
              </a:lnSpc>
            </a:pPr>
            <a:r>
              <a:rPr sz="1800" spc="151" dirty="0" smtClean="0">
                <a:latin typeface="Times New Roman"/>
                <a:cs typeface="Times New Roman"/>
              </a:rPr>
              <a:t>Peserta didik telah sepenuhnya mampu mengemukakan, atau menyetujui,</a:t>
            </a:r>
            <a:endParaRPr sz="1800">
              <a:latin typeface="Times New Roman"/>
              <a:cs typeface="Times New Roman"/>
            </a:endParaRPr>
          </a:p>
          <a:p>
            <a:pPr marL="161925" marR="184445">
              <a:lnSpc>
                <a:spcPct val="100041"/>
              </a:lnSpc>
            </a:pPr>
            <a:r>
              <a:rPr sz="1800" spc="142" dirty="0" smtClean="0">
                <a:latin typeface="Times New Roman"/>
                <a:cs typeface="Times New Roman"/>
              </a:rPr>
              <a:t>atau menyangkal banyak ide atas</a:t>
            </a:r>
            <a:endParaRPr sz="1800">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7" name="object 37"/>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5" name="object 35"/>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4" name="object 34"/>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8" name="object 18"/>
          <p:cNvSpPr/>
          <p:nvPr/>
        </p:nvSpPr>
        <p:spPr>
          <a:xfrm>
            <a:off x="569912" y="1115377"/>
            <a:ext cx="709600" cy="425120"/>
          </a:xfrm>
          <a:custGeom>
            <a:avLst/>
            <a:gdLst/>
            <a:ahLst/>
            <a:cxnLst/>
            <a:rect l="l" t="t" r="r" b="b"/>
            <a:pathLst>
              <a:path w="709600" h="425120">
                <a:moveTo>
                  <a:pt x="0" y="0"/>
                </a:moveTo>
                <a:lnTo>
                  <a:pt x="709600" y="0"/>
                </a:lnTo>
                <a:lnTo>
                  <a:pt x="709600" y="425120"/>
                </a:lnTo>
                <a:lnTo>
                  <a:pt x="0" y="425120"/>
                </a:lnTo>
                <a:lnTo>
                  <a:pt x="0" y="0"/>
                </a:lnTo>
                <a:close/>
              </a:path>
            </a:pathLst>
          </a:custGeom>
          <a:solidFill>
            <a:srgbClr val="E74C22"/>
          </a:solidFill>
        </p:spPr>
        <p:txBody>
          <a:bodyPr wrap="square" lIns="0" tIns="0" rIns="0" bIns="0" rtlCol="0">
            <a:noAutofit/>
          </a:bodyPr>
          <a:lstStyle/>
          <a:p>
            <a:endParaRPr/>
          </a:p>
        </p:txBody>
      </p:sp>
      <p:sp>
        <p:nvSpPr>
          <p:cNvPr id="19" name="object 19"/>
          <p:cNvSpPr/>
          <p:nvPr/>
        </p:nvSpPr>
        <p:spPr>
          <a:xfrm>
            <a:off x="1279512" y="1115377"/>
            <a:ext cx="5800724" cy="425120"/>
          </a:xfrm>
          <a:custGeom>
            <a:avLst/>
            <a:gdLst/>
            <a:ahLst/>
            <a:cxnLst/>
            <a:rect l="l" t="t" r="r" b="b"/>
            <a:pathLst>
              <a:path w="5800724" h="425120">
                <a:moveTo>
                  <a:pt x="0" y="0"/>
                </a:moveTo>
                <a:lnTo>
                  <a:pt x="5800724" y="0"/>
                </a:lnTo>
                <a:lnTo>
                  <a:pt x="5800724" y="425120"/>
                </a:lnTo>
                <a:lnTo>
                  <a:pt x="0" y="425120"/>
                </a:lnTo>
                <a:lnTo>
                  <a:pt x="0" y="0"/>
                </a:lnTo>
                <a:close/>
              </a:path>
            </a:pathLst>
          </a:custGeom>
          <a:solidFill>
            <a:srgbClr val="E74C22"/>
          </a:solidFill>
        </p:spPr>
        <p:txBody>
          <a:bodyPr wrap="square" lIns="0" tIns="0" rIns="0" bIns="0" rtlCol="0">
            <a:noAutofit/>
          </a:bodyPr>
          <a:lstStyle/>
          <a:p>
            <a:endParaRPr/>
          </a:p>
        </p:txBody>
      </p:sp>
      <p:sp>
        <p:nvSpPr>
          <p:cNvPr id="20" name="object 20"/>
          <p:cNvSpPr/>
          <p:nvPr/>
        </p:nvSpPr>
        <p:spPr>
          <a:xfrm>
            <a:off x="7080236" y="1115377"/>
            <a:ext cx="4541825" cy="425120"/>
          </a:xfrm>
          <a:custGeom>
            <a:avLst/>
            <a:gdLst/>
            <a:ahLst/>
            <a:cxnLst/>
            <a:rect l="l" t="t" r="r" b="b"/>
            <a:pathLst>
              <a:path w="4541825" h="425120">
                <a:moveTo>
                  <a:pt x="0" y="0"/>
                </a:moveTo>
                <a:lnTo>
                  <a:pt x="4541825" y="0"/>
                </a:lnTo>
                <a:lnTo>
                  <a:pt x="4541825" y="425120"/>
                </a:lnTo>
                <a:lnTo>
                  <a:pt x="0" y="425120"/>
                </a:lnTo>
                <a:lnTo>
                  <a:pt x="0" y="0"/>
                </a:lnTo>
                <a:close/>
              </a:path>
            </a:pathLst>
          </a:custGeom>
          <a:solidFill>
            <a:srgbClr val="E74C22"/>
          </a:solidFill>
        </p:spPr>
        <p:txBody>
          <a:bodyPr wrap="square" lIns="0" tIns="0" rIns="0" bIns="0" rtlCol="0">
            <a:noAutofit/>
          </a:bodyPr>
          <a:lstStyle/>
          <a:p>
            <a:endParaRPr/>
          </a:p>
        </p:txBody>
      </p:sp>
      <p:sp>
        <p:nvSpPr>
          <p:cNvPr id="21" name="object 21"/>
          <p:cNvSpPr/>
          <p:nvPr/>
        </p:nvSpPr>
        <p:spPr>
          <a:xfrm>
            <a:off x="569912" y="1539862"/>
            <a:ext cx="709600" cy="661975"/>
          </a:xfrm>
          <a:custGeom>
            <a:avLst/>
            <a:gdLst/>
            <a:ahLst/>
            <a:cxnLst/>
            <a:rect l="l" t="t" r="r" b="b"/>
            <a:pathLst>
              <a:path w="709600" h="661975">
                <a:moveTo>
                  <a:pt x="0" y="0"/>
                </a:moveTo>
                <a:lnTo>
                  <a:pt x="709600" y="0"/>
                </a:lnTo>
                <a:lnTo>
                  <a:pt x="709600" y="661975"/>
                </a:lnTo>
                <a:lnTo>
                  <a:pt x="0" y="661975"/>
                </a:lnTo>
                <a:lnTo>
                  <a:pt x="0" y="0"/>
                </a:lnTo>
                <a:close/>
              </a:path>
            </a:pathLst>
          </a:custGeom>
          <a:solidFill>
            <a:srgbClr val="F6D0CC"/>
          </a:solidFill>
        </p:spPr>
        <p:txBody>
          <a:bodyPr wrap="square" lIns="0" tIns="0" rIns="0" bIns="0" rtlCol="0">
            <a:noAutofit/>
          </a:bodyPr>
          <a:lstStyle/>
          <a:p>
            <a:endParaRPr/>
          </a:p>
        </p:txBody>
      </p:sp>
      <p:sp>
        <p:nvSpPr>
          <p:cNvPr id="22" name="object 22"/>
          <p:cNvSpPr/>
          <p:nvPr/>
        </p:nvSpPr>
        <p:spPr>
          <a:xfrm>
            <a:off x="1279512" y="1539862"/>
            <a:ext cx="5800724" cy="661975"/>
          </a:xfrm>
          <a:custGeom>
            <a:avLst/>
            <a:gdLst/>
            <a:ahLst/>
            <a:cxnLst/>
            <a:rect l="l" t="t" r="r" b="b"/>
            <a:pathLst>
              <a:path w="5800724" h="661975">
                <a:moveTo>
                  <a:pt x="0" y="0"/>
                </a:moveTo>
                <a:lnTo>
                  <a:pt x="5800724" y="0"/>
                </a:lnTo>
                <a:lnTo>
                  <a:pt x="5800724" y="661975"/>
                </a:lnTo>
                <a:lnTo>
                  <a:pt x="0" y="661975"/>
                </a:lnTo>
                <a:lnTo>
                  <a:pt x="0" y="0"/>
                </a:lnTo>
                <a:close/>
              </a:path>
            </a:pathLst>
          </a:custGeom>
          <a:solidFill>
            <a:srgbClr val="F6D0CC"/>
          </a:solidFill>
        </p:spPr>
        <p:txBody>
          <a:bodyPr wrap="square" lIns="0" tIns="0" rIns="0" bIns="0" rtlCol="0">
            <a:noAutofit/>
          </a:bodyPr>
          <a:lstStyle/>
          <a:p>
            <a:endParaRPr/>
          </a:p>
        </p:txBody>
      </p:sp>
      <p:sp>
        <p:nvSpPr>
          <p:cNvPr id="23" name="object 23"/>
          <p:cNvSpPr/>
          <p:nvPr/>
        </p:nvSpPr>
        <p:spPr>
          <a:xfrm>
            <a:off x="7080236" y="1539862"/>
            <a:ext cx="4541825" cy="661975"/>
          </a:xfrm>
          <a:custGeom>
            <a:avLst/>
            <a:gdLst/>
            <a:ahLst/>
            <a:cxnLst/>
            <a:rect l="l" t="t" r="r" b="b"/>
            <a:pathLst>
              <a:path w="4541825" h="661975">
                <a:moveTo>
                  <a:pt x="0" y="0"/>
                </a:moveTo>
                <a:lnTo>
                  <a:pt x="4541825" y="0"/>
                </a:lnTo>
                <a:lnTo>
                  <a:pt x="4541825" y="661975"/>
                </a:lnTo>
                <a:lnTo>
                  <a:pt x="0" y="661975"/>
                </a:lnTo>
                <a:lnTo>
                  <a:pt x="0" y="0"/>
                </a:lnTo>
                <a:close/>
              </a:path>
            </a:pathLst>
          </a:custGeom>
          <a:solidFill>
            <a:srgbClr val="F6D0CC"/>
          </a:solidFill>
        </p:spPr>
        <p:txBody>
          <a:bodyPr wrap="square" lIns="0" tIns="0" rIns="0" bIns="0" rtlCol="0">
            <a:noAutofit/>
          </a:bodyPr>
          <a:lstStyle/>
          <a:p>
            <a:endParaRPr/>
          </a:p>
        </p:txBody>
      </p:sp>
      <p:sp>
        <p:nvSpPr>
          <p:cNvPr id="24" name="object 24"/>
          <p:cNvSpPr/>
          <p:nvPr/>
        </p:nvSpPr>
        <p:spPr>
          <a:xfrm>
            <a:off x="569912" y="2201837"/>
            <a:ext cx="709600" cy="951025"/>
          </a:xfrm>
          <a:custGeom>
            <a:avLst/>
            <a:gdLst/>
            <a:ahLst/>
            <a:cxnLst/>
            <a:rect l="l" t="t" r="r" b="b"/>
            <a:pathLst>
              <a:path w="709600" h="951025">
                <a:moveTo>
                  <a:pt x="0" y="0"/>
                </a:moveTo>
                <a:lnTo>
                  <a:pt x="709600" y="0"/>
                </a:lnTo>
                <a:lnTo>
                  <a:pt x="709600" y="951025"/>
                </a:lnTo>
                <a:lnTo>
                  <a:pt x="0" y="951025"/>
                </a:lnTo>
                <a:lnTo>
                  <a:pt x="0" y="0"/>
                </a:lnTo>
                <a:close/>
              </a:path>
            </a:pathLst>
          </a:custGeom>
          <a:solidFill>
            <a:srgbClr val="FAE9E7"/>
          </a:solidFill>
        </p:spPr>
        <p:txBody>
          <a:bodyPr wrap="square" lIns="0" tIns="0" rIns="0" bIns="0" rtlCol="0">
            <a:noAutofit/>
          </a:bodyPr>
          <a:lstStyle/>
          <a:p>
            <a:endParaRPr/>
          </a:p>
        </p:txBody>
      </p:sp>
      <p:sp>
        <p:nvSpPr>
          <p:cNvPr id="25" name="object 25"/>
          <p:cNvSpPr/>
          <p:nvPr/>
        </p:nvSpPr>
        <p:spPr>
          <a:xfrm>
            <a:off x="1279512" y="2201837"/>
            <a:ext cx="5800724" cy="951025"/>
          </a:xfrm>
          <a:custGeom>
            <a:avLst/>
            <a:gdLst/>
            <a:ahLst/>
            <a:cxnLst/>
            <a:rect l="l" t="t" r="r" b="b"/>
            <a:pathLst>
              <a:path w="5800724" h="951025">
                <a:moveTo>
                  <a:pt x="0" y="0"/>
                </a:moveTo>
                <a:lnTo>
                  <a:pt x="5800724" y="0"/>
                </a:lnTo>
                <a:lnTo>
                  <a:pt x="5800724" y="951025"/>
                </a:lnTo>
                <a:lnTo>
                  <a:pt x="0" y="951025"/>
                </a:lnTo>
                <a:lnTo>
                  <a:pt x="0" y="0"/>
                </a:lnTo>
                <a:close/>
              </a:path>
            </a:pathLst>
          </a:custGeom>
          <a:solidFill>
            <a:srgbClr val="FAE9E7"/>
          </a:solidFill>
        </p:spPr>
        <p:txBody>
          <a:bodyPr wrap="square" lIns="0" tIns="0" rIns="0" bIns="0" rtlCol="0">
            <a:noAutofit/>
          </a:bodyPr>
          <a:lstStyle/>
          <a:p>
            <a:endParaRPr/>
          </a:p>
        </p:txBody>
      </p:sp>
      <p:sp>
        <p:nvSpPr>
          <p:cNvPr id="26" name="object 26"/>
          <p:cNvSpPr/>
          <p:nvPr/>
        </p:nvSpPr>
        <p:spPr>
          <a:xfrm>
            <a:off x="7080236" y="2201837"/>
            <a:ext cx="4541825" cy="951025"/>
          </a:xfrm>
          <a:custGeom>
            <a:avLst/>
            <a:gdLst/>
            <a:ahLst/>
            <a:cxnLst/>
            <a:rect l="l" t="t" r="r" b="b"/>
            <a:pathLst>
              <a:path w="4541825" h="951025">
                <a:moveTo>
                  <a:pt x="0" y="0"/>
                </a:moveTo>
                <a:lnTo>
                  <a:pt x="4541825" y="0"/>
                </a:lnTo>
                <a:lnTo>
                  <a:pt x="4541825" y="951025"/>
                </a:lnTo>
                <a:lnTo>
                  <a:pt x="0" y="951025"/>
                </a:lnTo>
                <a:lnTo>
                  <a:pt x="0" y="0"/>
                </a:lnTo>
                <a:close/>
              </a:path>
            </a:pathLst>
          </a:custGeom>
          <a:solidFill>
            <a:srgbClr val="FAE9E7"/>
          </a:solidFill>
        </p:spPr>
        <p:txBody>
          <a:bodyPr wrap="square" lIns="0" tIns="0" rIns="0" bIns="0" rtlCol="0">
            <a:noAutofit/>
          </a:bodyPr>
          <a:lstStyle/>
          <a:p>
            <a:endParaRPr/>
          </a:p>
        </p:txBody>
      </p:sp>
      <p:sp>
        <p:nvSpPr>
          <p:cNvPr id="27" name="object 27"/>
          <p:cNvSpPr/>
          <p:nvPr/>
        </p:nvSpPr>
        <p:spPr>
          <a:xfrm>
            <a:off x="569912" y="3152862"/>
            <a:ext cx="709600" cy="951024"/>
          </a:xfrm>
          <a:custGeom>
            <a:avLst/>
            <a:gdLst/>
            <a:ahLst/>
            <a:cxnLst/>
            <a:rect l="l" t="t" r="r" b="b"/>
            <a:pathLst>
              <a:path w="709600" h="951024">
                <a:moveTo>
                  <a:pt x="0" y="0"/>
                </a:moveTo>
                <a:lnTo>
                  <a:pt x="709600" y="0"/>
                </a:lnTo>
                <a:lnTo>
                  <a:pt x="709600" y="951024"/>
                </a:lnTo>
                <a:lnTo>
                  <a:pt x="0" y="951024"/>
                </a:lnTo>
                <a:lnTo>
                  <a:pt x="0" y="0"/>
                </a:lnTo>
                <a:close/>
              </a:path>
            </a:pathLst>
          </a:custGeom>
          <a:solidFill>
            <a:srgbClr val="F6D0CC"/>
          </a:solidFill>
        </p:spPr>
        <p:txBody>
          <a:bodyPr wrap="square" lIns="0" tIns="0" rIns="0" bIns="0" rtlCol="0">
            <a:noAutofit/>
          </a:bodyPr>
          <a:lstStyle/>
          <a:p>
            <a:endParaRPr/>
          </a:p>
        </p:txBody>
      </p:sp>
      <p:sp>
        <p:nvSpPr>
          <p:cNvPr id="28" name="object 28"/>
          <p:cNvSpPr/>
          <p:nvPr/>
        </p:nvSpPr>
        <p:spPr>
          <a:xfrm>
            <a:off x="1279512" y="3152862"/>
            <a:ext cx="5800724" cy="951024"/>
          </a:xfrm>
          <a:custGeom>
            <a:avLst/>
            <a:gdLst/>
            <a:ahLst/>
            <a:cxnLst/>
            <a:rect l="l" t="t" r="r" b="b"/>
            <a:pathLst>
              <a:path w="5800724" h="951024">
                <a:moveTo>
                  <a:pt x="0" y="0"/>
                </a:moveTo>
                <a:lnTo>
                  <a:pt x="5800724" y="0"/>
                </a:lnTo>
                <a:lnTo>
                  <a:pt x="5800724" y="951024"/>
                </a:lnTo>
                <a:lnTo>
                  <a:pt x="0" y="951024"/>
                </a:lnTo>
                <a:lnTo>
                  <a:pt x="0" y="0"/>
                </a:lnTo>
                <a:close/>
              </a:path>
            </a:pathLst>
          </a:custGeom>
          <a:solidFill>
            <a:srgbClr val="F6D0CC"/>
          </a:solidFill>
        </p:spPr>
        <p:txBody>
          <a:bodyPr wrap="square" lIns="0" tIns="0" rIns="0" bIns="0" rtlCol="0">
            <a:noAutofit/>
          </a:bodyPr>
          <a:lstStyle/>
          <a:p>
            <a:endParaRPr/>
          </a:p>
        </p:txBody>
      </p:sp>
      <p:sp>
        <p:nvSpPr>
          <p:cNvPr id="29" name="object 29"/>
          <p:cNvSpPr/>
          <p:nvPr/>
        </p:nvSpPr>
        <p:spPr>
          <a:xfrm>
            <a:off x="7080236" y="3152862"/>
            <a:ext cx="4541825" cy="951024"/>
          </a:xfrm>
          <a:custGeom>
            <a:avLst/>
            <a:gdLst/>
            <a:ahLst/>
            <a:cxnLst/>
            <a:rect l="l" t="t" r="r" b="b"/>
            <a:pathLst>
              <a:path w="4541825" h="951024">
                <a:moveTo>
                  <a:pt x="0" y="0"/>
                </a:moveTo>
                <a:lnTo>
                  <a:pt x="4541825" y="0"/>
                </a:lnTo>
                <a:lnTo>
                  <a:pt x="4541825" y="951024"/>
                </a:lnTo>
                <a:lnTo>
                  <a:pt x="0" y="951024"/>
                </a:lnTo>
                <a:lnTo>
                  <a:pt x="0" y="0"/>
                </a:lnTo>
                <a:close/>
              </a:path>
            </a:pathLst>
          </a:custGeom>
          <a:solidFill>
            <a:srgbClr val="F6D0CC"/>
          </a:solidFill>
        </p:spPr>
        <p:txBody>
          <a:bodyPr wrap="square" lIns="0" tIns="0" rIns="0" bIns="0" rtlCol="0">
            <a:noAutofit/>
          </a:bodyPr>
          <a:lstStyle/>
          <a:p>
            <a:endParaRPr/>
          </a:p>
        </p:txBody>
      </p:sp>
      <p:sp>
        <p:nvSpPr>
          <p:cNvPr id="30" name="object 30"/>
          <p:cNvSpPr/>
          <p:nvPr/>
        </p:nvSpPr>
        <p:spPr>
          <a:xfrm>
            <a:off x="569912" y="4103887"/>
            <a:ext cx="709600" cy="1240575"/>
          </a:xfrm>
          <a:custGeom>
            <a:avLst/>
            <a:gdLst/>
            <a:ahLst/>
            <a:cxnLst/>
            <a:rect l="l" t="t" r="r" b="b"/>
            <a:pathLst>
              <a:path w="709600" h="1240575">
                <a:moveTo>
                  <a:pt x="0" y="0"/>
                </a:moveTo>
                <a:lnTo>
                  <a:pt x="709600" y="0"/>
                </a:lnTo>
                <a:lnTo>
                  <a:pt x="709600" y="1240575"/>
                </a:lnTo>
                <a:lnTo>
                  <a:pt x="0" y="1240575"/>
                </a:lnTo>
                <a:lnTo>
                  <a:pt x="0" y="0"/>
                </a:lnTo>
                <a:close/>
              </a:path>
            </a:pathLst>
          </a:custGeom>
          <a:solidFill>
            <a:srgbClr val="FAE9E7"/>
          </a:solidFill>
        </p:spPr>
        <p:txBody>
          <a:bodyPr wrap="square" lIns="0" tIns="0" rIns="0" bIns="0" rtlCol="0">
            <a:noAutofit/>
          </a:bodyPr>
          <a:lstStyle/>
          <a:p>
            <a:endParaRPr/>
          </a:p>
        </p:txBody>
      </p:sp>
      <p:sp>
        <p:nvSpPr>
          <p:cNvPr id="31" name="object 31"/>
          <p:cNvSpPr/>
          <p:nvPr/>
        </p:nvSpPr>
        <p:spPr>
          <a:xfrm>
            <a:off x="1279512" y="4103887"/>
            <a:ext cx="5800724" cy="1240575"/>
          </a:xfrm>
          <a:custGeom>
            <a:avLst/>
            <a:gdLst/>
            <a:ahLst/>
            <a:cxnLst/>
            <a:rect l="l" t="t" r="r" b="b"/>
            <a:pathLst>
              <a:path w="5800724" h="1240575">
                <a:moveTo>
                  <a:pt x="0" y="0"/>
                </a:moveTo>
                <a:lnTo>
                  <a:pt x="5800724" y="0"/>
                </a:lnTo>
                <a:lnTo>
                  <a:pt x="5800724" y="1240575"/>
                </a:lnTo>
                <a:lnTo>
                  <a:pt x="0" y="1240575"/>
                </a:lnTo>
                <a:lnTo>
                  <a:pt x="0" y="0"/>
                </a:lnTo>
                <a:close/>
              </a:path>
            </a:pathLst>
          </a:custGeom>
          <a:solidFill>
            <a:srgbClr val="FAE9E7"/>
          </a:solidFill>
        </p:spPr>
        <p:txBody>
          <a:bodyPr wrap="square" lIns="0" tIns="0" rIns="0" bIns="0" rtlCol="0">
            <a:noAutofit/>
          </a:bodyPr>
          <a:lstStyle/>
          <a:p>
            <a:endParaRPr/>
          </a:p>
        </p:txBody>
      </p:sp>
      <p:sp>
        <p:nvSpPr>
          <p:cNvPr id="32" name="object 32"/>
          <p:cNvSpPr/>
          <p:nvPr/>
        </p:nvSpPr>
        <p:spPr>
          <a:xfrm>
            <a:off x="7080236" y="4103887"/>
            <a:ext cx="4541825" cy="1240575"/>
          </a:xfrm>
          <a:custGeom>
            <a:avLst/>
            <a:gdLst/>
            <a:ahLst/>
            <a:cxnLst/>
            <a:rect l="l" t="t" r="r" b="b"/>
            <a:pathLst>
              <a:path w="4541825" h="1240575">
                <a:moveTo>
                  <a:pt x="0" y="0"/>
                </a:moveTo>
                <a:lnTo>
                  <a:pt x="4541825" y="0"/>
                </a:lnTo>
                <a:lnTo>
                  <a:pt x="4541825" y="1240575"/>
                </a:lnTo>
                <a:lnTo>
                  <a:pt x="0" y="1240575"/>
                </a:lnTo>
                <a:lnTo>
                  <a:pt x="0" y="0"/>
                </a:lnTo>
                <a:close/>
              </a:path>
            </a:pathLst>
          </a:custGeom>
          <a:solidFill>
            <a:srgbClr val="FAE9E7"/>
          </a:solidFill>
        </p:spPr>
        <p:txBody>
          <a:bodyPr wrap="square" lIns="0" tIns="0" rIns="0" bIns="0" rtlCol="0">
            <a:noAutofit/>
          </a:bodyPr>
          <a:lstStyle/>
          <a:p>
            <a:endParaRPr/>
          </a:p>
        </p:txBody>
      </p:sp>
      <p:sp>
        <p:nvSpPr>
          <p:cNvPr id="33" name="object 33"/>
          <p:cNvSpPr/>
          <p:nvPr/>
        </p:nvSpPr>
        <p:spPr>
          <a:xfrm>
            <a:off x="563562" y="1539862"/>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17" name="object 17"/>
          <p:cNvSpPr/>
          <p:nvPr/>
        </p:nvSpPr>
        <p:spPr>
          <a:xfrm>
            <a:off x="762000" y="247650"/>
            <a:ext cx="10904537" cy="576262"/>
          </a:xfrm>
          <a:custGeom>
            <a:avLst/>
            <a:gdLst/>
            <a:ahLst/>
            <a:cxnLst/>
            <a:rect l="l" t="t" r="r" b="b"/>
            <a:pathLst>
              <a:path w="10904537" h="576262">
                <a:moveTo>
                  <a:pt x="0" y="0"/>
                </a:moveTo>
                <a:lnTo>
                  <a:pt x="10904537" y="0"/>
                </a:lnTo>
                <a:lnTo>
                  <a:pt x="10904537" y="576262"/>
                </a:lnTo>
                <a:lnTo>
                  <a:pt x="0" y="576262"/>
                </a:lnTo>
                <a:lnTo>
                  <a:pt x="0" y="0"/>
                </a:lnTo>
                <a:close/>
              </a:path>
            </a:pathLst>
          </a:custGeom>
          <a:solidFill>
            <a:srgbClr val="000000">
              <a:alpha val="0"/>
            </a:srgbClr>
          </a:solidFill>
        </p:spPr>
        <p:txBody>
          <a:bodyPr wrap="square" lIns="0" tIns="0" rIns="0" bIns="0" rtlCol="0">
            <a:noAutofit/>
          </a:bodyPr>
          <a:lstStyle/>
          <a:p>
            <a:endParaRPr/>
          </a:p>
        </p:txBody>
      </p:sp>
      <p:sp>
        <p:nvSpPr>
          <p:cNvPr id="16" name="object 16"/>
          <p:cNvSpPr txBox="1"/>
          <p:nvPr/>
        </p:nvSpPr>
        <p:spPr>
          <a:xfrm>
            <a:off x="3911987" y="382415"/>
            <a:ext cx="4654715" cy="355600"/>
          </a:xfrm>
          <a:prstGeom prst="rect">
            <a:avLst/>
          </a:prstGeom>
        </p:spPr>
        <p:txBody>
          <a:bodyPr wrap="square" lIns="0" tIns="16573" rIns="0" bIns="0" rtlCol="0">
            <a:noAutofit/>
          </a:bodyPr>
          <a:lstStyle/>
          <a:p>
            <a:pPr marL="12700">
              <a:lnSpc>
                <a:spcPts val="2610"/>
              </a:lnSpc>
            </a:pPr>
            <a:r>
              <a:rPr sz="2600" spc="-414" dirty="0" smtClean="0">
                <a:solidFill>
                  <a:srgbClr val="404040"/>
                </a:solidFill>
                <a:latin typeface="Times New Roman"/>
                <a:cs typeface="Times New Roman"/>
              </a:rPr>
              <a:t>LEMBAR KERJA REFLEKSI </a:t>
            </a:r>
            <a:r>
              <a:rPr sz="2600" spc="-414" dirty="0" smtClean="0">
                <a:solidFill>
                  <a:srgbClr val="FCB320"/>
                </a:solidFill>
                <a:latin typeface="Times New Roman"/>
                <a:cs typeface="Times New Roman"/>
              </a:rPr>
              <a:t>Personal Branding</a:t>
            </a:r>
            <a:endParaRPr sz="2600">
              <a:latin typeface="Times New Roman"/>
              <a:cs typeface="Times New Roman"/>
            </a:endParaRPr>
          </a:p>
        </p:txBody>
      </p:sp>
      <p:sp>
        <p:nvSpPr>
          <p:cNvPr id="15" name="object 15"/>
          <p:cNvSpPr txBox="1"/>
          <p:nvPr/>
        </p:nvSpPr>
        <p:spPr>
          <a:xfrm>
            <a:off x="1381112" y="1897081"/>
            <a:ext cx="5321694" cy="266700"/>
          </a:xfrm>
          <a:prstGeom prst="rect">
            <a:avLst/>
          </a:prstGeom>
        </p:spPr>
        <p:txBody>
          <a:bodyPr wrap="square" lIns="0" tIns="12700" rIns="0" bIns="0" rtlCol="0">
            <a:noAutofit/>
          </a:bodyPr>
          <a:lstStyle/>
          <a:p>
            <a:pPr marL="12700">
              <a:lnSpc>
                <a:spcPts val="2000"/>
              </a:lnSpc>
            </a:pPr>
            <a:r>
              <a:rPr sz="1900" spc="95" dirty="0" smtClean="0">
                <a:latin typeface="Times New Roman"/>
                <a:cs typeface="Times New Roman"/>
              </a:rPr>
              <a:t>dalam persiapan kerja  anda setelah lulus  SMK?</a:t>
            </a:r>
            <a:endParaRPr sz="1900">
              <a:latin typeface="Times New Roman"/>
              <a:cs typeface="Times New Roman"/>
            </a:endParaRPr>
          </a:p>
        </p:txBody>
      </p:sp>
      <p:sp>
        <p:nvSpPr>
          <p:cNvPr id="14" name="object 14"/>
          <p:cNvSpPr txBox="1"/>
          <p:nvPr/>
        </p:nvSpPr>
        <p:spPr>
          <a:xfrm>
            <a:off x="811353" y="2269496"/>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2.</a:t>
            </a:r>
            <a:endParaRPr sz="1900">
              <a:latin typeface="Times New Roman"/>
              <a:cs typeface="Times New Roman"/>
            </a:endParaRPr>
          </a:p>
        </p:txBody>
      </p:sp>
      <p:sp>
        <p:nvSpPr>
          <p:cNvPr id="13" name="object 13"/>
          <p:cNvSpPr txBox="1"/>
          <p:nvPr/>
        </p:nvSpPr>
        <p:spPr>
          <a:xfrm>
            <a:off x="1381112" y="2269496"/>
            <a:ext cx="5191747" cy="266700"/>
          </a:xfrm>
          <a:prstGeom prst="rect">
            <a:avLst/>
          </a:prstGeom>
        </p:spPr>
        <p:txBody>
          <a:bodyPr wrap="square" lIns="0" tIns="12700" rIns="0" bIns="0" rtlCol="0">
            <a:noAutofit/>
          </a:bodyPr>
          <a:lstStyle/>
          <a:p>
            <a:pPr marL="12700">
              <a:lnSpc>
                <a:spcPts val="2000"/>
              </a:lnSpc>
            </a:pPr>
            <a:r>
              <a:rPr sz="1900" spc="123" dirty="0" smtClean="0">
                <a:latin typeface="Times New Roman"/>
                <a:cs typeface="Times New Roman"/>
              </a:rPr>
              <a:t>Menurut anda apakah </a:t>
            </a:r>
            <a:r>
              <a:rPr sz="1900" i="1" spc="123" dirty="0" smtClean="0">
                <a:latin typeface="Times New Roman"/>
                <a:cs typeface="Times New Roman"/>
              </a:rPr>
              <a:t>personal branding </a:t>
            </a:r>
            <a:r>
              <a:rPr sz="1900" spc="123" dirty="0" smtClean="0">
                <a:latin typeface="Times New Roman"/>
                <a:cs typeface="Times New Roman"/>
              </a:rPr>
              <a:t>akan</a:t>
            </a:r>
            <a:endParaRPr sz="1900">
              <a:latin typeface="Times New Roman"/>
              <a:cs typeface="Times New Roman"/>
            </a:endParaRPr>
          </a:p>
        </p:txBody>
      </p:sp>
      <p:sp>
        <p:nvSpPr>
          <p:cNvPr id="12" name="object 12"/>
          <p:cNvSpPr txBox="1"/>
          <p:nvPr/>
        </p:nvSpPr>
        <p:spPr>
          <a:xfrm>
            <a:off x="1381112" y="2848616"/>
            <a:ext cx="2891561" cy="266700"/>
          </a:xfrm>
          <a:prstGeom prst="rect">
            <a:avLst/>
          </a:prstGeom>
        </p:spPr>
        <p:txBody>
          <a:bodyPr wrap="square" lIns="0" tIns="12700" rIns="0" bIns="0" rtlCol="0">
            <a:noAutofit/>
          </a:bodyPr>
          <a:lstStyle/>
          <a:p>
            <a:pPr marL="12700">
              <a:lnSpc>
                <a:spcPts val="2000"/>
              </a:lnSpc>
            </a:pPr>
            <a:r>
              <a:rPr sz="1900" spc="141" dirty="0" smtClean="0">
                <a:latin typeface="Times New Roman"/>
                <a:cs typeface="Times New Roman"/>
              </a:rPr>
              <a:t>dunia kerja/kebekerjaan?</a:t>
            </a:r>
            <a:endParaRPr sz="1900">
              <a:latin typeface="Times New Roman"/>
              <a:cs typeface="Times New Roman"/>
            </a:endParaRPr>
          </a:p>
        </p:txBody>
      </p:sp>
      <p:sp>
        <p:nvSpPr>
          <p:cNvPr id="11" name="object 11"/>
          <p:cNvSpPr txBox="1"/>
          <p:nvPr/>
        </p:nvSpPr>
        <p:spPr>
          <a:xfrm>
            <a:off x="811353" y="3220521"/>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3.</a:t>
            </a:r>
            <a:endParaRPr sz="1900">
              <a:latin typeface="Times New Roman"/>
              <a:cs typeface="Times New Roman"/>
            </a:endParaRPr>
          </a:p>
        </p:txBody>
      </p:sp>
      <p:sp>
        <p:nvSpPr>
          <p:cNvPr id="10" name="object 10"/>
          <p:cNvSpPr txBox="1"/>
          <p:nvPr/>
        </p:nvSpPr>
        <p:spPr>
          <a:xfrm>
            <a:off x="1381112" y="3220521"/>
            <a:ext cx="5157622" cy="266700"/>
          </a:xfrm>
          <a:prstGeom prst="rect">
            <a:avLst/>
          </a:prstGeom>
        </p:spPr>
        <p:txBody>
          <a:bodyPr wrap="square" lIns="0" tIns="12700" rIns="0" bIns="0" rtlCol="0">
            <a:noAutofit/>
          </a:bodyPr>
          <a:lstStyle/>
          <a:p>
            <a:pPr marL="12700">
              <a:lnSpc>
                <a:spcPts val="2000"/>
              </a:lnSpc>
            </a:pPr>
            <a:r>
              <a:rPr sz="1900" spc="157" dirty="0" smtClean="0">
                <a:latin typeface="Times New Roman"/>
                <a:cs typeface="Times New Roman"/>
              </a:rPr>
              <a:t>Menurut</a:t>
            </a:r>
            <a:r>
              <a:rPr sz="1900" spc="79" dirty="0" smtClean="0">
                <a:latin typeface="Times New Roman"/>
                <a:cs typeface="Times New Roman"/>
              </a:rPr>
              <a:t> </a:t>
            </a:r>
            <a:r>
              <a:rPr sz="1900" spc="151" dirty="0" smtClean="0">
                <a:latin typeface="Times New Roman"/>
                <a:cs typeface="Times New Roman"/>
              </a:rPr>
              <a:t>anda</a:t>
            </a:r>
            <a:r>
              <a:rPr sz="1900" spc="229" dirty="0" smtClean="0">
                <a:latin typeface="Times New Roman"/>
                <a:cs typeface="Times New Roman"/>
              </a:rPr>
              <a:t> </a:t>
            </a:r>
            <a:r>
              <a:rPr sz="1900" spc="151" dirty="0" smtClean="0">
                <a:latin typeface="Times New Roman"/>
                <a:cs typeface="Times New Roman"/>
              </a:rPr>
              <a:t>apakah</a:t>
            </a:r>
            <a:r>
              <a:rPr sz="1900" spc="79" dirty="0" smtClean="0">
                <a:latin typeface="Times New Roman"/>
                <a:cs typeface="Times New Roman"/>
              </a:rPr>
              <a:t> </a:t>
            </a:r>
            <a:r>
              <a:rPr sz="1900" spc="114" dirty="0" smtClean="0">
                <a:latin typeface="Times New Roman"/>
                <a:cs typeface="Times New Roman"/>
              </a:rPr>
              <a:t> </a:t>
            </a:r>
            <a:r>
              <a:rPr sz="1900" spc="175" dirty="0" smtClean="0">
                <a:latin typeface="Times New Roman"/>
                <a:cs typeface="Times New Roman"/>
              </a:rPr>
              <a:t>kemampuan</a:t>
            </a:r>
            <a:r>
              <a:rPr sz="1900" spc="79" dirty="0" smtClean="0">
                <a:latin typeface="Times New Roman"/>
                <a:cs typeface="Times New Roman"/>
              </a:rPr>
              <a:t> </a:t>
            </a:r>
            <a:r>
              <a:rPr sz="1900" spc="261" dirty="0" smtClean="0">
                <a:latin typeface="Times New Roman"/>
                <a:cs typeface="Times New Roman"/>
              </a:rPr>
              <a:t> </a:t>
            </a:r>
            <a:r>
              <a:rPr sz="1900" i="1" spc="140" dirty="0" smtClean="0">
                <a:latin typeface="Times New Roman"/>
                <a:cs typeface="Times New Roman"/>
              </a:rPr>
              <a:t>personal</a:t>
            </a:r>
            <a:endParaRPr sz="1900">
              <a:latin typeface="Times New Roman"/>
              <a:cs typeface="Times New Roman"/>
            </a:endParaRPr>
          </a:p>
        </p:txBody>
      </p:sp>
      <p:sp>
        <p:nvSpPr>
          <p:cNvPr id="9" name="object 9"/>
          <p:cNvSpPr txBox="1"/>
          <p:nvPr/>
        </p:nvSpPr>
        <p:spPr>
          <a:xfrm>
            <a:off x="1381112" y="3799641"/>
            <a:ext cx="2467114" cy="266700"/>
          </a:xfrm>
          <a:prstGeom prst="rect">
            <a:avLst/>
          </a:prstGeom>
        </p:spPr>
        <p:txBody>
          <a:bodyPr wrap="square" lIns="0" tIns="12700" rIns="0" bIns="0" rtlCol="0">
            <a:noAutofit/>
          </a:bodyPr>
          <a:lstStyle/>
          <a:p>
            <a:pPr marL="12700">
              <a:lnSpc>
                <a:spcPts val="2000"/>
              </a:lnSpc>
            </a:pPr>
            <a:r>
              <a:rPr sz="1900" spc="138" dirty="0" smtClean="0">
                <a:latin typeface="Times New Roman"/>
                <a:cs typeface="Times New Roman"/>
              </a:rPr>
              <a:t>tuntutan</a:t>
            </a:r>
            <a:r>
              <a:rPr sz="1900" spc="387" dirty="0" smtClean="0">
                <a:latin typeface="Times New Roman"/>
                <a:cs typeface="Times New Roman"/>
              </a:rPr>
              <a:t> </a:t>
            </a:r>
            <a:r>
              <a:rPr sz="1900" spc="150" dirty="0" smtClean="0">
                <a:latin typeface="Times New Roman"/>
                <a:cs typeface="Times New Roman"/>
              </a:rPr>
              <a:t>dunia</a:t>
            </a:r>
            <a:r>
              <a:rPr sz="1900" spc="56" dirty="0" smtClean="0">
                <a:latin typeface="Times New Roman"/>
                <a:cs typeface="Times New Roman"/>
              </a:rPr>
              <a:t> </a:t>
            </a:r>
            <a:r>
              <a:rPr sz="1900" spc="138" dirty="0" smtClean="0">
                <a:latin typeface="Times New Roman"/>
                <a:cs typeface="Times New Roman"/>
              </a:rPr>
              <a:t>kerja?</a:t>
            </a:r>
            <a:endParaRPr sz="1900">
              <a:latin typeface="Times New Roman"/>
              <a:cs typeface="Times New Roman"/>
            </a:endParaRPr>
          </a:p>
        </p:txBody>
      </p:sp>
      <p:sp>
        <p:nvSpPr>
          <p:cNvPr id="8" name="object 8"/>
          <p:cNvSpPr txBox="1"/>
          <p:nvPr/>
        </p:nvSpPr>
        <p:spPr>
          <a:xfrm>
            <a:off x="811353" y="4171546"/>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4.</a:t>
            </a:r>
            <a:endParaRPr sz="1900">
              <a:latin typeface="Times New Roman"/>
              <a:cs typeface="Times New Roman"/>
            </a:endParaRPr>
          </a:p>
        </p:txBody>
      </p:sp>
      <p:sp>
        <p:nvSpPr>
          <p:cNvPr id="7" name="object 7"/>
          <p:cNvSpPr txBox="1"/>
          <p:nvPr/>
        </p:nvSpPr>
        <p:spPr>
          <a:xfrm>
            <a:off x="1381112" y="4171546"/>
            <a:ext cx="5404459" cy="266700"/>
          </a:xfrm>
          <a:prstGeom prst="rect">
            <a:avLst/>
          </a:prstGeom>
        </p:spPr>
        <p:txBody>
          <a:bodyPr wrap="square" lIns="0" tIns="12700" rIns="0" bIns="0" rtlCol="0">
            <a:noAutofit/>
          </a:bodyPr>
          <a:lstStyle/>
          <a:p>
            <a:pPr marL="12700">
              <a:lnSpc>
                <a:spcPts val="2000"/>
              </a:lnSpc>
            </a:pPr>
            <a:r>
              <a:rPr sz="1900" spc="133" dirty="0" smtClean="0">
                <a:latin typeface="Times New Roman"/>
                <a:cs typeface="Times New Roman"/>
              </a:rPr>
              <a:t>Menurut anda kompetensi apa yang  perlu anda</a:t>
            </a:r>
            <a:endParaRPr sz="1900">
              <a:latin typeface="Times New Roman"/>
              <a:cs typeface="Times New Roman"/>
            </a:endParaRPr>
          </a:p>
        </p:txBody>
      </p:sp>
      <p:sp>
        <p:nvSpPr>
          <p:cNvPr id="6" name="object 6"/>
          <p:cNvSpPr txBox="1"/>
          <p:nvPr/>
        </p:nvSpPr>
        <p:spPr>
          <a:xfrm>
            <a:off x="1381112" y="5040226"/>
            <a:ext cx="165595" cy="266700"/>
          </a:xfrm>
          <a:prstGeom prst="rect">
            <a:avLst/>
          </a:prstGeom>
        </p:spPr>
        <p:txBody>
          <a:bodyPr wrap="square" lIns="0" tIns="12700" rIns="0" bIns="0" rtlCol="0">
            <a:noAutofit/>
          </a:bodyPr>
          <a:lstStyle/>
          <a:p>
            <a:pPr marL="12700">
              <a:lnSpc>
                <a:spcPts val="2000"/>
              </a:lnSpc>
            </a:pPr>
            <a:r>
              <a:rPr sz="1900" dirty="0" smtClean="0">
                <a:latin typeface="Times New Roman"/>
                <a:cs typeface="Times New Roman"/>
              </a:rPr>
              <a:t>?</a:t>
            </a:r>
            <a:endParaRPr sz="1900">
              <a:latin typeface="Times New Roman"/>
              <a:cs typeface="Times New Roman"/>
            </a:endParaRPr>
          </a:p>
        </p:txBody>
      </p:sp>
      <p:sp>
        <p:nvSpPr>
          <p:cNvPr id="5" name="object 5"/>
          <p:cNvSpPr txBox="1"/>
          <p:nvPr/>
        </p:nvSpPr>
        <p:spPr>
          <a:xfrm>
            <a:off x="569912" y="1337144"/>
            <a:ext cx="11052150" cy="864692"/>
          </a:xfrm>
          <a:prstGeom prst="rect">
            <a:avLst/>
          </a:prstGeom>
        </p:spPr>
        <p:txBody>
          <a:bodyPr wrap="square" lIns="0" tIns="5889" rIns="0" bIns="0" rtlCol="0">
            <a:noAutofit/>
          </a:bodyPr>
          <a:lstStyle/>
          <a:p>
            <a:pPr>
              <a:lnSpc>
                <a:spcPts val="900"/>
              </a:lnSpc>
            </a:pPr>
            <a:endParaRPr sz="900"/>
          </a:p>
          <a:p>
            <a:pPr marL="254141">
              <a:lnSpc>
                <a:spcPct val="95825"/>
              </a:lnSpc>
              <a:spcBef>
                <a:spcPts val="1000"/>
              </a:spcBef>
            </a:pPr>
            <a:r>
              <a:rPr sz="1900" spc="0" dirty="0" smtClean="0">
                <a:latin typeface="Times New Roman"/>
                <a:cs typeface="Times New Roman"/>
              </a:rPr>
              <a:t>1.     </a:t>
            </a:r>
            <a:r>
              <a:rPr sz="1900" spc="211" dirty="0" smtClean="0">
                <a:latin typeface="Times New Roman"/>
                <a:cs typeface="Times New Roman"/>
              </a:rPr>
              <a:t> </a:t>
            </a:r>
            <a:r>
              <a:rPr sz="1900" spc="120" dirty="0" smtClean="0">
                <a:latin typeface="Times New Roman"/>
                <a:cs typeface="Times New Roman"/>
              </a:rPr>
              <a:t>Menurut</a:t>
            </a:r>
            <a:r>
              <a:rPr sz="1900" spc="341" dirty="0" smtClean="0">
                <a:latin typeface="Times New Roman"/>
                <a:cs typeface="Times New Roman"/>
              </a:rPr>
              <a:t> </a:t>
            </a:r>
            <a:r>
              <a:rPr sz="1900" spc="115" dirty="0" smtClean="0">
                <a:latin typeface="Times New Roman"/>
                <a:cs typeface="Times New Roman"/>
              </a:rPr>
              <a:t>anda</a:t>
            </a:r>
            <a:r>
              <a:rPr sz="1900" spc="60" dirty="0" smtClean="0">
                <a:latin typeface="Times New Roman"/>
                <a:cs typeface="Times New Roman"/>
              </a:rPr>
              <a:t> </a:t>
            </a:r>
            <a:r>
              <a:rPr sz="1900" spc="330" dirty="0" smtClean="0">
                <a:latin typeface="Times New Roman"/>
                <a:cs typeface="Times New Roman"/>
              </a:rPr>
              <a:t> </a:t>
            </a:r>
            <a:r>
              <a:rPr sz="1900" spc="113" dirty="0" smtClean="0">
                <a:latin typeface="Times New Roman"/>
                <a:cs typeface="Times New Roman"/>
              </a:rPr>
              <a:t>apa</a:t>
            </a:r>
            <a:r>
              <a:rPr sz="1900" spc="303" dirty="0" smtClean="0">
                <a:latin typeface="Times New Roman"/>
                <a:cs typeface="Times New Roman"/>
              </a:rPr>
              <a:t> </a:t>
            </a:r>
            <a:r>
              <a:rPr sz="1900" spc="108" dirty="0" smtClean="0">
                <a:latin typeface="Times New Roman"/>
                <a:cs typeface="Times New Roman"/>
              </a:rPr>
              <a:t>pentingnya</a:t>
            </a:r>
            <a:r>
              <a:rPr sz="1900" spc="381" dirty="0" smtClean="0">
                <a:latin typeface="Times New Roman"/>
                <a:cs typeface="Times New Roman"/>
              </a:rPr>
              <a:t> </a:t>
            </a:r>
            <a:r>
              <a:rPr sz="1900" i="1" spc="107" dirty="0" smtClean="0">
                <a:latin typeface="Times New Roman"/>
                <a:cs typeface="Times New Roman"/>
              </a:rPr>
              <a:t>personal</a:t>
            </a:r>
            <a:r>
              <a:rPr sz="1900" i="1" spc="-185" dirty="0" smtClean="0">
                <a:latin typeface="Times New Roman"/>
                <a:cs typeface="Times New Roman"/>
              </a:rPr>
              <a:t> </a:t>
            </a:r>
            <a:r>
              <a:rPr sz="1900" i="1" spc="106" dirty="0" smtClean="0">
                <a:latin typeface="Times New Roman"/>
                <a:cs typeface="Times New Roman"/>
              </a:rPr>
              <a:t>branding,</a:t>
            </a:r>
            <a:endParaRPr sz="1900">
              <a:latin typeface="Times New Roman"/>
              <a:cs typeface="Times New Roman"/>
            </a:endParaRPr>
          </a:p>
        </p:txBody>
      </p:sp>
      <p:sp>
        <p:nvSpPr>
          <p:cNvPr id="4" name="object 4"/>
          <p:cNvSpPr txBox="1"/>
          <p:nvPr/>
        </p:nvSpPr>
        <p:spPr>
          <a:xfrm>
            <a:off x="569912" y="2201837"/>
            <a:ext cx="11052150" cy="951025"/>
          </a:xfrm>
          <a:prstGeom prst="rect">
            <a:avLst/>
          </a:prstGeom>
        </p:spPr>
        <p:txBody>
          <a:bodyPr wrap="square" lIns="0" tIns="3831" rIns="0" bIns="0" rtlCol="0">
            <a:noAutofit/>
          </a:bodyPr>
          <a:lstStyle/>
          <a:p>
            <a:pPr>
              <a:lnSpc>
                <a:spcPts val="600"/>
              </a:lnSpc>
            </a:pPr>
            <a:endParaRPr sz="600"/>
          </a:p>
          <a:p>
            <a:pPr marL="823900">
              <a:lnSpc>
                <a:spcPct val="95825"/>
              </a:lnSpc>
              <a:spcBef>
                <a:spcPts val="2000"/>
              </a:spcBef>
            </a:pPr>
            <a:r>
              <a:rPr sz="1900" spc="160" dirty="0" smtClean="0">
                <a:latin typeface="Times New Roman"/>
                <a:cs typeface="Times New Roman"/>
              </a:rPr>
              <a:t>memperkuat potensi diri anda dalam memasuki</a:t>
            </a:r>
            <a:endParaRPr sz="1900">
              <a:latin typeface="Times New Roman"/>
              <a:cs typeface="Times New Roman"/>
            </a:endParaRPr>
          </a:p>
        </p:txBody>
      </p:sp>
      <p:sp>
        <p:nvSpPr>
          <p:cNvPr id="3" name="object 3"/>
          <p:cNvSpPr txBox="1"/>
          <p:nvPr/>
        </p:nvSpPr>
        <p:spPr>
          <a:xfrm>
            <a:off x="569912" y="3152862"/>
            <a:ext cx="11052150" cy="951024"/>
          </a:xfrm>
          <a:prstGeom prst="rect">
            <a:avLst/>
          </a:prstGeom>
        </p:spPr>
        <p:txBody>
          <a:bodyPr wrap="square" lIns="0" tIns="3831" rIns="0" bIns="0" rtlCol="0">
            <a:noAutofit/>
          </a:bodyPr>
          <a:lstStyle/>
          <a:p>
            <a:pPr>
              <a:lnSpc>
                <a:spcPts val="600"/>
              </a:lnSpc>
            </a:pPr>
            <a:endParaRPr sz="600"/>
          </a:p>
          <a:p>
            <a:pPr marL="823900">
              <a:lnSpc>
                <a:spcPct val="95825"/>
              </a:lnSpc>
              <a:spcBef>
                <a:spcPts val="2000"/>
              </a:spcBef>
            </a:pPr>
            <a:r>
              <a:rPr sz="1900" i="1" spc="122" dirty="0" smtClean="0">
                <a:latin typeface="Times New Roman"/>
                <a:cs typeface="Times New Roman"/>
              </a:rPr>
              <a:t>branding </a:t>
            </a:r>
            <a:r>
              <a:rPr sz="1900" spc="122" dirty="0" smtClean="0">
                <a:latin typeface="Times New Roman"/>
                <a:cs typeface="Times New Roman"/>
              </a:rPr>
              <a:t>yang  anda kuasai selaras dengan</a:t>
            </a:r>
            <a:endParaRPr sz="1900">
              <a:latin typeface="Times New Roman"/>
              <a:cs typeface="Times New Roman"/>
            </a:endParaRPr>
          </a:p>
        </p:txBody>
      </p:sp>
      <p:sp>
        <p:nvSpPr>
          <p:cNvPr id="2" name="object 2"/>
          <p:cNvSpPr txBox="1"/>
          <p:nvPr/>
        </p:nvSpPr>
        <p:spPr>
          <a:xfrm>
            <a:off x="569912" y="4103887"/>
            <a:ext cx="11052150" cy="1240575"/>
          </a:xfrm>
          <a:prstGeom prst="rect">
            <a:avLst/>
          </a:prstGeom>
        </p:spPr>
        <p:txBody>
          <a:bodyPr wrap="square" lIns="0" tIns="3831" rIns="0" bIns="0" rtlCol="0">
            <a:noAutofit/>
          </a:bodyPr>
          <a:lstStyle/>
          <a:p>
            <a:pPr>
              <a:lnSpc>
                <a:spcPts val="600"/>
              </a:lnSpc>
            </a:pPr>
            <a:endParaRPr sz="600"/>
          </a:p>
          <a:p>
            <a:pPr marL="823900" marR="4733731">
              <a:lnSpc>
                <a:spcPct val="100041"/>
              </a:lnSpc>
              <a:spcBef>
                <a:spcPts val="2000"/>
              </a:spcBef>
            </a:pPr>
            <a:r>
              <a:rPr sz="1900" spc="126" dirty="0" smtClean="0">
                <a:latin typeface="Times New Roman"/>
                <a:cs typeface="Times New Roman"/>
              </a:rPr>
              <a:t>tingkatkan agar </a:t>
            </a:r>
            <a:r>
              <a:rPr sz="1900" i="1" spc="126" dirty="0" smtClean="0">
                <a:latin typeface="Times New Roman"/>
                <a:cs typeface="Times New Roman"/>
              </a:rPr>
              <a:t>personal branding </a:t>
            </a:r>
            <a:r>
              <a:rPr sz="1900" spc="126" dirty="0" smtClean="0">
                <a:latin typeface="Times New Roman"/>
                <a:cs typeface="Times New Roman"/>
              </a:rPr>
              <a:t>anda mempengaruhi keberhasilan anda di dunia kerja</a:t>
            </a:r>
            <a:endParaRPr sz="1900">
              <a:latin typeface="Times New Roman"/>
              <a:cs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p:nvPr/>
        </p:nvSpPr>
        <p:spPr>
          <a:xfrm>
            <a:off x="303212" y="168275"/>
            <a:ext cx="1811337" cy="6248399"/>
          </a:xfrm>
          <a:custGeom>
            <a:avLst/>
            <a:gdLst/>
            <a:ahLst/>
            <a:cxnLst/>
            <a:rect l="l" t="t" r="r" b="b"/>
            <a:pathLst>
              <a:path w="1811337" h="6248399">
                <a:moveTo>
                  <a:pt x="0" y="0"/>
                </a:moveTo>
                <a:lnTo>
                  <a:pt x="1811337" y="0"/>
                </a:lnTo>
                <a:lnTo>
                  <a:pt x="1811337" y="6248399"/>
                </a:lnTo>
                <a:lnTo>
                  <a:pt x="0" y="6248399"/>
                </a:lnTo>
                <a:lnTo>
                  <a:pt x="0" y="0"/>
                </a:lnTo>
                <a:close/>
              </a:path>
            </a:pathLst>
          </a:custGeom>
          <a:solidFill>
            <a:srgbClr val="C00000"/>
          </a:solidFill>
        </p:spPr>
        <p:txBody>
          <a:bodyPr wrap="square" lIns="0" tIns="0" rIns="0" bIns="0" rtlCol="0">
            <a:noAutofit/>
          </a:bodyPr>
          <a:lstStyle/>
          <a:p>
            <a:endParaRPr/>
          </a:p>
        </p:txBody>
      </p:sp>
      <p:sp>
        <p:nvSpPr>
          <p:cNvPr id="29" name="object 29"/>
          <p:cNvSpPr/>
          <p:nvPr/>
        </p:nvSpPr>
        <p:spPr>
          <a:xfrm>
            <a:off x="303212" y="168275"/>
            <a:ext cx="1811337" cy="6248399"/>
          </a:xfrm>
          <a:custGeom>
            <a:avLst/>
            <a:gdLst/>
            <a:ahLst/>
            <a:cxnLst/>
            <a:rect l="l" t="t" r="r" b="b"/>
            <a:pathLst>
              <a:path w="1811337" h="6248399">
                <a:moveTo>
                  <a:pt x="0" y="0"/>
                </a:moveTo>
                <a:lnTo>
                  <a:pt x="1811337" y="0"/>
                </a:lnTo>
                <a:lnTo>
                  <a:pt x="1811337" y="6248399"/>
                </a:lnTo>
                <a:lnTo>
                  <a:pt x="0" y="6248399"/>
                </a:lnTo>
                <a:lnTo>
                  <a:pt x="0" y="0"/>
                </a:lnTo>
                <a:close/>
              </a:path>
            </a:pathLst>
          </a:custGeom>
          <a:ln w="12700">
            <a:solidFill>
              <a:srgbClr val="000000"/>
            </a:solidFill>
          </a:ln>
        </p:spPr>
        <p:txBody>
          <a:bodyPr wrap="square" lIns="0" tIns="0" rIns="0" bIns="0" rtlCol="0">
            <a:noAutofit/>
          </a:bodyPr>
          <a:lstStyle/>
          <a:p>
            <a:endParaRPr/>
          </a:p>
        </p:txBody>
      </p:sp>
      <p:sp>
        <p:nvSpPr>
          <p:cNvPr id="27" name="object 27"/>
          <p:cNvSpPr/>
          <p:nvPr/>
        </p:nvSpPr>
        <p:spPr>
          <a:xfrm>
            <a:off x="2533650" y="536575"/>
            <a:ext cx="5942011" cy="6194425"/>
          </a:xfrm>
          <a:custGeom>
            <a:avLst/>
            <a:gdLst/>
            <a:ahLst/>
            <a:cxnLst/>
            <a:rect l="l" t="t" r="r" b="b"/>
            <a:pathLst>
              <a:path w="5942011" h="6194425">
                <a:moveTo>
                  <a:pt x="0" y="0"/>
                </a:moveTo>
                <a:lnTo>
                  <a:pt x="5942011" y="0"/>
                </a:lnTo>
                <a:lnTo>
                  <a:pt x="5942011" y="6194425"/>
                </a:lnTo>
                <a:lnTo>
                  <a:pt x="0" y="6194425"/>
                </a:lnTo>
                <a:lnTo>
                  <a:pt x="0" y="0"/>
                </a:lnTo>
                <a:close/>
              </a:path>
            </a:pathLst>
          </a:custGeom>
          <a:ln w="12700">
            <a:solidFill>
              <a:srgbClr val="FFBD47"/>
            </a:solidFill>
          </a:ln>
        </p:spPr>
        <p:txBody>
          <a:bodyPr wrap="square" lIns="0" tIns="0" rIns="0" bIns="0" rtlCol="0">
            <a:noAutofit/>
          </a:bodyPr>
          <a:lstStyle/>
          <a:p>
            <a:endParaRPr/>
          </a:p>
        </p:txBody>
      </p:sp>
      <p:sp>
        <p:nvSpPr>
          <p:cNvPr id="26" name="object 26"/>
          <p:cNvSpPr/>
          <p:nvPr/>
        </p:nvSpPr>
        <p:spPr>
          <a:xfrm>
            <a:off x="8650287" y="517525"/>
            <a:ext cx="2938461" cy="2297112"/>
          </a:xfrm>
          <a:custGeom>
            <a:avLst/>
            <a:gdLst/>
            <a:ahLst/>
            <a:cxnLst/>
            <a:rect l="l" t="t" r="r" b="b"/>
            <a:pathLst>
              <a:path w="2938461" h="2297112">
                <a:moveTo>
                  <a:pt x="0" y="0"/>
                </a:moveTo>
                <a:lnTo>
                  <a:pt x="2938461" y="0"/>
                </a:lnTo>
                <a:lnTo>
                  <a:pt x="2938461" y="2297112"/>
                </a:lnTo>
                <a:lnTo>
                  <a:pt x="0" y="2297112"/>
                </a:lnTo>
                <a:lnTo>
                  <a:pt x="0" y="0"/>
                </a:lnTo>
                <a:close/>
              </a:path>
            </a:pathLst>
          </a:custGeom>
          <a:ln w="12700">
            <a:solidFill>
              <a:srgbClr val="FF8427"/>
            </a:solidFill>
          </a:ln>
        </p:spPr>
        <p:txBody>
          <a:bodyPr wrap="square" lIns="0" tIns="0" rIns="0" bIns="0" rtlCol="0">
            <a:noAutofit/>
          </a:bodyPr>
          <a:lstStyle/>
          <a:p>
            <a:endParaRPr/>
          </a:p>
        </p:txBody>
      </p:sp>
      <p:sp>
        <p:nvSpPr>
          <p:cNvPr id="24" name="object 24"/>
          <p:cNvSpPr/>
          <p:nvPr/>
        </p:nvSpPr>
        <p:spPr>
          <a:xfrm>
            <a:off x="8650287" y="2957512"/>
            <a:ext cx="2938461" cy="2092324"/>
          </a:xfrm>
          <a:custGeom>
            <a:avLst/>
            <a:gdLst/>
            <a:ahLst/>
            <a:cxnLst/>
            <a:rect l="l" t="t" r="r" b="b"/>
            <a:pathLst>
              <a:path w="2938461" h="2092324">
                <a:moveTo>
                  <a:pt x="0" y="0"/>
                </a:moveTo>
                <a:lnTo>
                  <a:pt x="2938461" y="0"/>
                </a:lnTo>
                <a:lnTo>
                  <a:pt x="2938461" y="2092324"/>
                </a:lnTo>
                <a:lnTo>
                  <a:pt x="0" y="2092324"/>
                </a:lnTo>
                <a:lnTo>
                  <a:pt x="0" y="0"/>
                </a:lnTo>
                <a:close/>
              </a:path>
            </a:pathLst>
          </a:custGeom>
        </p:spPr>
        <p:txBody>
          <a:bodyPr wrap="square" lIns="0" tIns="0" rIns="0" bIns="0" rtlCol="0">
            <a:noAutofit/>
          </a:bodyPr>
          <a:lstStyle/>
          <a:p>
            <a:endParaRPr/>
          </a:p>
        </p:txBody>
      </p:sp>
      <p:sp>
        <p:nvSpPr>
          <p:cNvPr id="25" name="object 25"/>
          <p:cNvSpPr/>
          <p:nvPr/>
        </p:nvSpPr>
        <p:spPr>
          <a:xfrm>
            <a:off x="8650287" y="2957512"/>
            <a:ext cx="2938461" cy="2092324"/>
          </a:xfrm>
          <a:custGeom>
            <a:avLst/>
            <a:gdLst/>
            <a:ahLst/>
            <a:cxnLst/>
            <a:rect l="l" t="t" r="r" b="b"/>
            <a:pathLst>
              <a:path w="2938461" h="2092324">
                <a:moveTo>
                  <a:pt x="0" y="0"/>
                </a:moveTo>
                <a:lnTo>
                  <a:pt x="2938461" y="0"/>
                </a:lnTo>
                <a:lnTo>
                  <a:pt x="2938461" y="2092324"/>
                </a:lnTo>
                <a:lnTo>
                  <a:pt x="0" y="2092324"/>
                </a:lnTo>
                <a:lnTo>
                  <a:pt x="0" y="0"/>
                </a:lnTo>
                <a:close/>
              </a:path>
            </a:pathLst>
          </a:custGeom>
          <a:ln w="9525">
            <a:solidFill>
              <a:srgbClr val="FF8427"/>
            </a:solidFill>
          </a:ln>
        </p:spPr>
        <p:txBody>
          <a:bodyPr wrap="square" lIns="0" tIns="0" rIns="0" bIns="0" rtlCol="0">
            <a:noAutofit/>
          </a:bodyPr>
          <a:lstStyle/>
          <a:p>
            <a:endParaRPr/>
          </a:p>
        </p:txBody>
      </p:sp>
      <p:sp>
        <p:nvSpPr>
          <p:cNvPr id="22" name="object 22"/>
          <p:cNvSpPr/>
          <p:nvPr/>
        </p:nvSpPr>
        <p:spPr>
          <a:xfrm>
            <a:off x="8650287" y="5087937"/>
            <a:ext cx="2938462" cy="1358900"/>
          </a:xfrm>
          <a:custGeom>
            <a:avLst/>
            <a:gdLst/>
            <a:ahLst/>
            <a:cxnLst/>
            <a:rect l="l" t="t" r="r" b="b"/>
            <a:pathLst>
              <a:path w="2938462" h="1358900">
                <a:moveTo>
                  <a:pt x="0" y="0"/>
                </a:moveTo>
                <a:lnTo>
                  <a:pt x="2938462" y="0"/>
                </a:lnTo>
                <a:lnTo>
                  <a:pt x="2938462" y="1358900"/>
                </a:lnTo>
                <a:lnTo>
                  <a:pt x="0" y="1358900"/>
                </a:lnTo>
                <a:lnTo>
                  <a:pt x="0" y="0"/>
                </a:lnTo>
                <a:close/>
              </a:path>
            </a:pathLst>
          </a:custGeom>
          <a:solidFill>
            <a:srgbClr val="000000">
              <a:alpha val="0"/>
            </a:srgbClr>
          </a:solidFill>
        </p:spPr>
        <p:txBody>
          <a:bodyPr wrap="square" lIns="0" tIns="0" rIns="0" bIns="0" rtlCol="0">
            <a:noAutofit/>
          </a:bodyPr>
          <a:lstStyle/>
          <a:p>
            <a:endParaRPr/>
          </a:p>
        </p:txBody>
      </p:sp>
      <p:sp>
        <p:nvSpPr>
          <p:cNvPr id="23" name="object 23"/>
          <p:cNvSpPr/>
          <p:nvPr/>
        </p:nvSpPr>
        <p:spPr>
          <a:xfrm>
            <a:off x="8650287" y="5087937"/>
            <a:ext cx="2938462" cy="1358900"/>
          </a:xfrm>
          <a:prstGeom prst="rect">
            <a:avLst/>
          </a:prstGeom>
          <a:blipFill>
            <a:blip r:embed="rId2" cstate="print"/>
            <a:stretch>
              <a:fillRect/>
            </a:stretch>
          </a:blipFill>
        </p:spPr>
        <p:txBody>
          <a:bodyPr wrap="square" lIns="0" tIns="0" rIns="0" bIns="0" rtlCol="0">
            <a:noAutofit/>
          </a:bodyPr>
          <a:lstStyle/>
          <a:p>
            <a:endParaRPr/>
          </a:p>
        </p:txBody>
      </p:sp>
      <p:sp>
        <p:nvSpPr>
          <p:cNvPr id="21" name="object 21"/>
          <p:cNvSpPr txBox="1"/>
          <p:nvPr/>
        </p:nvSpPr>
        <p:spPr>
          <a:xfrm>
            <a:off x="8751886" y="662745"/>
            <a:ext cx="645680" cy="190500"/>
          </a:xfrm>
          <a:prstGeom prst="rect">
            <a:avLst/>
          </a:prstGeom>
        </p:spPr>
        <p:txBody>
          <a:bodyPr wrap="square" lIns="0" tIns="8159" rIns="0" bIns="0" rtlCol="0">
            <a:noAutofit/>
          </a:bodyPr>
          <a:lstStyle/>
          <a:p>
            <a:pPr marL="12700">
              <a:lnSpc>
                <a:spcPts val="1285"/>
              </a:lnSpc>
            </a:pPr>
            <a:r>
              <a:rPr sz="1300" b="1" spc="15" dirty="0" smtClean="0">
                <a:latin typeface="Times New Roman"/>
                <a:cs typeface="Times New Roman"/>
              </a:rPr>
              <a:t>Tujuan:</a:t>
            </a:r>
            <a:endParaRPr sz="1300">
              <a:latin typeface="Times New Roman"/>
              <a:cs typeface="Times New Roman"/>
            </a:endParaRPr>
          </a:p>
        </p:txBody>
      </p:sp>
      <p:sp>
        <p:nvSpPr>
          <p:cNvPr id="20" name="object 20"/>
          <p:cNvSpPr txBox="1"/>
          <p:nvPr/>
        </p:nvSpPr>
        <p:spPr>
          <a:xfrm>
            <a:off x="2635250" y="681795"/>
            <a:ext cx="809459" cy="190500"/>
          </a:xfrm>
          <a:prstGeom prst="rect">
            <a:avLst/>
          </a:prstGeom>
        </p:spPr>
        <p:txBody>
          <a:bodyPr wrap="square" lIns="0" tIns="8159" rIns="0" bIns="0" rtlCol="0">
            <a:noAutofit/>
          </a:bodyPr>
          <a:lstStyle/>
          <a:p>
            <a:pPr marL="12700">
              <a:lnSpc>
                <a:spcPts val="1285"/>
              </a:lnSpc>
            </a:pPr>
            <a:r>
              <a:rPr sz="1300" b="1" spc="46" dirty="0" smtClean="0">
                <a:latin typeface="Times New Roman"/>
                <a:cs typeface="Times New Roman"/>
              </a:rPr>
              <a:t>Persiapan</a:t>
            </a:r>
            <a:endParaRPr sz="1300">
              <a:latin typeface="Times New Roman"/>
              <a:cs typeface="Times New Roman"/>
            </a:endParaRPr>
          </a:p>
        </p:txBody>
      </p:sp>
      <p:sp>
        <p:nvSpPr>
          <p:cNvPr id="19" name="object 19"/>
          <p:cNvSpPr txBox="1"/>
          <p:nvPr/>
        </p:nvSpPr>
        <p:spPr>
          <a:xfrm>
            <a:off x="8751886" y="1058985"/>
            <a:ext cx="2653957" cy="190500"/>
          </a:xfrm>
          <a:prstGeom prst="rect">
            <a:avLst/>
          </a:prstGeom>
        </p:spPr>
        <p:txBody>
          <a:bodyPr wrap="square" lIns="0" tIns="8159" rIns="0" bIns="0" rtlCol="0">
            <a:noAutofit/>
          </a:bodyPr>
          <a:lstStyle/>
          <a:p>
            <a:pPr marL="12700">
              <a:lnSpc>
                <a:spcPts val="1285"/>
              </a:lnSpc>
            </a:pPr>
            <a:r>
              <a:rPr sz="1300" spc="49" dirty="0" smtClean="0">
                <a:latin typeface="Times New Roman"/>
                <a:cs typeface="Times New Roman"/>
              </a:rPr>
              <a:t>rencana tindak lanjut sesuai  impian</a:t>
            </a:r>
            <a:endParaRPr sz="1300">
              <a:latin typeface="Times New Roman"/>
              <a:cs typeface="Times New Roman"/>
            </a:endParaRPr>
          </a:p>
        </p:txBody>
      </p:sp>
      <p:sp>
        <p:nvSpPr>
          <p:cNvPr id="18" name="object 18"/>
          <p:cNvSpPr txBox="1"/>
          <p:nvPr/>
        </p:nvSpPr>
        <p:spPr>
          <a:xfrm>
            <a:off x="8751886" y="1455225"/>
            <a:ext cx="2392108" cy="190500"/>
          </a:xfrm>
          <a:prstGeom prst="rect">
            <a:avLst/>
          </a:prstGeom>
        </p:spPr>
        <p:txBody>
          <a:bodyPr wrap="square" lIns="0" tIns="8159" rIns="0" bIns="0" rtlCol="0">
            <a:noAutofit/>
          </a:bodyPr>
          <a:lstStyle/>
          <a:p>
            <a:pPr marL="12700">
              <a:lnSpc>
                <a:spcPts val="1285"/>
              </a:lnSpc>
            </a:pPr>
            <a:r>
              <a:rPr sz="1300" spc="26" dirty="0" smtClean="0">
                <a:latin typeface="Times New Roman"/>
                <a:cs typeface="Times New Roman"/>
              </a:rPr>
              <a:t>profesi  kerja yang  ingin  dicapai</a:t>
            </a:r>
            <a:endParaRPr sz="1300">
              <a:latin typeface="Times New Roman"/>
              <a:cs typeface="Times New Roman"/>
            </a:endParaRPr>
          </a:p>
        </p:txBody>
      </p:sp>
      <p:sp>
        <p:nvSpPr>
          <p:cNvPr id="17" name="object 17"/>
          <p:cNvSpPr txBox="1"/>
          <p:nvPr/>
        </p:nvSpPr>
        <p:spPr>
          <a:xfrm>
            <a:off x="8751886" y="2049585"/>
            <a:ext cx="2279840" cy="190500"/>
          </a:xfrm>
          <a:prstGeom prst="rect">
            <a:avLst/>
          </a:prstGeom>
        </p:spPr>
        <p:txBody>
          <a:bodyPr wrap="square" lIns="0" tIns="8159" rIns="0" bIns="0" rtlCol="0">
            <a:noAutofit/>
          </a:bodyPr>
          <a:lstStyle/>
          <a:p>
            <a:pPr marL="12700">
              <a:lnSpc>
                <a:spcPts val="1285"/>
              </a:lnSpc>
            </a:pPr>
            <a:r>
              <a:rPr sz="1300" spc="51" dirty="0" smtClean="0">
                <a:latin typeface="Times New Roman"/>
                <a:cs typeface="Times New Roman"/>
              </a:rPr>
              <a:t>langkah apa yang akan mereka</a:t>
            </a:r>
            <a:endParaRPr sz="1300">
              <a:latin typeface="Times New Roman"/>
              <a:cs typeface="Times New Roman"/>
            </a:endParaRPr>
          </a:p>
        </p:txBody>
      </p:sp>
      <p:sp>
        <p:nvSpPr>
          <p:cNvPr id="16" name="object 16"/>
          <p:cNvSpPr txBox="1"/>
          <p:nvPr/>
        </p:nvSpPr>
        <p:spPr>
          <a:xfrm>
            <a:off x="8626567" y="3291903"/>
            <a:ext cx="2656628" cy="199449"/>
          </a:xfrm>
          <a:prstGeom prst="rect">
            <a:avLst/>
          </a:prstGeom>
        </p:spPr>
        <p:txBody>
          <a:bodyPr wrap="square" lIns="0" tIns="9048" rIns="0" bIns="0" rtlCol="0">
            <a:noAutofit/>
          </a:bodyPr>
          <a:lstStyle/>
          <a:p>
            <a:pPr marL="12700">
              <a:lnSpc>
                <a:spcPts val="1425"/>
              </a:lnSpc>
            </a:pPr>
            <a:r>
              <a:rPr sz="1300" spc="48" dirty="0" smtClean="0">
                <a:latin typeface="Calibri"/>
                <a:cs typeface="Calibri"/>
              </a:rPr>
              <a:t>1.</a:t>
            </a:r>
            <a:r>
              <a:rPr sz="1300" spc="50" dirty="0" smtClean="0">
                <a:latin typeface="Times New Roman"/>
                <a:cs typeface="Times New Roman"/>
              </a:rPr>
              <a:t>Peserta didik mengisi format RTL</a:t>
            </a:r>
            <a:endParaRPr sz="1300">
              <a:latin typeface="Times New Roman"/>
              <a:cs typeface="Times New Roman"/>
            </a:endParaRPr>
          </a:p>
        </p:txBody>
      </p:sp>
      <p:sp>
        <p:nvSpPr>
          <p:cNvPr id="15" name="object 15"/>
          <p:cNvSpPr txBox="1"/>
          <p:nvPr/>
        </p:nvSpPr>
        <p:spPr>
          <a:xfrm>
            <a:off x="8626567" y="3688142"/>
            <a:ext cx="1136222" cy="199449"/>
          </a:xfrm>
          <a:prstGeom prst="rect">
            <a:avLst/>
          </a:prstGeom>
        </p:spPr>
        <p:txBody>
          <a:bodyPr wrap="square" lIns="0" tIns="9048" rIns="0" bIns="0" rtlCol="0">
            <a:noAutofit/>
          </a:bodyPr>
          <a:lstStyle/>
          <a:p>
            <a:pPr marL="12700">
              <a:lnSpc>
                <a:spcPts val="1425"/>
              </a:lnSpc>
            </a:pPr>
            <a:r>
              <a:rPr sz="1300" spc="58" dirty="0" smtClean="0">
                <a:latin typeface="Calibri"/>
                <a:cs typeface="Calibri"/>
              </a:rPr>
              <a:t>2.</a:t>
            </a:r>
            <a:r>
              <a:rPr sz="1300" spc="51" dirty="0" smtClean="0">
                <a:latin typeface="Times New Roman"/>
                <a:cs typeface="Times New Roman"/>
              </a:rPr>
              <a:t>Peserta didik</a:t>
            </a:r>
            <a:endParaRPr sz="1300">
              <a:latin typeface="Times New Roman"/>
              <a:cs typeface="Times New Roman"/>
            </a:endParaRPr>
          </a:p>
        </p:txBody>
      </p:sp>
      <p:sp>
        <p:nvSpPr>
          <p:cNvPr id="14" name="object 14"/>
          <p:cNvSpPr txBox="1"/>
          <p:nvPr/>
        </p:nvSpPr>
        <p:spPr>
          <a:xfrm>
            <a:off x="9793832" y="3697092"/>
            <a:ext cx="1223200" cy="190500"/>
          </a:xfrm>
          <a:prstGeom prst="rect">
            <a:avLst/>
          </a:prstGeom>
        </p:spPr>
        <p:txBody>
          <a:bodyPr wrap="square" lIns="0" tIns="8159" rIns="0" bIns="0" rtlCol="0">
            <a:noAutofit/>
          </a:bodyPr>
          <a:lstStyle/>
          <a:p>
            <a:pPr marL="12700">
              <a:lnSpc>
                <a:spcPts val="1285"/>
              </a:lnSpc>
            </a:pPr>
            <a:r>
              <a:rPr sz="1300" spc="72" dirty="0" smtClean="0">
                <a:latin typeface="Times New Roman"/>
                <a:cs typeface="Times New Roman"/>
              </a:rPr>
              <a:t>membuat bahan</a:t>
            </a:r>
            <a:endParaRPr sz="1300">
              <a:latin typeface="Times New Roman"/>
              <a:cs typeface="Times New Roman"/>
            </a:endParaRPr>
          </a:p>
        </p:txBody>
      </p:sp>
      <p:sp>
        <p:nvSpPr>
          <p:cNvPr id="13" name="object 13"/>
          <p:cNvSpPr txBox="1"/>
          <p:nvPr/>
        </p:nvSpPr>
        <p:spPr>
          <a:xfrm>
            <a:off x="8751886" y="4093332"/>
            <a:ext cx="839012" cy="190500"/>
          </a:xfrm>
          <a:prstGeom prst="rect">
            <a:avLst/>
          </a:prstGeom>
        </p:spPr>
        <p:txBody>
          <a:bodyPr wrap="square" lIns="0" tIns="8159" rIns="0" bIns="0" rtlCol="0">
            <a:noAutofit/>
          </a:bodyPr>
          <a:lstStyle/>
          <a:p>
            <a:pPr marL="12700">
              <a:lnSpc>
                <a:spcPts val="1285"/>
              </a:lnSpc>
            </a:pPr>
            <a:r>
              <a:rPr sz="1300" spc="53" dirty="0" smtClean="0">
                <a:latin typeface="Times New Roman"/>
                <a:cs typeface="Times New Roman"/>
              </a:rPr>
              <a:t>formatnya.</a:t>
            </a:r>
            <a:endParaRPr sz="1300">
              <a:latin typeface="Times New Roman"/>
              <a:cs typeface="Times New Roman"/>
            </a:endParaRPr>
          </a:p>
        </p:txBody>
      </p:sp>
      <p:sp>
        <p:nvSpPr>
          <p:cNvPr id="12" name="object 12"/>
          <p:cNvSpPr txBox="1"/>
          <p:nvPr/>
        </p:nvSpPr>
        <p:spPr>
          <a:xfrm>
            <a:off x="8751886" y="4489572"/>
            <a:ext cx="906043" cy="190500"/>
          </a:xfrm>
          <a:prstGeom prst="rect">
            <a:avLst/>
          </a:prstGeom>
        </p:spPr>
        <p:txBody>
          <a:bodyPr wrap="square" lIns="0" tIns="8159" rIns="0" bIns="0" rtlCol="0">
            <a:noAutofit/>
          </a:bodyPr>
          <a:lstStyle/>
          <a:p>
            <a:pPr marL="12700">
              <a:lnSpc>
                <a:spcPts val="1285"/>
              </a:lnSpc>
            </a:pPr>
            <a:r>
              <a:rPr sz="1300" spc="48" dirty="0" smtClean="0">
                <a:latin typeface="Times New Roman"/>
                <a:cs typeface="Times New Roman"/>
              </a:rPr>
              <a:t>format RTL</a:t>
            </a:r>
            <a:endParaRPr sz="1300">
              <a:latin typeface="Times New Roman"/>
              <a:cs typeface="Times New Roman"/>
            </a:endParaRPr>
          </a:p>
        </p:txBody>
      </p:sp>
      <p:sp>
        <p:nvSpPr>
          <p:cNvPr id="11" name="object 11"/>
          <p:cNvSpPr txBox="1"/>
          <p:nvPr/>
        </p:nvSpPr>
        <p:spPr>
          <a:xfrm>
            <a:off x="2635250" y="4842314"/>
            <a:ext cx="2775635" cy="190500"/>
          </a:xfrm>
          <a:prstGeom prst="rect">
            <a:avLst/>
          </a:prstGeom>
        </p:spPr>
        <p:txBody>
          <a:bodyPr wrap="square" lIns="0" tIns="8159" rIns="0" bIns="0" rtlCol="0">
            <a:noAutofit/>
          </a:bodyPr>
          <a:lstStyle/>
          <a:p>
            <a:pPr marL="12700">
              <a:lnSpc>
                <a:spcPts val="1285"/>
              </a:lnSpc>
            </a:pPr>
            <a:r>
              <a:rPr sz="1300" spc="61" dirty="0" smtClean="0">
                <a:latin typeface="Times New Roman"/>
                <a:cs typeface="Times New Roman"/>
              </a:rPr>
              <a:t>ketentuan-ketentuan sebagai berikut:</a:t>
            </a:r>
            <a:endParaRPr sz="1300">
              <a:latin typeface="Times New Roman"/>
              <a:cs typeface="Times New Roman"/>
            </a:endParaRPr>
          </a:p>
        </p:txBody>
      </p:sp>
      <p:sp>
        <p:nvSpPr>
          <p:cNvPr id="10" name="object 10"/>
          <p:cNvSpPr txBox="1"/>
          <p:nvPr/>
        </p:nvSpPr>
        <p:spPr>
          <a:xfrm>
            <a:off x="3301685" y="5238554"/>
            <a:ext cx="1627794" cy="341570"/>
          </a:xfrm>
          <a:prstGeom prst="rect">
            <a:avLst/>
          </a:prstGeom>
        </p:spPr>
        <p:txBody>
          <a:bodyPr wrap="square" lIns="0" tIns="8159" rIns="0" bIns="0" rtlCol="0">
            <a:noAutofit/>
          </a:bodyPr>
          <a:lstStyle/>
          <a:p>
            <a:pPr marL="22539">
              <a:lnSpc>
                <a:spcPts val="1285"/>
              </a:lnSpc>
            </a:pPr>
            <a:r>
              <a:rPr sz="1300" spc="46" dirty="0" smtClean="0">
                <a:latin typeface="Times New Roman"/>
                <a:cs typeface="Times New Roman"/>
              </a:rPr>
              <a:t>kecil dalam diri anda;</a:t>
            </a:r>
            <a:endParaRPr sz="1300">
              <a:latin typeface="Times New Roman"/>
              <a:cs typeface="Times New Roman"/>
            </a:endParaRPr>
          </a:p>
          <a:p>
            <a:pPr marL="12700" marR="24765">
              <a:lnSpc>
                <a:spcPct val="101725"/>
              </a:lnSpc>
              <a:spcBef>
                <a:spcPts val="1119"/>
              </a:spcBef>
            </a:pPr>
            <a:r>
              <a:rPr sz="100" dirty="0" smtClean="0">
                <a:latin typeface="Calibri"/>
                <a:cs typeface="Calibri"/>
              </a:rPr>
              <a:t>b.</a:t>
            </a:r>
            <a:endParaRPr sz="100">
              <a:latin typeface="Calibri"/>
              <a:cs typeface="Calibri"/>
            </a:endParaRPr>
          </a:p>
        </p:txBody>
      </p:sp>
      <p:sp>
        <p:nvSpPr>
          <p:cNvPr id="9" name="object 9"/>
          <p:cNvSpPr txBox="1"/>
          <p:nvPr/>
        </p:nvSpPr>
        <p:spPr>
          <a:xfrm>
            <a:off x="3301685" y="5832913"/>
            <a:ext cx="809889" cy="190500"/>
          </a:xfrm>
          <a:prstGeom prst="rect">
            <a:avLst/>
          </a:prstGeom>
        </p:spPr>
        <p:txBody>
          <a:bodyPr wrap="square" lIns="0" tIns="8159" rIns="0" bIns="0" rtlCol="0">
            <a:noAutofit/>
          </a:bodyPr>
          <a:lstStyle/>
          <a:p>
            <a:pPr marL="12700">
              <a:lnSpc>
                <a:spcPts val="1285"/>
              </a:lnSpc>
            </a:pPr>
            <a:r>
              <a:rPr sz="100" dirty="0" smtClean="0">
                <a:latin typeface="Calibri"/>
                <a:cs typeface="Calibri"/>
              </a:rPr>
              <a:t>d.</a:t>
            </a:r>
            <a:r>
              <a:rPr sz="1300" spc="65" dirty="0" smtClean="0">
                <a:latin typeface="Times New Roman"/>
                <a:cs typeface="Times New Roman"/>
              </a:rPr>
              <a:t>Lanjutkan</a:t>
            </a:r>
            <a:endParaRPr sz="1300">
              <a:latin typeface="Times New Roman"/>
              <a:cs typeface="Times New Roman"/>
            </a:endParaRPr>
          </a:p>
        </p:txBody>
      </p:sp>
      <p:sp>
        <p:nvSpPr>
          <p:cNvPr id="8" name="object 8"/>
          <p:cNvSpPr txBox="1"/>
          <p:nvPr/>
        </p:nvSpPr>
        <p:spPr>
          <a:xfrm>
            <a:off x="4227499" y="5832913"/>
            <a:ext cx="1569910" cy="190500"/>
          </a:xfrm>
          <a:prstGeom prst="rect">
            <a:avLst/>
          </a:prstGeom>
        </p:spPr>
        <p:txBody>
          <a:bodyPr wrap="square" lIns="0" tIns="8159" rIns="0" bIns="0" rtlCol="0">
            <a:noAutofit/>
          </a:bodyPr>
          <a:lstStyle/>
          <a:p>
            <a:pPr marL="12700">
              <a:lnSpc>
                <a:spcPts val="1285"/>
              </a:lnSpc>
            </a:pPr>
            <a:r>
              <a:rPr sz="1300" spc="73" dirty="0" smtClean="0">
                <a:latin typeface="Times New Roman"/>
                <a:cs typeface="Times New Roman"/>
              </a:rPr>
              <a:t>RTL  tersebut untuk</a:t>
            </a:r>
            <a:endParaRPr sz="1300">
              <a:latin typeface="Times New Roman"/>
              <a:cs typeface="Times New Roman"/>
            </a:endParaRPr>
          </a:p>
        </p:txBody>
      </p:sp>
      <p:sp>
        <p:nvSpPr>
          <p:cNvPr id="7" name="object 7"/>
          <p:cNvSpPr txBox="1"/>
          <p:nvPr/>
        </p:nvSpPr>
        <p:spPr>
          <a:xfrm>
            <a:off x="5830290" y="5832913"/>
            <a:ext cx="2558859" cy="190500"/>
          </a:xfrm>
          <a:prstGeom prst="rect">
            <a:avLst/>
          </a:prstGeom>
        </p:spPr>
        <p:txBody>
          <a:bodyPr wrap="square" lIns="0" tIns="8159" rIns="0" bIns="0" rtlCol="0">
            <a:noAutofit/>
          </a:bodyPr>
          <a:lstStyle/>
          <a:p>
            <a:pPr marL="12700">
              <a:lnSpc>
                <a:spcPts val="1285"/>
              </a:lnSpc>
            </a:pPr>
            <a:r>
              <a:rPr sz="1300" spc="64" dirty="0" smtClean="0">
                <a:latin typeface="Times New Roman"/>
                <a:cs typeface="Times New Roman"/>
              </a:rPr>
              <a:t>tind</a:t>
            </a:r>
            <a:r>
              <a:rPr sz="1300" spc="68" dirty="0" smtClean="0">
                <a:latin typeface="Times New Roman"/>
                <a:cs typeface="Times New Roman"/>
              </a:rPr>
              <a:t>a</a:t>
            </a:r>
            <a:r>
              <a:rPr sz="1300" spc="61" dirty="0" smtClean="0">
                <a:latin typeface="Times New Roman"/>
                <a:cs typeface="Times New Roman"/>
              </a:rPr>
              <a:t>k</a:t>
            </a:r>
            <a:r>
              <a:rPr sz="1300" spc="67" dirty="0" smtClean="0">
                <a:latin typeface="Times New Roman"/>
                <a:cs typeface="Times New Roman"/>
              </a:rPr>
              <a:t>an-tind</a:t>
            </a:r>
            <a:r>
              <a:rPr sz="1300" spc="68" dirty="0" smtClean="0">
                <a:latin typeface="Times New Roman"/>
                <a:cs typeface="Times New Roman"/>
              </a:rPr>
              <a:t>a</a:t>
            </a:r>
            <a:r>
              <a:rPr sz="1300" spc="61" dirty="0" smtClean="0">
                <a:latin typeface="Times New Roman"/>
                <a:cs typeface="Times New Roman"/>
              </a:rPr>
              <a:t>k</a:t>
            </a:r>
            <a:r>
              <a:rPr sz="1300" spc="78" dirty="0" smtClean="0">
                <a:latin typeface="Times New Roman"/>
                <a:cs typeface="Times New Roman"/>
              </a:rPr>
              <a:t>an</a:t>
            </a:r>
            <a:r>
              <a:rPr sz="1300" spc="404" dirty="0" smtClean="0">
                <a:latin typeface="Times New Roman"/>
                <a:cs typeface="Times New Roman"/>
              </a:rPr>
              <a:t> </a:t>
            </a:r>
            <a:r>
              <a:rPr sz="1300" spc="0" dirty="0" smtClean="0">
                <a:latin typeface="Times New Roman"/>
                <a:cs typeface="Times New Roman"/>
              </a:rPr>
              <a:t>lain</a:t>
            </a:r>
            <a:r>
              <a:rPr sz="1300" spc="-14" dirty="0" smtClean="0">
                <a:latin typeface="Times New Roman"/>
                <a:cs typeface="Times New Roman"/>
              </a:rPr>
              <a:t>n</a:t>
            </a:r>
            <a:r>
              <a:rPr sz="1300" spc="0" dirty="0" smtClean="0">
                <a:latin typeface="Times New Roman"/>
                <a:cs typeface="Times New Roman"/>
              </a:rPr>
              <a:t>ya  </a:t>
            </a:r>
            <a:r>
              <a:rPr sz="1300" spc="41" dirty="0" smtClean="0">
                <a:latin typeface="Times New Roman"/>
                <a:cs typeface="Times New Roman"/>
              </a:rPr>
              <a:t> </a:t>
            </a:r>
            <a:r>
              <a:rPr sz="1300" spc="60" dirty="0" smtClean="0">
                <a:latin typeface="Times New Roman"/>
                <a:cs typeface="Times New Roman"/>
              </a:rPr>
              <a:t>seca</a:t>
            </a:r>
            <a:r>
              <a:rPr sz="1300" spc="61" dirty="0" smtClean="0">
                <a:latin typeface="Times New Roman"/>
                <a:cs typeface="Times New Roman"/>
              </a:rPr>
              <a:t>r</a:t>
            </a:r>
            <a:r>
              <a:rPr sz="1300" spc="56" dirty="0" smtClean="0">
                <a:latin typeface="Times New Roman"/>
                <a:cs typeface="Times New Roman"/>
              </a:rPr>
              <a:t>a</a:t>
            </a:r>
            <a:endParaRPr sz="1300">
              <a:latin typeface="Times New Roman"/>
              <a:cs typeface="Times New Roman"/>
            </a:endParaRPr>
          </a:p>
        </p:txBody>
      </p:sp>
      <p:sp>
        <p:nvSpPr>
          <p:cNvPr id="6" name="object 6"/>
          <p:cNvSpPr txBox="1"/>
          <p:nvPr/>
        </p:nvSpPr>
        <p:spPr>
          <a:xfrm>
            <a:off x="2533650" y="536575"/>
            <a:ext cx="5942011" cy="6194425"/>
          </a:xfrm>
          <a:prstGeom prst="rect">
            <a:avLst/>
          </a:prstGeom>
        </p:spPr>
        <p:txBody>
          <a:bodyPr wrap="square" lIns="0" tIns="0" rIns="0" bIns="0" rtlCol="0">
            <a:noAutofit/>
          </a:bodyPr>
          <a:lstStyle/>
          <a:p>
            <a:pPr>
              <a:lnSpc>
                <a:spcPts val="1000"/>
              </a:lnSpc>
            </a:pPr>
            <a:endParaRPr sz="1000"/>
          </a:p>
          <a:p>
            <a:pPr marL="114300" marR="94533" algn="just">
              <a:lnSpc>
                <a:spcPct val="100041"/>
              </a:lnSpc>
              <a:spcBef>
                <a:spcPts val="1494"/>
              </a:spcBef>
            </a:pPr>
            <a:r>
              <a:rPr sz="1300" spc="0" dirty="0" smtClean="0">
                <a:latin typeface="Times New Roman"/>
                <a:cs typeface="Times New Roman"/>
              </a:rPr>
              <a:t>Guru  </a:t>
            </a:r>
            <a:r>
              <a:rPr sz="1300" spc="68" dirty="0" smtClean="0">
                <a:latin typeface="Times New Roman"/>
                <a:cs typeface="Times New Roman"/>
              </a:rPr>
              <a:t> </a:t>
            </a:r>
            <a:r>
              <a:rPr sz="1300" spc="94" dirty="0" smtClean="0">
                <a:latin typeface="Times New Roman"/>
                <a:cs typeface="Times New Roman"/>
              </a:rPr>
              <a:t>mem</a:t>
            </a:r>
            <a:r>
              <a:rPr sz="1300" spc="76" dirty="0" smtClean="0">
                <a:latin typeface="Times New Roman"/>
                <a:cs typeface="Times New Roman"/>
              </a:rPr>
              <a:t>p</a:t>
            </a:r>
            <a:r>
              <a:rPr sz="1300" spc="55" dirty="0" smtClean="0">
                <a:latin typeface="Times New Roman"/>
                <a:cs typeface="Times New Roman"/>
              </a:rPr>
              <a:t>ersiap</a:t>
            </a:r>
            <a:r>
              <a:rPr sz="1300" spc="48" dirty="0" smtClean="0">
                <a:latin typeface="Times New Roman"/>
                <a:cs typeface="Times New Roman"/>
              </a:rPr>
              <a:t>k</a:t>
            </a:r>
            <a:r>
              <a:rPr sz="1300" spc="66" dirty="0" smtClean="0">
                <a:latin typeface="Times New Roman"/>
                <a:cs typeface="Times New Roman"/>
              </a:rPr>
              <a:t>an</a:t>
            </a:r>
            <a:r>
              <a:rPr sz="1300" spc="34" dirty="0" smtClean="0">
                <a:latin typeface="Times New Roman"/>
                <a:cs typeface="Times New Roman"/>
              </a:rPr>
              <a:t> </a:t>
            </a:r>
            <a:r>
              <a:rPr sz="1300" spc="94" dirty="0" smtClean="0">
                <a:latin typeface="Times New Roman"/>
                <a:cs typeface="Times New Roman"/>
              </a:rPr>
              <a:t> </a:t>
            </a:r>
            <a:r>
              <a:rPr sz="1300" spc="76" dirty="0" smtClean="0">
                <a:latin typeface="Times New Roman"/>
                <a:cs typeface="Times New Roman"/>
              </a:rPr>
              <a:t>b</a:t>
            </a:r>
            <a:r>
              <a:rPr sz="1300" spc="54" dirty="0" smtClean="0">
                <a:latin typeface="Times New Roman"/>
                <a:cs typeface="Times New Roman"/>
              </a:rPr>
              <a:t>er</a:t>
            </a:r>
            <a:r>
              <a:rPr sz="1300" spc="76" dirty="0" smtClean="0">
                <a:latin typeface="Times New Roman"/>
                <a:cs typeface="Times New Roman"/>
              </a:rPr>
              <a:t>b</a:t>
            </a:r>
            <a:r>
              <a:rPr sz="1300" spc="57" dirty="0" smtClean="0">
                <a:latin typeface="Times New Roman"/>
                <a:cs typeface="Times New Roman"/>
              </a:rPr>
              <a:t>a</a:t>
            </a:r>
            <a:r>
              <a:rPr sz="1300" spc="54" dirty="0" smtClean="0">
                <a:latin typeface="Times New Roman"/>
                <a:cs typeface="Times New Roman"/>
              </a:rPr>
              <a:t>g</a:t>
            </a:r>
            <a:r>
              <a:rPr sz="1300" spc="50" dirty="0" smtClean="0">
                <a:latin typeface="Times New Roman"/>
                <a:cs typeface="Times New Roman"/>
              </a:rPr>
              <a:t>ai</a:t>
            </a:r>
            <a:r>
              <a:rPr sz="1300" spc="34" dirty="0" smtClean="0">
                <a:latin typeface="Times New Roman"/>
                <a:cs typeface="Times New Roman"/>
              </a:rPr>
              <a:t> </a:t>
            </a:r>
            <a:r>
              <a:rPr sz="1300" spc="68" dirty="0" smtClean="0">
                <a:latin typeface="Times New Roman"/>
                <a:cs typeface="Times New Roman"/>
              </a:rPr>
              <a:t> </a:t>
            </a:r>
            <a:r>
              <a:rPr sz="1300" spc="0" dirty="0" smtClean="0">
                <a:latin typeface="Times New Roman"/>
                <a:cs typeface="Times New Roman"/>
              </a:rPr>
              <a:t>media  </a:t>
            </a:r>
            <a:r>
              <a:rPr sz="1300" spc="92" dirty="0" smtClean="0">
                <a:latin typeface="Times New Roman"/>
                <a:cs typeface="Times New Roman"/>
              </a:rPr>
              <a:t> </a:t>
            </a:r>
            <a:r>
              <a:rPr sz="1300" spc="0" dirty="0" smtClean="0">
                <a:latin typeface="Times New Roman"/>
                <a:cs typeface="Times New Roman"/>
              </a:rPr>
              <a:t>dan   </a:t>
            </a:r>
            <a:r>
              <a:rPr sz="1300" spc="83" dirty="0" smtClean="0">
                <a:latin typeface="Times New Roman"/>
                <a:cs typeface="Times New Roman"/>
              </a:rPr>
              <a:t>b</a:t>
            </a:r>
            <a:r>
              <a:rPr sz="1300" spc="66" dirty="0" smtClean="0">
                <a:latin typeface="Times New Roman"/>
                <a:cs typeface="Times New Roman"/>
              </a:rPr>
              <a:t>entu</a:t>
            </a:r>
            <a:r>
              <a:rPr sz="1300" spc="21" dirty="0" smtClean="0">
                <a:latin typeface="Times New Roman"/>
                <a:cs typeface="Times New Roman"/>
              </a:rPr>
              <a:t>k</a:t>
            </a:r>
            <a:r>
              <a:rPr sz="1300" spc="50" dirty="0" smtClean="0">
                <a:latin typeface="Times New Roman"/>
                <a:cs typeface="Times New Roman"/>
              </a:rPr>
              <a:t>-</a:t>
            </a:r>
            <a:r>
              <a:rPr sz="1300" spc="83" dirty="0" smtClean="0">
                <a:latin typeface="Times New Roman"/>
                <a:cs typeface="Times New Roman"/>
              </a:rPr>
              <a:t>b</a:t>
            </a:r>
            <a:r>
              <a:rPr sz="1300" spc="68" dirty="0" smtClean="0">
                <a:latin typeface="Times New Roman"/>
                <a:cs typeface="Times New Roman"/>
              </a:rPr>
              <a:t>entuk</a:t>
            </a:r>
            <a:r>
              <a:rPr sz="1300" spc="38" dirty="0" smtClean="0">
                <a:latin typeface="Times New Roman"/>
                <a:cs typeface="Times New Roman"/>
              </a:rPr>
              <a:t> </a:t>
            </a:r>
            <a:r>
              <a:rPr sz="1300" spc="181" dirty="0" smtClean="0">
                <a:latin typeface="Times New Roman"/>
                <a:cs typeface="Times New Roman"/>
              </a:rPr>
              <a:t> </a:t>
            </a:r>
            <a:r>
              <a:rPr sz="1300" spc="83" dirty="0" smtClean="0">
                <a:latin typeface="Times New Roman"/>
                <a:cs typeface="Times New Roman"/>
              </a:rPr>
              <a:t>p</a:t>
            </a:r>
            <a:r>
              <a:rPr sz="1300" spc="68" dirty="0" smtClean="0">
                <a:latin typeface="Times New Roman"/>
                <a:cs typeface="Times New Roman"/>
              </a:rPr>
              <a:t>e</a:t>
            </a:r>
            <a:r>
              <a:rPr sz="1300" spc="50" dirty="0" smtClean="0">
                <a:latin typeface="Times New Roman"/>
                <a:cs typeface="Times New Roman"/>
              </a:rPr>
              <a:t>k</a:t>
            </a:r>
            <a:r>
              <a:rPr sz="1300" spc="62" dirty="0" smtClean="0">
                <a:latin typeface="Times New Roman"/>
                <a:cs typeface="Times New Roman"/>
              </a:rPr>
              <a:t>erjaan</a:t>
            </a:r>
            <a:r>
              <a:rPr sz="1300" spc="38" dirty="0" smtClean="0">
                <a:latin typeface="Times New Roman"/>
                <a:cs typeface="Times New Roman"/>
              </a:rPr>
              <a:t> </a:t>
            </a:r>
            <a:r>
              <a:rPr sz="1300" spc="45" dirty="0" smtClean="0">
                <a:latin typeface="Times New Roman"/>
                <a:cs typeface="Times New Roman"/>
              </a:rPr>
              <a:t> </a:t>
            </a:r>
            <a:r>
              <a:rPr sz="1300" spc="41" dirty="0" smtClean="0">
                <a:latin typeface="Times New Roman"/>
                <a:cs typeface="Times New Roman"/>
              </a:rPr>
              <a:t>ya</a:t>
            </a:r>
            <a:r>
              <a:rPr sz="1300" spc="39" dirty="0" smtClean="0">
                <a:latin typeface="Times New Roman"/>
                <a:cs typeface="Times New Roman"/>
              </a:rPr>
              <a:t>n</a:t>
            </a:r>
            <a:r>
              <a:rPr sz="1300" spc="57" dirty="0" smtClean="0">
                <a:latin typeface="Times New Roman"/>
                <a:cs typeface="Times New Roman"/>
              </a:rPr>
              <a:t>g</a:t>
            </a:r>
            <a:r>
              <a:rPr sz="1300" spc="28" dirty="0" smtClean="0">
                <a:latin typeface="Times New Roman"/>
                <a:cs typeface="Times New Roman"/>
              </a:rPr>
              <a:t> </a:t>
            </a:r>
            <a:r>
              <a:rPr sz="1300" spc="-4" dirty="0" smtClean="0">
                <a:latin typeface="Times New Roman"/>
                <a:cs typeface="Times New Roman"/>
              </a:rPr>
              <a:t>h</a:t>
            </a:r>
            <a:r>
              <a:rPr sz="1300" spc="0" dirty="0" smtClean="0">
                <a:latin typeface="Times New Roman"/>
                <a:cs typeface="Times New Roman"/>
              </a:rPr>
              <a:t>arus  </a:t>
            </a:r>
            <a:r>
              <a:rPr sz="1300" spc="138" dirty="0" smtClean="0">
                <a:latin typeface="Times New Roman"/>
                <a:cs typeface="Times New Roman"/>
              </a:rPr>
              <a:t> </a:t>
            </a:r>
            <a:r>
              <a:rPr sz="1300" spc="50" dirty="0" smtClean="0">
                <a:latin typeface="Times New Roman"/>
                <a:cs typeface="Times New Roman"/>
              </a:rPr>
              <a:t>dil</a:t>
            </a:r>
            <a:r>
              <a:rPr sz="1300" spc="57" dirty="0" smtClean="0">
                <a:latin typeface="Times New Roman"/>
                <a:cs typeface="Times New Roman"/>
              </a:rPr>
              <a:t>a</a:t>
            </a:r>
            <a:r>
              <a:rPr sz="1300" spc="43" dirty="0" smtClean="0">
                <a:latin typeface="Times New Roman"/>
                <a:cs typeface="Times New Roman"/>
              </a:rPr>
              <a:t>k</a:t>
            </a:r>
            <a:r>
              <a:rPr sz="1300" spc="58" dirty="0" smtClean="0">
                <a:latin typeface="Times New Roman"/>
                <a:cs typeface="Times New Roman"/>
              </a:rPr>
              <a:t>sa</a:t>
            </a:r>
            <a:r>
              <a:rPr sz="1300" spc="65" dirty="0" smtClean="0">
                <a:latin typeface="Times New Roman"/>
                <a:cs typeface="Times New Roman"/>
              </a:rPr>
              <a:t>n</a:t>
            </a:r>
            <a:r>
              <a:rPr sz="1300" spc="57" dirty="0" smtClean="0">
                <a:latin typeface="Times New Roman"/>
                <a:cs typeface="Times New Roman"/>
              </a:rPr>
              <a:t>a</a:t>
            </a:r>
            <a:r>
              <a:rPr sz="1300" spc="48" dirty="0" smtClean="0">
                <a:latin typeface="Times New Roman"/>
                <a:cs typeface="Times New Roman"/>
              </a:rPr>
              <a:t>k</a:t>
            </a:r>
            <a:r>
              <a:rPr sz="1300" spc="66" dirty="0" smtClean="0">
                <a:latin typeface="Times New Roman"/>
                <a:cs typeface="Times New Roman"/>
              </a:rPr>
              <a:t>an</a:t>
            </a:r>
            <a:r>
              <a:rPr sz="1300" spc="34" dirty="0" smtClean="0">
                <a:latin typeface="Times New Roman"/>
                <a:cs typeface="Times New Roman"/>
              </a:rPr>
              <a:t>   </a:t>
            </a:r>
            <a:r>
              <a:rPr sz="1300" spc="115" dirty="0" smtClean="0">
                <a:latin typeface="Times New Roman"/>
                <a:cs typeface="Times New Roman"/>
              </a:rPr>
              <a:t> </a:t>
            </a:r>
            <a:r>
              <a:rPr sz="1300" spc="0" dirty="0" smtClean="0">
                <a:latin typeface="Times New Roman"/>
                <a:cs typeface="Times New Roman"/>
              </a:rPr>
              <a:t>oleh </a:t>
            </a:r>
            <a:r>
              <a:rPr sz="1300" spc="323" dirty="0" smtClean="0">
                <a:latin typeface="Times New Roman"/>
                <a:cs typeface="Times New Roman"/>
              </a:rPr>
              <a:t> </a:t>
            </a:r>
            <a:r>
              <a:rPr sz="1300" spc="64" dirty="0" smtClean="0">
                <a:latin typeface="Times New Roman"/>
                <a:cs typeface="Times New Roman"/>
              </a:rPr>
              <a:t>Peserta</a:t>
            </a:r>
            <a:r>
              <a:rPr sz="1300" spc="41" dirty="0" smtClean="0">
                <a:latin typeface="Times New Roman"/>
                <a:cs typeface="Times New Roman"/>
              </a:rPr>
              <a:t> </a:t>
            </a:r>
            <a:r>
              <a:rPr sz="1300" spc="67" dirty="0" smtClean="0">
                <a:latin typeface="Times New Roman"/>
                <a:cs typeface="Times New Roman"/>
              </a:rPr>
              <a:t> </a:t>
            </a:r>
            <a:r>
              <a:rPr sz="1300" spc="0" dirty="0" smtClean="0">
                <a:latin typeface="Times New Roman"/>
                <a:cs typeface="Times New Roman"/>
              </a:rPr>
              <a:t>didik  </a:t>
            </a:r>
            <a:r>
              <a:rPr sz="1300" spc="95" dirty="0" smtClean="0">
                <a:latin typeface="Times New Roman"/>
                <a:cs typeface="Times New Roman"/>
              </a:rPr>
              <a:t> </a:t>
            </a:r>
            <a:r>
              <a:rPr sz="1300" spc="0" dirty="0" smtClean="0">
                <a:latin typeface="Times New Roman"/>
                <a:cs typeface="Times New Roman"/>
              </a:rPr>
              <a:t>sesuai  </a:t>
            </a:r>
            <a:r>
              <a:rPr sz="1300" spc="123" dirty="0" smtClean="0">
                <a:latin typeface="Times New Roman"/>
                <a:cs typeface="Times New Roman"/>
              </a:rPr>
              <a:t> </a:t>
            </a:r>
            <a:r>
              <a:rPr sz="1300" spc="60" dirty="0" smtClean="0">
                <a:latin typeface="Times New Roman"/>
                <a:cs typeface="Times New Roman"/>
              </a:rPr>
              <a:t>bida</a:t>
            </a:r>
            <a:r>
              <a:rPr sz="1300" spc="65" dirty="0" smtClean="0">
                <a:latin typeface="Times New Roman"/>
                <a:cs typeface="Times New Roman"/>
              </a:rPr>
              <a:t>n</a:t>
            </a:r>
            <a:r>
              <a:rPr sz="1300" spc="70" dirty="0" smtClean="0">
                <a:latin typeface="Times New Roman"/>
                <a:cs typeface="Times New Roman"/>
              </a:rPr>
              <a:t>g</a:t>
            </a:r>
            <a:r>
              <a:rPr sz="1300" spc="34" dirty="0" smtClean="0">
                <a:latin typeface="Times New Roman"/>
                <a:cs typeface="Times New Roman"/>
              </a:rPr>
              <a:t> </a:t>
            </a:r>
            <a:r>
              <a:rPr sz="1300" spc="79" dirty="0" smtClean="0">
                <a:latin typeface="Times New Roman"/>
                <a:cs typeface="Times New Roman"/>
              </a:rPr>
              <a:t> </a:t>
            </a:r>
            <a:r>
              <a:rPr sz="1300" spc="43" dirty="0" smtClean="0">
                <a:latin typeface="Times New Roman"/>
                <a:cs typeface="Times New Roman"/>
              </a:rPr>
              <a:t>k</a:t>
            </a:r>
            <a:r>
              <a:rPr sz="1300" spc="68" dirty="0" smtClean="0">
                <a:latin typeface="Times New Roman"/>
                <a:cs typeface="Times New Roman"/>
              </a:rPr>
              <a:t>e</a:t>
            </a:r>
            <a:r>
              <a:rPr sz="1300" spc="57" dirty="0" smtClean="0">
                <a:latin typeface="Times New Roman"/>
                <a:cs typeface="Times New Roman"/>
              </a:rPr>
              <a:t>a</a:t>
            </a:r>
            <a:r>
              <a:rPr sz="1300" spc="56" dirty="0" smtClean="0">
                <a:latin typeface="Times New Roman"/>
                <a:cs typeface="Times New Roman"/>
              </a:rPr>
              <a:t>hlian</a:t>
            </a:r>
            <a:r>
              <a:rPr sz="1300" spc="34" dirty="0" smtClean="0">
                <a:latin typeface="Times New Roman"/>
                <a:cs typeface="Times New Roman"/>
              </a:rPr>
              <a:t> </a:t>
            </a:r>
            <a:r>
              <a:rPr sz="1300" spc="100" dirty="0" smtClean="0">
                <a:latin typeface="Times New Roman"/>
                <a:cs typeface="Times New Roman"/>
              </a:rPr>
              <a:t> </a:t>
            </a:r>
            <a:r>
              <a:rPr sz="1300" spc="0" dirty="0" smtClean="0">
                <a:latin typeface="Times New Roman"/>
                <a:cs typeface="Times New Roman"/>
              </a:rPr>
              <a:t>dan   </a:t>
            </a:r>
            <a:r>
              <a:rPr sz="1300" spc="69" dirty="0" smtClean="0">
                <a:latin typeface="Times New Roman"/>
                <a:cs typeface="Times New Roman"/>
              </a:rPr>
              <a:t>atau</a:t>
            </a:r>
            <a:r>
              <a:rPr sz="1300" spc="41" dirty="0" smtClean="0">
                <a:latin typeface="Times New Roman"/>
                <a:cs typeface="Times New Roman"/>
              </a:rPr>
              <a:t> </a:t>
            </a:r>
            <a:r>
              <a:rPr sz="1300" spc="43" dirty="0" smtClean="0">
                <a:latin typeface="Times New Roman"/>
                <a:cs typeface="Times New Roman"/>
              </a:rPr>
              <a:t>k</a:t>
            </a:r>
            <a:r>
              <a:rPr sz="1300" spc="90" dirty="0" smtClean="0">
                <a:latin typeface="Times New Roman"/>
                <a:cs typeface="Times New Roman"/>
              </a:rPr>
              <a:t>om</a:t>
            </a:r>
            <a:r>
              <a:rPr sz="1300" spc="76" dirty="0" smtClean="0">
                <a:latin typeface="Times New Roman"/>
                <a:cs typeface="Times New Roman"/>
              </a:rPr>
              <a:t>p</a:t>
            </a:r>
            <a:r>
              <a:rPr sz="1300" spc="54" dirty="0" smtClean="0">
                <a:latin typeface="Times New Roman"/>
                <a:cs typeface="Times New Roman"/>
              </a:rPr>
              <a:t>etensi</a:t>
            </a:r>
            <a:r>
              <a:rPr sz="1300" spc="38" dirty="0" smtClean="0">
                <a:latin typeface="Times New Roman"/>
                <a:cs typeface="Times New Roman"/>
              </a:rPr>
              <a:t> </a:t>
            </a:r>
            <a:r>
              <a:rPr sz="1300" spc="43" dirty="0" smtClean="0">
                <a:latin typeface="Times New Roman"/>
                <a:cs typeface="Times New Roman"/>
              </a:rPr>
              <a:t>k</a:t>
            </a:r>
            <a:r>
              <a:rPr sz="1300" spc="68" dirty="0" smtClean="0">
                <a:latin typeface="Times New Roman"/>
                <a:cs typeface="Times New Roman"/>
              </a:rPr>
              <a:t>e</a:t>
            </a:r>
            <a:r>
              <a:rPr sz="1300" spc="57" dirty="0" smtClean="0">
                <a:latin typeface="Times New Roman"/>
                <a:cs typeface="Times New Roman"/>
              </a:rPr>
              <a:t>a</a:t>
            </a:r>
            <a:r>
              <a:rPr sz="1300" spc="56" dirty="0" smtClean="0">
                <a:latin typeface="Times New Roman"/>
                <a:cs typeface="Times New Roman"/>
              </a:rPr>
              <a:t>hlian</a:t>
            </a:r>
            <a:r>
              <a:rPr sz="1300" spc="36" dirty="0" smtClean="0">
                <a:latin typeface="Times New Roman"/>
                <a:cs typeface="Times New Roman"/>
              </a:rPr>
              <a:t> </a:t>
            </a:r>
            <a:r>
              <a:rPr sz="1300" spc="95" dirty="0" smtClean="0">
                <a:latin typeface="Times New Roman"/>
                <a:cs typeface="Times New Roman"/>
              </a:rPr>
              <a:t>m</a:t>
            </a:r>
            <a:r>
              <a:rPr sz="1300" spc="56" dirty="0" smtClean="0">
                <a:latin typeface="Times New Roman"/>
                <a:cs typeface="Times New Roman"/>
              </a:rPr>
              <a:t>asi</a:t>
            </a:r>
            <a:r>
              <a:rPr sz="1300" spc="72" dirty="0" smtClean="0">
                <a:latin typeface="Times New Roman"/>
                <a:cs typeface="Times New Roman"/>
              </a:rPr>
              <a:t>n</a:t>
            </a:r>
            <a:r>
              <a:rPr sz="1300" spc="42" dirty="0" smtClean="0">
                <a:latin typeface="Times New Roman"/>
                <a:cs typeface="Times New Roman"/>
              </a:rPr>
              <a:t>g</a:t>
            </a:r>
            <a:r>
              <a:rPr sz="1300" spc="46" dirty="0" smtClean="0">
                <a:latin typeface="Times New Roman"/>
                <a:cs typeface="Times New Roman"/>
              </a:rPr>
              <a:t>-</a:t>
            </a:r>
            <a:r>
              <a:rPr sz="1300" spc="105" dirty="0" smtClean="0">
                <a:latin typeface="Times New Roman"/>
                <a:cs typeface="Times New Roman"/>
              </a:rPr>
              <a:t>m</a:t>
            </a:r>
            <a:r>
              <a:rPr sz="1300" spc="56" dirty="0" smtClean="0">
                <a:latin typeface="Times New Roman"/>
                <a:cs typeface="Times New Roman"/>
              </a:rPr>
              <a:t>asi</a:t>
            </a:r>
            <a:r>
              <a:rPr sz="1300" spc="72" dirty="0" smtClean="0">
                <a:latin typeface="Times New Roman"/>
                <a:cs typeface="Times New Roman"/>
              </a:rPr>
              <a:t>n</a:t>
            </a:r>
            <a:r>
              <a:rPr sz="1300" spc="7" dirty="0" smtClean="0">
                <a:latin typeface="Times New Roman"/>
                <a:cs typeface="Times New Roman"/>
              </a:rPr>
              <a:t>g</a:t>
            </a:r>
            <a:r>
              <a:rPr sz="1300" spc="0" dirty="0" smtClean="0">
                <a:latin typeface="Times New Roman"/>
                <a:cs typeface="Times New Roman"/>
              </a:rPr>
              <a:t>.</a:t>
            </a:r>
            <a:endParaRPr sz="1300">
              <a:latin typeface="Times New Roman"/>
              <a:cs typeface="Times New Roman"/>
            </a:endParaRPr>
          </a:p>
          <a:p>
            <a:pPr marL="114300" marR="4844046" algn="just">
              <a:lnSpc>
                <a:spcPct val="95825"/>
              </a:lnSpc>
              <a:spcBef>
                <a:spcPts val="1561"/>
              </a:spcBef>
            </a:pPr>
            <a:r>
              <a:rPr sz="1300" b="1" spc="45" dirty="0" smtClean="0">
                <a:latin typeface="Times New Roman"/>
                <a:cs typeface="Times New Roman"/>
              </a:rPr>
              <a:t>Pelaksanaan</a:t>
            </a:r>
            <a:endParaRPr sz="1300">
              <a:latin typeface="Times New Roman"/>
              <a:cs typeface="Times New Roman"/>
            </a:endParaRPr>
          </a:p>
          <a:p>
            <a:pPr marL="114300" marR="95359" indent="-9253" algn="just">
              <a:lnSpc>
                <a:spcPct val="100041"/>
              </a:lnSpc>
              <a:spcBef>
                <a:spcPts val="1625"/>
              </a:spcBef>
            </a:pPr>
            <a:r>
              <a:rPr sz="100" spc="3" dirty="0" smtClean="0">
                <a:latin typeface="Calibri"/>
                <a:cs typeface="Calibri"/>
              </a:rPr>
              <a:t>a.</a:t>
            </a:r>
            <a:r>
              <a:rPr sz="1300" spc="64" dirty="0" smtClean="0">
                <a:latin typeface="Times New Roman"/>
                <a:cs typeface="Times New Roman"/>
              </a:rPr>
              <a:t>Peserta</a:t>
            </a:r>
            <a:r>
              <a:rPr sz="1300" spc="41" dirty="0" smtClean="0">
                <a:latin typeface="Times New Roman"/>
                <a:cs typeface="Times New Roman"/>
              </a:rPr>
              <a:t> </a:t>
            </a:r>
            <a:r>
              <a:rPr sz="1300" spc="78" dirty="0" smtClean="0">
                <a:latin typeface="Times New Roman"/>
                <a:cs typeface="Times New Roman"/>
              </a:rPr>
              <a:t> </a:t>
            </a:r>
            <a:r>
              <a:rPr sz="1300" spc="0" dirty="0" smtClean="0">
                <a:latin typeface="Times New Roman"/>
                <a:cs typeface="Times New Roman"/>
              </a:rPr>
              <a:t>didi</a:t>
            </a:r>
            <a:r>
              <a:rPr sz="1300" spc="-25" dirty="0" smtClean="0">
                <a:latin typeface="Times New Roman"/>
                <a:cs typeface="Times New Roman"/>
              </a:rPr>
              <a:t>k</a:t>
            </a:r>
            <a:r>
              <a:rPr sz="1300" spc="0" dirty="0" smtClean="0">
                <a:latin typeface="Times New Roman"/>
                <a:cs typeface="Times New Roman"/>
              </a:rPr>
              <a:t>,      </a:t>
            </a:r>
            <a:r>
              <a:rPr sz="1300" spc="54" dirty="0" smtClean="0">
                <a:latin typeface="Times New Roman"/>
                <a:cs typeface="Times New Roman"/>
              </a:rPr>
              <a:t>di</a:t>
            </a:r>
            <a:r>
              <a:rPr sz="1300" spc="76" dirty="0" smtClean="0">
                <a:latin typeface="Times New Roman"/>
                <a:cs typeface="Times New Roman"/>
              </a:rPr>
              <a:t>p</a:t>
            </a:r>
            <a:r>
              <a:rPr sz="1300" spc="68" dirty="0" smtClean="0">
                <a:latin typeface="Times New Roman"/>
                <a:cs typeface="Times New Roman"/>
              </a:rPr>
              <a:t>andu</a:t>
            </a:r>
            <a:r>
              <a:rPr sz="1300" spc="34" dirty="0" smtClean="0">
                <a:latin typeface="Times New Roman"/>
                <a:cs typeface="Times New Roman"/>
              </a:rPr>
              <a:t> </a:t>
            </a:r>
            <a:r>
              <a:rPr sz="1300" spc="124" dirty="0" smtClean="0">
                <a:latin typeface="Times New Roman"/>
                <a:cs typeface="Times New Roman"/>
              </a:rPr>
              <a:t> </a:t>
            </a:r>
            <a:r>
              <a:rPr sz="1300" spc="0" dirty="0" smtClean="0">
                <a:latin typeface="Times New Roman"/>
                <a:cs typeface="Times New Roman"/>
              </a:rPr>
              <a:t>oleh  </a:t>
            </a:r>
            <a:r>
              <a:rPr sz="1300" spc="18" dirty="0" smtClean="0">
                <a:latin typeface="Times New Roman"/>
                <a:cs typeface="Times New Roman"/>
              </a:rPr>
              <a:t> </a:t>
            </a:r>
            <a:r>
              <a:rPr sz="1300" spc="0" dirty="0" smtClean="0">
                <a:latin typeface="Times New Roman"/>
                <a:cs typeface="Times New Roman"/>
              </a:rPr>
              <a:t>guru,  </a:t>
            </a:r>
            <a:r>
              <a:rPr sz="1300" spc="92" dirty="0" smtClean="0">
                <a:latin typeface="Times New Roman"/>
                <a:cs typeface="Times New Roman"/>
              </a:rPr>
              <a:t> </a:t>
            </a:r>
            <a:r>
              <a:rPr sz="1300" spc="50" dirty="0" smtClean="0">
                <a:latin typeface="Times New Roman"/>
                <a:cs typeface="Times New Roman"/>
              </a:rPr>
              <a:t>dili</a:t>
            </a:r>
            <a:r>
              <a:rPr sz="1300" spc="83" dirty="0" smtClean="0">
                <a:latin typeface="Times New Roman"/>
                <a:cs typeface="Times New Roman"/>
              </a:rPr>
              <a:t>b</a:t>
            </a:r>
            <a:r>
              <a:rPr sz="1300" spc="55" dirty="0" smtClean="0">
                <a:latin typeface="Times New Roman"/>
                <a:cs typeface="Times New Roman"/>
              </a:rPr>
              <a:t>atk</a:t>
            </a:r>
            <a:r>
              <a:rPr sz="1300" spc="72" dirty="0" smtClean="0">
                <a:latin typeface="Times New Roman"/>
                <a:cs typeface="Times New Roman"/>
              </a:rPr>
              <a:t>an</a:t>
            </a:r>
            <a:r>
              <a:rPr sz="1300" spc="38" dirty="0" smtClean="0">
                <a:latin typeface="Times New Roman"/>
                <a:cs typeface="Times New Roman"/>
              </a:rPr>
              <a:t> </a:t>
            </a:r>
            <a:r>
              <a:rPr sz="1300" spc="102" dirty="0" smtClean="0">
                <a:latin typeface="Times New Roman"/>
                <a:cs typeface="Times New Roman"/>
              </a:rPr>
              <a:t> </a:t>
            </a:r>
            <a:r>
              <a:rPr sz="1300" spc="0" dirty="0" smtClean="0">
                <a:latin typeface="Times New Roman"/>
                <a:cs typeface="Times New Roman"/>
              </a:rPr>
              <a:t>d</a:t>
            </a:r>
            <a:r>
              <a:rPr sz="1300" spc="-4" dirty="0" smtClean="0">
                <a:latin typeface="Times New Roman"/>
                <a:cs typeface="Times New Roman"/>
              </a:rPr>
              <a:t>a</a:t>
            </a:r>
            <a:r>
              <a:rPr sz="1300" spc="0" dirty="0" smtClean="0">
                <a:latin typeface="Times New Roman"/>
                <a:cs typeface="Times New Roman"/>
              </a:rPr>
              <a:t>lam  </a:t>
            </a:r>
            <a:r>
              <a:rPr sz="1300" spc="104" dirty="0" smtClean="0">
                <a:latin typeface="Times New Roman"/>
                <a:cs typeface="Times New Roman"/>
              </a:rPr>
              <a:t> </a:t>
            </a:r>
            <a:r>
              <a:rPr sz="1300" spc="0" dirty="0" smtClean="0">
                <a:latin typeface="Times New Roman"/>
                <a:cs typeface="Times New Roman"/>
              </a:rPr>
              <a:t>proses  </a:t>
            </a:r>
            <a:r>
              <a:rPr sz="1300" spc="159" dirty="0" smtClean="0">
                <a:latin typeface="Times New Roman"/>
                <a:cs typeface="Times New Roman"/>
              </a:rPr>
              <a:t> </a:t>
            </a:r>
            <a:r>
              <a:rPr sz="1300" spc="78" dirty="0" smtClean="0">
                <a:latin typeface="Times New Roman"/>
                <a:cs typeface="Times New Roman"/>
              </a:rPr>
              <a:t>me</a:t>
            </a:r>
            <a:r>
              <a:rPr sz="1300" spc="95" dirty="0" smtClean="0">
                <a:latin typeface="Times New Roman"/>
                <a:cs typeface="Times New Roman"/>
              </a:rPr>
              <a:t>m</a:t>
            </a:r>
            <a:r>
              <a:rPr sz="1300" spc="51" dirty="0" smtClean="0">
                <a:latin typeface="Times New Roman"/>
                <a:cs typeface="Times New Roman"/>
              </a:rPr>
              <a:t>a</a:t>
            </a:r>
            <a:r>
              <a:rPr sz="1300" spc="98" dirty="0" smtClean="0">
                <a:latin typeface="Times New Roman"/>
                <a:cs typeface="Times New Roman"/>
              </a:rPr>
              <a:t>h</a:t>
            </a:r>
            <a:r>
              <a:rPr sz="1300" spc="56" dirty="0" smtClean="0">
                <a:latin typeface="Times New Roman"/>
                <a:cs typeface="Times New Roman"/>
              </a:rPr>
              <a:t>a</a:t>
            </a:r>
            <a:r>
              <a:rPr sz="1300" spc="95" dirty="0" smtClean="0">
                <a:latin typeface="Times New Roman"/>
                <a:cs typeface="Times New Roman"/>
              </a:rPr>
              <a:t>m</a:t>
            </a:r>
            <a:r>
              <a:rPr sz="1300" spc="42" dirty="0" smtClean="0">
                <a:latin typeface="Times New Roman"/>
                <a:cs typeface="Times New Roman"/>
              </a:rPr>
              <a:t>i</a:t>
            </a:r>
            <a:r>
              <a:rPr sz="1300" spc="38" dirty="0" smtClean="0">
                <a:latin typeface="Times New Roman"/>
                <a:cs typeface="Times New Roman"/>
              </a:rPr>
              <a:t> </a:t>
            </a:r>
            <a:r>
              <a:rPr sz="1300" spc="102" dirty="0" smtClean="0">
                <a:latin typeface="Times New Roman"/>
                <a:cs typeface="Times New Roman"/>
              </a:rPr>
              <a:t>R</a:t>
            </a:r>
            <a:r>
              <a:rPr sz="1300" spc="56" dirty="0" smtClean="0">
                <a:latin typeface="Times New Roman"/>
                <a:cs typeface="Times New Roman"/>
              </a:rPr>
              <a:t>a</a:t>
            </a:r>
            <a:r>
              <a:rPr sz="1300" spc="84" dirty="0" smtClean="0">
                <a:latin typeface="Times New Roman"/>
                <a:cs typeface="Times New Roman"/>
              </a:rPr>
              <a:t>m</a:t>
            </a:r>
            <a:r>
              <a:rPr sz="1300" spc="56" dirty="0" smtClean="0">
                <a:latin typeface="Times New Roman"/>
                <a:cs typeface="Times New Roman"/>
              </a:rPr>
              <a:t>bu-</a:t>
            </a:r>
            <a:r>
              <a:rPr sz="1300" spc="102" dirty="0" smtClean="0">
                <a:latin typeface="Times New Roman"/>
                <a:cs typeface="Times New Roman"/>
              </a:rPr>
              <a:t>R</a:t>
            </a:r>
            <a:r>
              <a:rPr sz="1300" spc="56" dirty="0" smtClean="0">
                <a:latin typeface="Times New Roman"/>
                <a:cs typeface="Times New Roman"/>
              </a:rPr>
              <a:t>a</a:t>
            </a:r>
            <a:r>
              <a:rPr sz="1300" spc="84" dirty="0" smtClean="0">
                <a:latin typeface="Times New Roman"/>
                <a:cs typeface="Times New Roman"/>
              </a:rPr>
              <a:t>m</a:t>
            </a:r>
            <a:r>
              <a:rPr sz="1300" spc="64" dirty="0" smtClean="0">
                <a:latin typeface="Times New Roman"/>
                <a:cs typeface="Times New Roman"/>
              </a:rPr>
              <a:t>bu</a:t>
            </a:r>
            <a:r>
              <a:rPr sz="1300" spc="312" dirty="0" smtClean="0">
                <a:latin typeface="Times New Roman"/>
                <a:cs typeface="Times New Roman"/>
              </a:rPr>
              <a:t> </a:t>
            </a:r>
            <a:r>
              <a:rPr sz="1300" spc="44" dirty="0" smtClean="0">
                <a:latin typeface="Times New Roman"/>
                <a:cs typeface="Times New Roman"/>
              </a:rPr>
              <a:t>P</a:t>
            </a:r>
            <a:r>
              <a:rPr sz="1300" spc="56" dirty="0" smtClean="0">
                <a:latin typeface="Times New Roman"/>
                <a:cs typeface="Times New Roman"/>
              </a:rPr>
              <a:t>e</a:t>
            </a:r>
            <a:r>
              <a:rPr sz="1300" spc="48" dirty="0" smtClean="0">
                <a:latin typeface="Times New Roman"/>
                <a:cs typeface="Times New Roman"/>
              </a:rPr>
              <a:t>n</a:t>
            </a:r>
            <a:r>
              <a:rPr sz="1300" spc="60" dirty="0" smtClean="0">
                <a:latin typeface="Times New Roman"/>
                <a:cs typeface="Times New Roman"/>
              </a:rPr>
              <a:t>yusu</a:t>
            </a:r>
            <a:r>
              <a:rPr sz="1300" spc="59" dirty="0" smtClean="0">
                <a:latin typeface="Times New Roman"/>
                <a:cs typeface="Times New Roman"/>
              </a:rPr>
              <a:t>n</a:t>
            </a:r>
            <a:r>
              <a:rPr sz="1300" spc="60" dirty="0" smtClean="0">
                <a:latin typeface="Times New Roman"/>
                <a:cs typeface="Times New Roman"/>
              </a:rPr>
              <a:t>an</a:t>
            </a:r>
            <a:r>
              <a:rPr sz="1300" spc="31" dirty="0" smtClean="0">
                <a:latin typeface="Times New Roman"/>
                <a:cs typeface="Times New Roman"/>
              </a:rPr>
              <a:t> </a:t>
            </a:r>
            <a:r>
              <a:rPr sz="1300" spc="177" dirty="0" smtClean="0">
                <a:latin typeface="Times New Roman"/>
                <a:cs typeface="Times New Roman"/>
              </a:rPr>
              <a:t> </a:t>
            </a:r>
            <a:r>
              <a:rPr sz="1300" spc="63" dirty="0" smtClean="0">
                <a:latin typeface="Times New Roman"/>
                <a:cs typeface="Times New Roman"/>
              </a:rPr>
              <a:t>Renca</a:t>
            </a:r>
            <a:r>
              <a:rPr sz="1300" spc="59" dirty="0" smtClean="0">
                <a:latin typeface="Times New Roman"/>
                <a:cs typeface="Times New Roman"/>
              </a:rPr>
              <a:t>n</a:t>
            </a:r>
            <a:r>
              <a:rPr sz="1300" spc="56" dirty="0" smtClean="0">
                <a:latin typeface="Times New Roman"/>
                <a:cs typeface="Times New Roman"/>
              </a:rPr>
              <a:t>a</a:t>
            </a:r>
            <a:r>
              <a:rPr sz="1300" spc="31" dirty="0" smtClean="0">
                <a:latin typeface="Times New Roman"/>
                <a:cs typeface="Times New Roman"/>
              </a:rPr>
              <a:t> </a:t>
            </a:r>
            <a:r>
              <a:rPr sz="1300" spc="63" dirty="0" smtClean="0">
                <a:latin typeface="Times New Roman"/>
                <a:cs typeface="Times New Roman"/>
              </a:rPr>
              <a:t> </a:t>
            </a:r>
            <a:r>
              <a:rPr sz="1300" spc="60" dirty="0" smtClean="0">
                <a:latin typeface="Times New Roman"/>
                <a:cs typeface="Times New Roman"/>
              </a:rPr>
              <a:t>Tind</a:t>
            </a:r>
            <a:r>
              <a:rPr sz="1300" spc="51" dirty="0" smtClean="0">
                <a:latin typeface="Times New Roman"/>
                <a:cs typeface="Times New Roman"/>
              </a:rPr>
              <a:t>a</a:t>
            </a:r>
            <a:r>
              <a:rPr sz="1300" spc="64" dirty="0" smtClean="0">
                <a:latin typeface="Times New Roman"/>
                <a:cs typeface="Times New Roman"/>
              </a:rPr>
              <a:t>k</a:t>
            </a:r>
            <a:r>
              <a:rPr sz="1300" spc="31" dirty="0" smtClean="0">
                <a:latin typeface="Times New Roman"/>
                <a:cs typeface="Times New Roman"/>
              </a:rPr>
              <a:t> </a:t>
            </a:r>
            <a:r>
              <a:rPr sz="1300" spc="169" dirty="0" smtClean="0">
                <a:latin typeface="Times New Roman"/>
                <a:cs typeface="Times New Roman"/>
              </a:rPr>
              <a:t> </a:t>
            </a:r>
            <a:r>
              <a:rPr sz="1300" spc="67" dirty="0" smtClean="0">
                <a:latin typeface="Times New Roman"/>
                <a:cs typeface="Times New Roman"/>
              </a:rPr>
              <a:t>La</a:t>
            </a:r>
            <a:r>
              <a:rPr sz="1300" spc="59" dirty="0" smtClean="0">
                <a:latin typeface="Times New Roman"/>
                <a:cs typeface="Times New Roman"/>
              </a:rPr>
              <a:t>n</a:t>
            </a:r>
            <a:r>
              <a:rPr sz="1300" spc="44" dirty="0" smtClean="0">
                <a:latin typeface="Times New Roman"/>
                <a:cs typeface="Times New Roman"/>
              </a:rPr>
              <a:t>jut</a:t>
            </a:r>
            <a:r>
              <a:rPr sz="1300" spc="31" dirty="0" smtClean="0">
                <a:latin typeface="Times New Roman"/>
                <a:cs typeface="Times New Roman"/>
              </a:rPr>
              <a:t> </a:t>
            </a:r>
            <a:r>
              <a:rPr sz="1300" spc="164" dirty="0" smtClean="0">
                <a:latin typeface="Times New Roman"/>
                <a:cs typeface="Times New Roman"/>
              </a:rPr>
              <a:t> </a:t>
            </a:r>
            <a:r>
              <a:rPr sz="1300" spc="-38" dirty="0" smtClean="0">
                <a:latin typeface="Times New Roman"/>
                <a:cs typeface="Times New Roman"/>
              </a:rPr>
              <a:t>(</a:t>
            </a:r>
            <a:r>
              <a:rPr sz="1300" spc="-92" dirty="0" smtClean="0">
                <a:latin typeface="Times New Roman"/>
                <a:cs typeface="Times New Roman"/>
              </a:rPr>
              <a:t>R</a:t>
            </a:r>
            <a:r>
              <a:rPr sz="1300" spc="54" dirty="0" smtClean="0">
                <a:latin typeface="Times New Roman"/>
                <a:cs typeface="Times New Roman"/>
              </a:rPr>
              <a:t>T</a:t>
            </a:r>
            <a:r>
              <a:rPr sz="1300" spc="40" dirty="0" smtClean="0">
                <a:latin typeface="Times New Roman"/>
                <a:cs typeface="Times New Roman"/>
              </a:rPr>
              <a:t>L</a:t>
            </a:r>
            <a:r>
              <a:rPr sz="1300" spc="-108" dirty="0" smtClean="0">
                <a:latin typeface="Times New Roman"/>
                <a:cs typeface="Times New Roman"/>
              </a:rPr>
              <a:t>)</a:t>
            </a:r>
            <a:r>
              <a:rPr sz="1300" spc="-81" dirty="0" smtClean="0">
                <a:latin typeface="Times New Roman"/>
                <a:cs typeface="Times New Roman"/>
              </a:rPr>
              <a:t> </a:t>
            </a:r>
            <a:r>
              <a:rPr sz="1300" spc="53" dirty="0" smtClean="0">
                <a:latin typeface="Times New Roman"/>
                <a:cs typeface="Times New Roman"/>
              </a:rPr>
              <a:t> </a:t>
            </a:r>
            <a:r>
              <a:rPr sz="1300" spc="0" dirty="0" smtClean="0">
                <a:latin typeface="Times New Roman"/>
                <a:cs typeface="Times New Roman"/>
              </a:rPr>
              <a:t>ya</a:t>
            </a:r>
            <a:r>
              <a:rPr sz="1300" spc="-4" dirty="0" smtClean="0">
                <a:latin typeface="Times New Roman"/>
                <a:cs typeface="Times New Roman"/>
              </a:rPr>
              <a:t>n</a:t>
            </a:r>
            <a:r>
              <a:rPr sz="1300" spc="0" dirty="0" smtClean="0">
                <a:latin typeface="Times New Roman"/>
                <a:cs typeface="Times New Roman"/>
              </a:rPr>
              <a:t>g   </a:t>
            </a:r>
            <a:r>
              <a:rPr sz="1300" spc="82" dirty="0" smtClean="0">
                <a:latin typeface="Times New Roman"/>
                <a:cs typeface="Times New Roman"/>
              </a:rPr>
              <a:t>b</a:t>
            </a:r>
            <a:r>
              <a:rPr sz="1300" spc="59" dirty="0" smtClean="0">
                <a:latin typeface="Times New Roman"/>
                <a:cs typeface="Times New Roman"/>
              </a:rPr>
              <a:t>er</a:t>
            </a:r>
            <a:r>
              <a:rPr sz="1300" spc="82" dirty="0" smtClean="0">
                <a:latin typeface="Times New Roman"/>
                <a:cs typeface="Times New Roman"/>
              </a:rPr>
              <a:t>b</a:t>
            </a:r>
            <a:r>
              <a:rPr sz="1300" spc="52" dirty="0" smtClean="0">
                <a:latin typeface="Times New Roman"/>
                <a:cs typeface="Times New Roman"/>
              </a:rPr>
              <a:t>asis</a:t>
            </a:r>
            <a:r>
              <a:rPr sz="1300" spc="34" dirty="0" smtClean="0">
                <a:latin typeface="Times New Roman"/>
                <a:cs typeface="Times New Roman"/>
              </a:rPr>
              <a:t> </a:t>
            </a:r>
            <a:r>
              <a:rPr sz="1300" spc="83" dirty="0" smtClean="0">
                <a:latin typeface="Times New Roman"/>
                <a:cs typeface="Times New Roman"/>
              </a:rPr>
              <a:t>p</a:t>
            </a:r>
            <a:r>
              <a:rPr sz="1300" spc="72" dirty="0" smtClean="0">
                <a:latin typeface="Times New Roman"/>
                <a:cs typeface="Times New Roman"/>
              </a:rPr>
              <a:t>ende</a:t>
            </a:r>
            <a:r>
              <a:rPr sz="1300" spc="55" dirty="0" smtClean="0">
                <a:latin typeface="Times New Roman"/>
                <a:cs typeface="Times New Roman"/>
              </a:rPr>
              <a:t>k</a:t>
            </a:r>
            <a:r>
              <a:rPr sz="1300" spc="63" dirty="0" smtClean="0">
                <a:latin typeface="Times New Roman"/>
                <a:cs typeface="Times New Roman"/>
              </a:rPr>
              <a:t>atan</a:t>
            </a:r>
            <a:r>
              <a:rPr sz="1300" spc="172" dirty="0" smtClean="0">
                <a:latin typeface="Times New Roman"/>
                <a:cs typeface="Times New Roman"/>
              </a:rPr>
              <a:t> </a:t>
            </a:r>
            <a:r>
              <a:rPr sz="1300" i="1" spc="0" dirty="0" smtClean="0">
                <a:latin typeface="Times New Roman"/>
                <a:cs typeface="Times New Roman"/>
              </a:rPr>
              <a:t>SMART </a:t>
            </a:r>
            <a:r>
              <a:rPr sz="1300" i="1" spc="158" dirty="0" smtClean="0">
                <a:latin typeface="Times New Roman"/>
                <a:cs typeface="Times New Roman"/>
              </a:rPr>
              <a:t> </a:t>
            </a:r>
            <a:r>
              <a:rPr sz="1300" spc="0" dirty="0" smtClean="0">
                <a:latin typeface="Times New Roman"/>
                <a:cs typeface="Times New Roman"/>
              </a:rPr>
              <a:t>ya</a:t>
            </a:r>
            <a:r>
              <a:rPr sz="1300" spc="-4" dirty="0" smtClean="0">
                <a:latin typeface="Times New Roman"/>
                <a:cs typeface="Times New Roman"/>
              </a:rPr>
              <a:t>n</a:t>
            </a:r>
            <a:r>
              <a:rPr sz="1300" spc="0" dirty="0" smtClean="0">
                <a:latin typeface="Times New Roman"/>
                <a:cs typeface="Times New Roman"/>
              </a:rPr>
              <a:t>g  </a:t>
            </a:r>
            <a:r>
              <a:rPr sz="1300" spc="54" dirty="0" smtClean="0">
                <a:latin typeface="Times New Roman"/>
                <a:cs typeface="Times New Roman"/>
              </a:rPr>
              <a:t>di</a:t>
            </a:r>
            <a:r>
              <a:rPr sz="1300" spc="43" dirty="0" smtClean="0">
                <a:latin typeface="Times New Roman"/>
                <a:cs typeface="Times New Roman"/>
              </a:rPr>
              <a:t>k</a:t>
            </a:r>
            <a:r>
              <a:rPr sz="1300" spc="62" dirty="0" smtClean="0">
                <a:latin typeface="Times New Roman"/>
                <a:cs typeface="Times New Roman"/>
              </a:rPr>
              <a:t>e</a:t>
            </a:r>
            <a:r>
              <a:rPr sz="1300" spc="94" dirty="0" smtClean="0">
                <a:latin typeface="Times New Roman"/>
                <a:cs typeface="Times New Roman"/>
              </a:rPr>
              <a:t>m</a:t>
            </a:r>
            <a:r>
              <a:rPr sz="1300" spc="76" dirty="0" smtClean="0">
                <a:latin typeface="Times New Roman"/>
                <a:cs typeface="Times New Roman"/>
              </a:rPr>
              <a:t>b</a:t>
            </a:r>
            <a:r>
              <a:rPr sz="1300" spc="62" dirty="0" smtClean="0">
                <a:latin typeface="Times New Roman"/>
                <a:cs typeface="Times New Roman"/>
              </a:rPr>
              <a:t>a</a:t>
            </a:r>
            <a:r>
              <a:rPr sz="1300" spc="65" dirty="0" smtClean="0">
                <a:latin typeface="Times New Roman"/>
                <a:cs typeface="Times New Roman"/>
              </a:rPr>
              <a:t>n</a:t>
            </a:r>
            <a:r>
              <a:rPr sz="1300" spc="54" dirty="0" smtClean="0">
                <a:latin typeface="Times New Roman"/>
                <a:cs typeface="Times New Roman"/>
              </a:rPr>
              <a:t>g</a:t>
            </a:r>
            <a:r>
              <a:rPr sz="1300" spc="48" dirty="0" smtClean="0">
                <a:latin typeface="Times New Roman"/>
                <a:cs typeface="Times New Roman"/>
              </a:rPr>
              <a:t>k</a:t>
            </a:r>
            <a:r>
              <a:rPr sz="1300" spc="66" dirty="0" smtClean="0">
                <a:latin typeface="Times New Roman"/>
                <a:cs typeface="Times New Roman"/>
              </a:rPr>
              <a:t>an</a:t>
            </a:r>
            <a:r>
              <a:rPr sz="1300" spc="169" dirty="0" smtClean="0">
                <a:latin typeface="Times New Roman"/>
                <a:cs typeface="Times New Roman"/>
              </a:rPr>
              <a:t> </a:t>
            </a:r>
            <a:r>
              <a:rPr sz="1300" spc="0" dirty="0" smtClean="0">
                <a:latin typeface="Times New Roman"/>
                <a:cs typeface="Times New Roman"/>
              </a:rPr>
              <a:t>oleh </a:t>
            </a:r>
            <a:r>
              <a:rPr sz="1300" spc="33" dirty="0" smtClean="0">
                <a:latin typeface="Times New Roman"/>
                <a:cs typeface="Times New Roman"/>
              </a:rPr>
              <a:t> </a:t>
            </a:r>
            <a:r>
              <a:rPr sz="1300" spc="0" dirty="0" smtClean="0">
                <a:latin typeface="Times New Roman"/>
                <a:cs typeface="Times New Roman"/>
              </a:rPr>
              <a:t>Geor</a:t>
            </a:r>
            <a:r>
              <a:rPr sz="1300" spc="-14" dirty="0" smtClean="0">
                <a:latin typeface="Times New Roman"/>
                <a:cs typeface="Times New Roman"/>
              </a:rPr>
              <a:t>g</a:t>
            </a:r>
            <a:r>
              <a:rPr sz="1300" spc="0" dirty="0" smtClean="0">
                <a:latin typeface="Times New Roman"/>
                <a:cs typeface="Times New Roman"/>
              </a:rPr>
              <a:t>e </a:t>
            </a:r>
            <a:r>
              <a:rPr sz="1300" spc="154" dirty="0" smtClean="0">
                <a:latin typeface="Times New Roman"/>
                <a:cs typeface="Times New Roman"/>
              </a:rPr>
              <a:t> </a:t>
            </a:r>
            <a:r>
              <a:rPr sz="1300" spc="-104" dirty="0" smtClean="0">
                <a:latin typeface="Times New Roman"/>
                <a:cs typeface="Times New Roman"/>
              </a:rPr>
              <a:t>T</a:t>
            </a:r>
            <a:r>
              <a:rPr sz="1300" spc="0" dirty="0" smtClean="0">
                <a:latin typeface="Times New Roman"/>
                <a:cs typeface="Times New Roman"/>
              </a:rPr>
              <a:t>.</a:t>
            </a:r>
            <a:r>
              <a:rPr sz="1300" spc="214" dirty="0" smtClean="0">
                <a:latin typeface="Times New Roman"/>
                <a:cs typeface="Times New Roman"/>
              </a:rPr>
              <a:t> </a:t>
            </a:r>
            <a:r>
              <a:rPr sz="1300" spc="0" dirty="0" smtClean="0">
                <a:latin typeface="Times New Roman"/>
                <a:cs typeface="Times New Roman"/>
              </a:rPr>
              <a:t>Do</a:t>
            </a:r>
            <a:r>
              <a:rPr sz="1300" spc="9" dirty="0" smtClean="0">
                <a:latin typeface="Times New Roman"/>
                <a:cs typeface="Times New Roman"/>
              </a:rPr>
              <a:t>r</a:t>
            </a:r>
            <a:r>
              <a:rPr sz="1300" spc="0" dirty="0" smtClean="0">
                <a:latin typeface="Times New Roman"/>
                <a:cs typeface="Times New Roman"/>
              </a:rPr>
              <a:t>an. </a:t>
            </a:r>
            <a:r>
              <a:rPr sz="1300" spc="167" dirty="0" smtClean="0">
                <a:latin typeface="Times New Roman"/>
                <a:cs typeface="Times New Roman"/>
              </a:rPr>
              <a:t> </a:t>
            </a:r>
            <a:r>
              <a:rPr sz="1300" spc="75" dirty="0" smtClean="0">
                <a:latin typeface="Times New Roman"/>
                <a:cs typeface="Times New Roman"/>
              </a:rPr>
              <a:t>P</a:t>
            </a:r>
            <a:r>
              <a:rPr sz="1300" spc="66" dirty="0" smtClean="0">
                <a:latin typeface="Times New Roman"/>
                <a:cs typeface="Times New Roman"/>
              </a:rPr>
              <a:t>ende</a:t>
            </a:r>
            <a:r>
              <a:rPr sz="1300" spc="51" dirty="0" smtClean="0">
                <a:latin typeface="Times New Roman"/>
                <a:cs typeface="Times New Roman"/>
              </a:rPr>
              <a:t>k</a:t>
            </a:r>
            <a:r>
              <a:rPr sz="1300" spc="80" dirty="0" smtClean="0">
                <a:latin typeface="Times New Roman"/>
                <a:cs typeface="Times New Roman"/>
              </a:rPr>
              <a:t>atan</a:t>
            </a:r>
            <a:r>
              <a:rPr sz="1300" spc="47" dirty="0" smtClean="0">
                <a:latin typeface="Times New Roman"/>
                <a:cs typeface="Times New Roman"/>
              </a:rPr>
              <a:t> </a:t>
            </a:r>
            <a:r>
              <a:rPr sz="1300" spc="0" dirty="0" smtClean="0">
                <a:latin typeface="Times New Roman"/>
                <a:cs typeface="Times New Roman"/>
              </a:rPr>
              <a:t>SMA</a:t>
            </a:r>
            <a:r>
              <a:rPr sz="1300" spc="-14" dirty="0" smtClean="0">
                <a:latin typeface="Times New Roman"/>
                <a:cs typeface="Times New Roman"/>
              </a:rPr>
              <a:t>R</a:t>
            </a:r>
            <a:r>
              <a:rPr sz="1300" spc="0" dirty="0" smtClean="0">
                <a:latin typeface="Times New Roman"/>
                <a:cs typeface="Times New Roman"/>
              </a:rPr>
              <a:t>T</a:t>
            </a:r>
            <a:r>
              <a:rPr sz="1300" spc="152" dirty="0" smtClean="0">
                <a:latin typeface="Times New Roman"/>
                <a:cs typeface="Times New Roman"/>
              </a:rPr>
              <a:t> </a:t>
            </a:r>
            <a:r>
              <a:rPr sz="1300" spc="72" dirty="0" smtClean="0">
                <a:latin typeface="Times New Roman"/>
                <a:cs typeface="Times New Roman"/>
              </a:rPr>
              <a:t>meru</a:t>
            </a:r>
            <a:r>
              <a:rPr sz="1300" spc="76" dirty="0" smtClean="0">
                <a:latin typeface="Times New Roman"/>
                <a:cs typeface="Times New Roman"/>
              </a:rPr>
              <a:t>p</a:t>
            </a:r>
            <a:r>
              <a:rPr sz="1300" spc="57" dirty="0" smtClean="0">
                <a:latin typeface="Times New Roman"/>
                <a:cs typeface="Times New Roman"/>
              </a:rPr>
              <a:t>a</a:t>
            </a:r>
            <a:r>
              <a:rPr sz="1300" spc="48" dirty="0" smtClean="0">
                <a:latin typeface="Times New Roman"/>
                <a:cs typeface="Times New Roman"/>
              </a:rPr>
              <a:t>k</a:t>
            </a:r>
            <a:r>
              <a:rPr sz="1300" spc="66" dirty="0" smtClean="0">
                <a:latin typeface="Times New Roman"/>
                <a:cs typeface="Times New Roman"/>
              </a:rPr>
              <a:t>an</a:t>
            </a:r>
            <a:r>
              <a:rPr sz="1300" spc="53" dirty="0" smtClean="0">
                <a:latin typeface="Times New Roman"/>
                <a:cs typeface="Times New Roman"/>
              </a:rPr>
              <a:t> </a:t>
            </a:r>
            <a:r>
              <a:rPr sz="1300" spc="46" dirty="0" smtClean="0">
                <a:latin typeface="Times New Roman"/>
                <a:cs typeface="Times New Roman"/>
              </a:rPr>
              <a:t>si</a:t>
            </a:r>
            <a:r>
              <a:rPr sz="1300" spc="65" dirty="0" smtClean="0">
                <a:latin typeface="Times New Roman"/>
                <a:cs typeface="Times New Roman"/>
              </a:rPr>
              <a:t>n</a:t>
            </a:r>
            <a:r>
              <a:rPr sz="1300" spc="54" dirty="0" smtClean="0">
                <a:latin typeface="Times New Roman"/>
                <a:cs typeface="Times New Roman"/>
              </a:rPr>
              <a:t>g</a:t>
            </a:r>
            <a:r>
              <a:rPr sz="1300" spc="48" dirty="0" smtClean="0">
                <a:latin typeface="Times New Roman"/>
                <a:cs typeface="Times New Roman"/>
              </a:rPr>
              <a:t>k</a:t>
            </a:r>
            <a:r>
              <a:rPr sz="1300" spc="58" dirty="0" smtClean="0">
                <a:latin typeface="Times New Roman"/>
                <a:cs typeface="Times New Roman"/>
              </a:rPr>
              <a:t>atan</a:t>
            </a:r>
            <a:r>
              <a:rPr sz="1300" spc="107" dirty="0" smtClean="0">
                <a:latin typeface="Times New Roman"/>
                <a:cs typeface="Times New Roman"/>
              </a:rPr>
              <a:t> </a:t>
            </a:r>
            <a:r>
              <a:rPr sz="1300" spc="51" dirty="0" smtClean="0">
                <a:latin typeface="Times New Roman"/>
                <a:cs typeface="Times New Roman"/>
              </a:rPr>
              <a:t>dari:</a:t>
            </a:r>
            <a:endParaRPr sz="1300">
              <a:latin typeface="Times New Roman"/>
              <a:cs typeface="Times New Roman"/>
            </a:endParaRPr>
          </a:p>
          <a:p>
            <a:pPr marL="829868">
              <a:lnSpc>
                <a:spcPct val="95825"/>
              </a:lnSpc>
            </a:pPr>
            <a:r>
              <a:rPr sz="1300" i="1" spc="-11" dirty="0" smtClean="0">
                <a:latin typeface="Times New Roman"/>
                <a:cs typeface="Times New Roman"/>
              </a:rPr>
              <a:t>S: Speciﬁc,</a:t>
            </a:r>
            <a:endParaRPr sz="1300">
              <a:latin typeface="Times New Roman"/>
              <a:cs typeface="Times New Roman"/>
            </a:endParaRPr>
          </a:p>
          <a:p>
            <a:pPr marL="829868" marR="3982944">
              <a:lnSpc>
                <a:spcPct val="100041"/>
              </a:lnSpc>
              <a:spcBef>
                <a:spcPts val="65"/>
              </a:spcBef>
            </a:pPr>
            <a:r>
              <a:rPr sz="1300" i="1" spc="3" dirty="0" smtClean="0">
                <a:latin typeface="Times New Roman"/>
                <a:cs typeface="Times New Roman"/>
              </a:rPr>
              <a:t>M: Measurable, A:  Achievable, R: Relevant dan T :Timely</a:t>
            </a:r>
            <a:endParaRPr sz="1300">
              <a:latin typeface="Times New Roman"/>
              <a:cs typeface="Times New Roman"/>
            </a:endParaRPr>
          </a:p>
          <a:p>
            <a:pPr marL="114300" marR="96515" indent="-9839">
              <a:lnSpc>
                <a:spcPct val="100041"/>
              </a:lnSpc>
            </a:pPr>
            <a:r>
              <a:rPr sz="100" spc="0" dirty="0" smtClean="0">
                <a:latin typeface="Calibri"/>
                <a:cs typeface="Calibri"/>
              </a:rPr>
              <a:t>b.</a:t>
            </a:r>
            <a:r>
              <a:rPr sz="1300" spc="-14" dirty="0" smtClean="0">
                <a:latin typeface="Times New Roman"/>
                <a:cs typeface="Times New Roman"/>
              </a:rPr>
              <a:t>R</a:t>
            </a:r>
            <a:r>
              <a:rPr sz="1300" spc="0" dirty="0" smtClean="0">
                <a:latin typeface="Times New Roman"/>
                <a:cs typeface="Times New Roman"/>
              </a:rPr>
              <a:t>TL </a:t>
            </a:r>
            <a:r>
              <a:rPr sz="1300" spc="42" dirty="0" smtClean="0">
                <a:latin typeface="Times New Roman"/>
                <a:cs typeface="Times New Roman"/>
              </a:rPr>
              <a:t> </a:t>
            </a:r>
            <a:r>
              <a:rPr sz="1300" spc="70" dirty="0" smtClean="0">
                <a:latin typeface="Times New Roman"/>
                <a:cs typeface="Times New Roman"/>
              </a:rPr>
              <a:t>b</a:t>
            </a:r>
            <a:r>
              <a:rPr sz="1300" spc="45" dirty="0" smtClean="0">
                <a:latin typeface="Times New Roman"/>
                <a:cs typeface="Times New Roman"/>
              </a:rPr>
              <a:t>ersifat</a:t>
            </a:r>
            <a:r>
              <a:rPr sz="1300" spc="341" dirty="0" smtClean="0">
                <a:latin typeface="Times New Roman"/>
                <a:cs typeface="Times New Roman"/>
              </a:rPr>
              <a:t> </a:t>
            </a:r>
            <a:r>
              <a:rPr sz="1300" spc="48" dirty="0" smtClean="0">
                <a:latin typeface="Times New Roman"/>
                <a:cs typeface="Times New Roman"/>
              </a:rPr>
              <a:t>k</a:t>
            </a:r>
            <a:r>
              <a:rPr sz="1300" spc="53" dirty="0" smtClean="0">
                <a:latin typeface="Times New Roman"/>
                <a:cs typeface="Times New Roman"/>
              </a:rPr>
              <a:t>husus/s</a:t>
            </a:r>
            <a:r>
              <a:rPr sz="1300" spc="70" dirty="0" smtClean="0">
                <a:latin typeface="Times New Roman"/>
                <a:cs typeface="Times New Roman"/>
              </a:rPr>
              <a:t>p</a:t>
            </a:r>
            <a:r>
              <a:rPr sz="1300" spc="53" dirty="0" smtClean="0">
                <a:latin typeface="Times New Roman"/>
                <a:cs typeface="Times New Roman"/>
              </a:rPr>
              <a:t>esiﬁ</a:t>
            </a:r>
            <a:r>
              <a:rPr sz="1300" spc="37" dirty="0" smtClean="0">
                <a:latin typeface="Times New Roman"/>
                <a:cs typeface="Times New Roman"/>
              </a:rPr>
              <a:t>k</a:t>
            </a:r>
            <a:r>
              <a:rPr sz="1300" spc="31" dirty="0" smtClean="0">
                <a:latin typeface="Times New Roman"/>
                <a:cs typeface="Times New Roman"/>
              </a:rPr>
              <a:t>,</a:t>
            </a:r>
            <a:r>
              <a:rPr sz="1300" spc="298" dirty="0" smtClean="0">
                <a:latin typeface="Times New Roman"/>
                <a:cs typeface="Times New Roman"/>
              </a:rPr>
              <a:t> </a:t>
            </a:r>
            <a:r>
              <a:rPr sz="1300" spc="50" dirty="0" smtClean="0">
                <a:latin typeface="Times New Roman"/>
                <a:cs typeface="Times New Roman"/>
              </a:rPr>
              <a:t>sela</a:t>
            </a:r>
            <a:r>
              <a:rPr sz="1300" spc="59" dirty="0" smtClean="0">
                <a:latin typeface="Times New Roman"/>
                <a:cs typeface="Times New Roman"/>
              </a:rPr>
              <a:t>n</a:t>
            </a:r>
            <a:r>
              <a:rPr sz="1300" spc="50" dirty="0" smtClean="0">
                <a:latin typeface="Times New Roman"/>
                <a:cs typeface="Times New Roman"/>
              </a:rPr>
              <a:t>ju</a:t>
            </a:r>
            <a:r>
              <a:rPr sz="1300" spc="52" dirty="0" smtClean="0">
                <a:latin typeface="Times New Roman"/>
                <a:cs typeface="Times New Roman"/>
              </a:rPr>
              <a:t>t</a:t>
            </a:r>
            <a:r>
              <a:rPr sz="1300" spc="54" dirty="0" smtClean="0">
                <a:latin typeface="Times New Roman"/>
                <a:cs typeface="Times New Roman"/>
              </a:rPr>
              <a:t>n</a:t>
            </a:r>
            <a:r>
              <a:rPr sz="1300" spc="60" dirty="0" smtClean="0">
                <a:latin typeface="Times New Roman"/>
                <a:cs typeface="Times New Roman"/>
              </a:rPr>
              <a:t>ya</a:t>
            </a:r>
            <a:r>
              <a:rPr sz="1300" spc="314" dirty="0" smtClean="0">
                <a:latin typeface="Times New Roman"/>
                <a:cs typeface="Times New Roman"/>
              </a:rPr>
              <a:t> </a:t>
            </a:r>
            <a:r>
              <a:rPr sz="1300" spc="56" dirty="0" smtClean="0">
                <a:latin typeface="Times New Roman"/>
                <a:cs typeface="Times New Roman"/>
              </a:rPr>
              <a:t>pro</a:t>
            </a:r>
            <a:r>
              <a:rPr sz="1300" spc="54" dirty="0" smtClean="0">
                <a:latin typeface="Times New Roman"/>
                <a:cs typeface="Times New Roman"/>
              </a:rPr>
              <a:t>g</a:t>
            </a:r>
            <a:r>
              <a:rPr sz="1300" spc="53" dirty="0" smtClean="0">
                <a:latin typeface="Times New Roman"/>
                <a:cs typeface="Times New Roman"/>
              </a:rPr>
              <a:t>r</a:t>
            </a:r>
            <a:r>
              <a:rPr sz="1300" spc="78" dirty="0" smtClean="0">
                <a:latin typeface="Times New Roman"/>
                <a:cs typeface="Times New Roman"/>
              </a:rPr>
              <a:t>am</a:t>
            </a:r>
            <a:r>
              <a:rPr sz="1300" spc="327" dirty="0" smtClean="0">
                <a:latin typeface="Times New Roman"/>
                <a:cs typeface="Times New Roman"/>
              </a:rPr>
              <a:t> </a:t>
            </a:r>
            <a:r>
              <a:rPr sz="1300" spc="0" dirty="0" smtClean="0">
                <a:latin typeface="Times New Roman"/>
                <a:cs typeface="Times New Roman"/>
              </a:rPr>
              <a:t>dan </a:t>
            </a:r>
            <a:r>
              <a:rPr sz="1300" spc="165" dirty="0" smtClean="0">
                <a:latin typeface="Times New Roman"/>
                <a:cs typeface="Times New Roman"/>
              </a:rPr>
              <a:t> </a:t>
            </a:r>
            <a:r>
              <a:rPr sz="1300" spc="37" dirty="0" smtClean="0">
                <a:latin typeface="Times New Roman"/>
                <a:cs typeface="Times New Roman"/>
              </a:rPr>
              <a:t>k</a:t>
            </a:r>
            <a:r>
              <a:rPr sz="1300" spc="52" dirty="0" smtClean="0">
                <a:latin typeface="Times New Roman"/>
                <a:cs typeface="Times New Roman"/>
              </a:rPr>
              <a:t>egiatan</a:t>
            </a:r>
            <a:r>
              <a:rPr sz="1300" spc="48" dirty="0" smtClean="0">
                <a:latin typeface="Times New Roman"/>
                <a:cs typeface="Times New Roman"/>
              </a:rPr>
              <a:t>n</a:t>
            </a:r>
            <a:r>
              <a:rPr sz="1300" spc="60" dirty="0" smtClean="0">
                <a:latin typeface="Times New Roman"/>
                <a:cs typeface="Times New Roman"/>
              </a:rPr>
              <a:t>ya</a:t>
            </a:r>
            <a:r>
              <a:rPr sz="1300" spc="31" dirty="0" smtClean="0">
                <a:latin typeface="Times New Roman"/>
                <a:cs typeface="Times New Roman"/>
              </a:rPr>
              <a:t>  </a:t>
            </a:r>
            <a:r>
              <a:rPr sz="1300" spc="188" dirty="0" smtClean="0">
                <a:latin typeface="Times New Roman"/>
                <a:cs typeface="Times New Roman"/>
              </a:rPr>
              <a:t> </a:t>
            </a:r>
            <a:r>
              <a:rPr sz="1300" spc="98" dirty="0" smtClean="0">
                <a:latin typeface="Times New Roman"/>
                <a:cs typeface="Times New Roman"/>
              </a:rPr>
              <a:t>h</a:t>
            </a:r>
            <a:r>
              <a:rPr sz="1300" spc="44" dirty="0" smtClean="0">
                <a:latin typeface="Times New Roman"/>
                <a:cs typeface="Times New Roman"/>
              </a:rPr>
              <a:t>arus:</a:t>
            </a:r>
            <a:r>
              <a:rPr sz="1300" spc="28" dirty="0" smtClean="0">
                <a:latin typeface="Times New Roman"/>
                <a:cs typeface="Times New Roman"/>
              </a:rPr>
              <a:t> </a:t>
            </a:r>
            <a:r>
              <a:rPr sz="1300" spc="0" dirty="0" smtClean="0">
                <a:latin typeface="Times New Roman"/>
                <a:cs typeface="Times New Roman"/>
              </a:rPr>
              <a:t>da</a:t>
            </a:r>
            <a:r>
              <a:rPr sz="1300" spc="4" dirty="0" smtClean="0">
                <a:latin typeface="Times New Roman"/>
                <a:cs typeface="Times New Roman"/>
              </a:rPr>
              <a:t>p</a:t>
            </a:r>
            <a:r>
              <a:rPr sz="1300" spc="0" dirty="0" smtClean="0">
                <a:latin typeface="Times New Roman"/>
                <a:cs typeface="Times New Roman"/>
              </a:rPr>
              <a:t>at    </a:t>
            </a:r>
            <a:r>
              <a:rPr sz="1300" spc="120" dirty="0" smtClean="0">
                <a:latin typeface="Times New Roman"/>
                <a:cs typeface="Times New Roman"/>
              </a:rPr>
              <a:t> </a:t>
            </a:r>
            <a:r>
              <a:rPr sz="1300" spc="65" dirty="0" smtClean="0">
                <a:latin typeface="Times New Roman"/>
                <a:cs typeface="Times New Roman"/>
              </a:rPr>
              <a:t>diu</a:t>
            </a:r>
            <a:r>
              <a:rPr sz="1300" spc="62" dirty="0" smtClean="0">
                <a:latin typeface="Times New Roman"/>
                <a:cs typeface="Times New Roman"/>
              </a:rPr>
              <a:t>k</a:t>
            </a:r>
            <a:r>
              <a:rPr sz="1300" spc="14" dirty="0" smtClean="0">
                <a:latin typeface="Times New Roman"/>
                <a:cs typeface="Times New Roman"/>
              </a:rPr>
              <a:t>ur(</a:t>
            </a:r>
            <a:r>
              <a:rPr sz="1300" i="1" spc="50" dirty="0" smtClean="0">
                <a:latin typeface="Times New Roman"/>
                <a:cs typeface="Times New Roman"/>
              </a:rPr>
              <a:t>m</a:t>
            </a:r>
            <a:r>
              <a:rPr sz="1300" i="1" spc="-17" dirty="0" smtClean="0">
                <a:latin typeface="Times New Roman"/>
                <a:cs typeface="Times New Roman"/>
              </a:rPr>
              <a:t>easu</a:t>
            </a:r>
            <a:r>
              <a:rPr sz="1300" i="1" spc="-40" dirty="0" smtClean="0">
                <a:latin typeface="Times New Roman"/>
                <a:cs typeface="Times New Roman"/>
              </a:rPr>
              <a:t>r</a:t>
            </a:r>
            <a:r>
              <a:rPr sz="1300" i="1" spc="-11" dirty="0" smtClean="0">
                <a:latin typeface="Times New Roman"/>
                <a:cs typeface="Times New Roman"/>
              </a:rPr>
              <a:t>abl</a:t>
            </a:r>
            <a:r>
              <a:rPr sz="1300" i="1" spc="-16" dirty="0" smtClean="0">
                <a:latin typeface="Times New Roman"/>
                <a:cs typeface="Times New Roman"/>
              </a:rPr>
              <a:t>e</a:t>
            </a:r>
            <a:r>
              <a:rPr sz="1300" spc="-123" dirty="0" smtClean="0">
                <a:latin typeface="Times New Roman"/>
                <a:cs typeface="Times New Roman"/>
              </a:rPr>
              <a:t>)</a:t>
            </a:r>
            <a:r>
              <a:rPr sz="1300" spc="-25" dirty="0" smtClean="0">
                <a:latin typeface="Times New Roman"/>
                <a:cs typeface="Times New Roman"/>
              </a:rPr>
              <a:t>,</a:t>
            </a:r>
            <a:r>
              <a:rPr sz="1300" spc="66" dirty="0" smtClean="0">
                <a:latin typeface="Times New Roman"/>
                <a:cs typeface="Times New Roman"/>
              </a:rPr>
              <a:t>da</a:t>
            </a:r>
            <a:r>
              <a:rPr sz="1300" spc="75" dirty="0" smtClean="0">
                <a:latin typeface="Times New Roman"/>
                <a:cs typeface="Times New Roman"/>
              </a:rPr>
              <a:t>p</a:t>
            </a:r>
            <a:r>
              <a:rPr sz="1300" spc="78" dirty="0" smtClean="0">
                <a:latin typeface="Times New Roman"/>
                <a:cs typeface="Times New Roman"/>
              </a:rPr>
              <a:t>at</a:t>
            </a:r>
            <a:r>
              <a:rPr sz="1300" spc="0" dirty="0" smtClean="0">
                <a:latin typeface="Times New Roman"/>
                <a:cs typeface="Times New Roman"/>
              </a:rPr>
              <a:t>   </a:t>
            </a:r>
            <a:r>
              <a:rPr sz="1300" spc="79" dirty="0" smtClean="0">
                <a:latin typeface="Times New Roman"/>
                <a:cs typeface="Times New Roman"/>
              </a:rPr>
              <a:t> </a:t>
            </a:r>
            <a:r>
              <a:rPr sz="1300" spc="54" dirty="0" smtClean="0">
                <a:latin typeface="Times New Roman"/>
                <a:cs typeface="Times New Roman"/>
              </a:rPr>
              <a:t>di</a:t>
            </a:r>
            <a:r>
              <a:rPr sz="1300" spc="43" dirty="0" smtClean="0">
                <a:latin typeface="Times New Roman"/>
                <a:cs typeface="Times New Roman"/>
              </a:rPr>
              <a:t>k</a:t>
            </a:r>
            <a:r>
              <a:rPr sz="1300" spc="62" dirty="0" smtClean="0">
                <a:latin typeface="Times New Roman"/>
                <a:cs typeface="Times New Roman"/>
              </a:rPr>
              <a:t>e</a:t>
            </a:r>
            <a:r>
              <a:rPr sz="1300" spc="94" dirty="0" smtClean="0">
                <a:latin typeface="Times New Roman"/>
                <a:cs typeface="Times New Roman"/>
              </a:rPr>
              <a:t>m</a:t>
            </a:r>
            <a:r>
              <a:rPr sz="1300" spc="76" dirty="0" smtClean="0">
                <a:latin typeface="Times New Roman"/>
                <a:cs typeface="Times New Roman"/>
              </a:rPr>
              <a:t>b</a:t>
            </a:r>
            <a:r>
              <a:rPr sz="1300" spc="62" dirty="0" smtClean="0">
                <a:latin typeface="Times New Roman"/>
                <a:cs typeface="Times New Roman"/>
              </a:rPr>
              <a:t>a</a:t>
            </a:r>
            <a:r>
              <a:rPr sz="1300" spc="65" dirty="0" smtClean="0">
                <a:latin typeface="Times New Roman"/>
                <a:cs typeface="Times New Roman"/>
              </a:rPr>
              <a:t>n</a:t>
            </a:r>
            <a:r>
              <a:rPr sz="1300" spc="54" dirty="0" smtClean="0">
                <a:latin typeface="Times New Roman"/>
                <a:cs typeface="Times New Roman"/>
              </a:rPr>
              <a:t>g</a:t>
            </a:r>
            <a:r>
              <a:rPr sz="1300" spc="48" dirty="0" smtClean="0">
                <a:latin typeface="Times New Roman"/>
                <a:cs typeface="Times New Roman"/>
              </a:rPr>
              <a:t>k</a:t>
            </a:r>
            <a:r>
              <a:rPr sz="1300" spc="66" dirty="0" smtClean="0">
                <a:latin typeface="Times New Roman"/>
                <a:cs typeface="Times New Roman"/>
              </a:rPr>
              <a:t>an</a:t>
            </a:r>
            <a:r>
              <a:rPr sz="1300" spc="34" dirty="0" smtClean="0">
                <a:latin typeface="Times New Roman"/>
                <a:cs typeface="Times New Roman"/>
              </a:rPr>
              <a:t>  </a:t>
            </a:r>
            <a:r>
              <a:rPr sz="1300" spc="367" dirty="0" smtClean="0">
                <a:latin typeface="Times New Roman"/>
                <a:cs typeface="Times New Roman"/>
              </a:rPr>
              <a:t> </a:t>
            </a:r>
            <a:r>
              <a:rPr sz="1300" spc="-113" dirty="0" smtClean="0">
                <a:latin typeface="Times New Roman"/>
                <a:cs typeface="Times New Roman"/>
              </a:rPr>
              <a:t>(</a:t>
            </a:r>
            <a:r>
              <a:rPr sz="1300" i="1" spc="-8" dirty="0" smtClean="0">
                <a:latin typeface="Times New Roman"/>
                <a:cs typeface="Times New Roman"/>
              </a:rPr>
              <a:t>a</a:t>
            </a:r>
            <a:r>
              <a:rPr sz="1300" i="1" spc="0" dirty="0" smtClean="0">
                <a:latin typeface="Times New Roman"/>
                <a:cs typeface="Times New Roman"/>
              </a:rPr>
              <a:t>chie</a:t>
            </a:r>
            <a:r>
              <a:rPr sz="1300" i="1" spc="-14" dirty="0" smtClean="0">
                <a:latin typeface="Times New Roman"/>
                <a:cs typeface="Times New Roman"/>
              </a:rPr>
              <a:t>v</a:t>
            </a:r>
            <a:r>
              <a:rPr sz="1300" i="1" spc="-11" dirty="0" smtClean="0">
                <a:latin typeface="Times New Roman"/>
                <a:cs typeface="Times New Roman"/>
              </a:rPr>
              <a:t>able</a:t>
            </a:r>
            <a:r>
              <a:rPr sz="1300" spc="-123" dirty="0" smtClean="0">
                <a:latin typeface="Times New Roman"/>
                <a:cs typeface="Times New Roman"/>
              </a:rPr>
              <a:t>)</a:t>
            </a:r>
            <a:r>
              <a:rPr sz="1300" spc="0" dirty="0" smtClean="0">
                <a:latin typeface="Times New Roman"/>
                <a:cs typeface="Times New Roman"/>
              </a:rPr>
              <a:t>,   </a:t>
            </a:r>
            <a:r>
              <a:rPr sz="1300" spc="79" dirty="0" smtClean="0">
                <a:latin typeface="Times New Roman"/>
                <a:cs typeface="Times New Roman"/>
              </a:rPr>
              <a:t> </a:t>
            </a:r>
            <a:r>
              <a:rPr sz="1300" spc="82" dirty="0" smtClean="0">
                <a:latin typeface="Times New Roman"/>
                <a:cs typeface="Times New Roman"/>
              </a:rPr>
              <a:t>b</a:t>
            </a:r>
            <a:r>
              <a:rPr sz="1300" spc="59" dirty="0" smtClean="0">
                <a:latin typeface="Times New Roman"/>
                <a:cs typeface="Times New Roman"/>
              </a:rPr>
              <a:t>er</a:t>
            </a:r>
            <a:r>
              <a:rPr sz="1300" spc="116" dirty="0" smtClean="0">
                <a:latin typeface="Times New Roman"/>
                <a:cs typeface="Times New Roman"/>
              </a:rPr>
              <a:t>m</a:t>
            </a:r>
            <a:r>
              <a:rPr sz="1300" spc="73" dirty="0" smtClean="0">
                <a:latin typeface="Times New Roman"/>
                <a:cs typeface="Times New Roman"/>
              </a:rPr>
              <a:t>a</a:t>
            </a:r>
            <a:r>
              <a:rPr sz="1300" spc="79" dirty="0" smtClean="0">
                <a:latin typeface="Times New Roman"/>
                <a:cs typeface="Times New Roman"/>
              </a:rPr>
              <a:t>n</a:t>
            </a:r>
            <a:r>
              <a:rPr sz="1300" spc="52" dirty="0" smtClean="0">
                <a:latin typeface="Times New Roman"/>
                <a:cs typeface="Times New Roman"/>
              </a:rPr>
              <a:t>faat</a:t>
            </a:r>
            <a:r>
              <a:rPr sz="1300" spc="34" dirty="0" smtClean="0">
                <a:latin typeface="Times New Roman"/>
                <a:cs typeface="Times New Roman"/>
              </a:rPr>
              <a:t> </a:t>
            </a:r>
            <a:r>
              <a:rPr sz="1300" spc="-108" dirty="0" smtClean="0">
                <a:latin typeface="Times New Roman"/>
                <a:cs typeface="Times New Roman"/>
              </a:rPr>
              <a:t>(</a:t>
            </a:r>
            <a:r>
              <a:rPr sz="1300" i="1" spc="-85" dirty="0" smtClean="0">
                <a:latin typeface="Times New Roman"/>
                <a:cs typeface="Times New Roman"/>
              </a:rPr>
              <a:t>r</a:t>
            </a:r>
            <a:r>
              <a:rPr sz="1300" i="1" spc="-5" dirty="0" smtClean="0">
                <a:latin typeface="Times New Roman"/>
                <a:cs typeface="Times New Roman"/>
              </a:rPr>
              <a:t>ele</a:t>
            </a:r>
            <a:r>
              <a:rPr sz="1300" i="1" spc="-20" dirty="0" smtClean="0">
                <a:latin typeface="Times New Roman"/>
                <a:cs typeface="Times New Roman"/>
              </a:rPr>
              <a:t>v</a:t>
            </a:r>
            <a:r>
              <a:rPr sz="1300" i="1" spc="31" dirty="0" smtClean="0">
                <a:latin typeface="Times New Roman"/>
                <a:cs typeface="Times New Roman"/>
              </a:rPr>
              <a:t>an</a:t>
            </a:r>
            <a:r>
              <a:rPr sz="1300" i="1" spc="12" dirty="0" smtClean="0">
                <a:latin typeface="Times New Roman"/>
                <a:cs typeface="Times New Roman"/>
              </a:rPr>
              <a:t>t</a:t>
            </a:r>
            <a:r>
              <a:rPr sz="1300" spc="-108" dirty="0" smtClean="0">
                <a:latin typeface="Times New Roman"/>
                <a:cs typeface="Times New Roman"/>
              </a:rPr>
              <a:t>)</a:t>
            </a:r>
            <a:r>
              <a:rPr sz="1300" spc="25" dirty="0" smtClean="0">
                <a:latin typeface="Times New Roman"/>
                <a:cs typeface="Times New Roman"/>
              </a:rPr>
              <a:t> </a:t>
            </a:r>
            <a:r>
              <a:rPr sz="1300" spc="0" dirty="0" smtClean="0">
                <a:latin typeface="Times New Roman"/>
                <a:cs typeface="Times New Roman"/>
              </a:rPr>
              <a:t>dan</a:t>
            </a:r>
            <a:r>
              <a:rPr sz="1300" spc="250" dirty="0" smtClean="0">
                <a:latin typeface="Times New Roman"/>
                <a:cs typeface="Times New Roman"/>
              </a:rPr>
              <a:t> </a:t>
            </a:r>
            <a:r>
              <a:rPr sz="1300" spc="0" dirty="0" smtClean="0">
                <a:latin typeface="Times New Roman"/>
                <a:cs typeface="Times New Roman"/>
              </a:rPr>
              <a:t>sesuai </a:t>
            </a:r>
            <a:r>
              <a:rPr sz="1300" spc="49" dirty="0" smtClean="0">
                <a:latin typeface="Times New Roman"/>
                <a:cs typeface="Times New Roman"/>
              </a:rPr>
              <a:t> </a:t>
            </a:r>
            <a:r>
              <a:rPr sz="1300" spc="0" dirty="0" smtClean="0">
                <a:latin typeface="Times New Roman"/>
                <a:cs typeface="Times New Roman"/>
              </a:rPr>
              <a:t>w</a:t>
            </a:r>
            <a:r>
              <a:rPr sz="1300" spc="-4" dirty="0" smtClean="0">
                <a:latin typeface="Times New Roman"/>
                <a:cs typeface="Times New Roman"/>
              </a:rPr>
              <a:t>a</a:t>
            </a:r>
            <a:r>
              <a:rPr sz="1300" spc="-25" dirty="0" smtClean="0">
                <a:latin typeface="Times New Roman"/>
                <a:cs typeface="Times New Roman"/>
              </a:rPr>
              <a:t>k</a:t>
            </a:r>
            <a:r>
              <a:rPr sz="1300" spc="0" dirty="0" smtClean="0">
                <a:latin typeface="Times New Roman"/>
                <a:cs typeface="Times New Roman"/>
              </a:rPr>
              <a:t>tu </a:t>
            </a:r>
            <a:r>
              <a:rPr sz="1300" spc="34" dirty="0" smtClean="0">
                <a:latin typeface="Times New Roman"/>
                <a:cs typeface="Times New Roman"/>
              </a:rPr>
              <a:t> </a:t>
            </a:r>
            <a:r>
              <a:rPr sz="1300" spc="0" dirty="0" smtClean="0">
                <a:latin typeface="Times New Roman"/>
                <a:cs typeface="Times New Roman"/>
              </a:rPr>
              <a:t>ya</a:t>
            </a:r>
            <a:r>
              <a:rPr sz="1300" spc="-4" dirty="0" smtClean="0">
                <a:latin typeface="Times New Roman"/>
                <a:cs typeface="Times New Roman"/>
              </a:rPr>
              <a:t>n</a:t>
            </a:r>
            <a:r>
              <a:rPr sz="1300" spc="0" dirty="0" smtClean="0">
                <a:latin typeface="Times New Roman"/>
                <a:cs typeface="Times New Roman"/>
              </a:rPr>
              <a:t>g</a:t>
            </a:r>
            <a:r>
              <a:rPr sz="1300" spc="214" dirty="0" smtClean="0">
                <a:latin typeface="Times New Roman"/>
                <a:cs typeface="Times New Roman"/>
              </a:rPr>
              <a:t> </a:t>
            </a:r>
            <a:r>
              <a:rPr sz="1300" spc="65" dirty="0" smtClean="0">
                <a:latin typeface="Times New Roman"/>
                <a:cs typeface="Times New Roman"/>
              </a:rPr>
              <a:t>ditentu</a:t>
            </a:r>
            <a:r>
              <a:rPr sz="1300" spc="61" dirty="0" smtClean="0">
                <a:latin typeface="Times New Roman"/>
                <a:cs typeface="Times New Roman"/>
              </a:rPr>
              <a:t>k</a:t>
            </a:r>
            <a:r>
              <a:rPr sz="1300" spc="78" dirty="0" smtClean="0">
                <a:latin typeface="Times New Roman"/>
                <a:cs typeface="Times New Roman"/>
              </a:rPr>
              <a:t>an</a:t>
            </a:r>
            <a:r>
              <a:rPr sz="1300" spc="69" dirty="0" smtClean="0">
                <a:latin typeface="Times New Roman"/>
                <a:cs typeface="Times New Roman"/>
              </a:rPr>
              <a:t> </a:t>
            </a:r>
            <a:r>
              <a:rPr sz="1300" spc="-113" dirty="0" smtClean="0">
                <a:latin typeface="Times New Roman"/>
                <a:cs typeface="Times New Roman"/>
              </a:rPr>
              <a:t>(</a:t>
            </a:r>
            <a:r>
              <a:rPr sz="1300" i="1" spc="60" dirty="0" smtClean="0">
                <a:latin typeface="Times New Roman"/>
                <a:cs typeface="Times New Roman"/>
              </a:rPr>
              <a:t>t</a:t>
            </a:r>
            <a:r>
              <a:rPr sz="1300" i="1" spc="20" dirty="0" smtClean="0">
                <a:latin typeface="Times New Roman"/>
                <a:cs typeface="Times New Roman"/>
              </a:rPr>
              <a:t>i</a:t>
            </a:r>
            <a:r>
              <a:rPr sz="1300" i="1" spc="41" dirty="0" smtClean="0">
                <a:latin typeface="Times New Roman"/>
                <a:cs typeface="Times New Roman"/>
              </a:rPr>
              <a:t>m</a:t>
            </a:r>
            <a:r>
              <a:rPr sz="1300" i="1" spc="-10" dirty="0" smtClean="0">
                <a:latin typeface="Times New Roman"/>
                <a:cs typeface="Times New Roman"/>
              </a:rPr>
              <a:t>ely</a:t>
            </a:r>
            <a:r>
              <a:rPr sz="1300" spc="-133" dirty="0" smtClean="0">
                <a:latin typeface="Times New Roman"/>
                <a:cs typeface="Times New Roman"/>
              </a:rPr>
              <a:t>)</a:t>
            </a:r>
            <a:r>
              <a:rPr sz="1300" spc="0" dirty="0" smtClean="0">
                <a:latin typeface="Times New Roman"/>
                <a:cs typeface="Times New Roman"/>
              </a:rPr>
              <a:t>.</a:t>
            </a:r>
            <a:r>
              <a:rPr sz="1300" spc="25" dirty="0" smtClean="0">
                <a:latin typeface="Times New Roman"/>
                <a:cs typeface="Times New Roman"/>
              </a:rPr>
              <a:t> </a:t>
            </a:r>
            <a:r>
              <a:rPr sz="1300" spc="41" dirty="0" smtClean="0">
                <a:latin typeface="Times New Roman"/>
                <a:cs typeface="Times New Roman"/>
              </a:rPr>
              <a:t>F</a:t>
            </a:r>
            <a:r>
              <a:rPr sz="1300" spc="63" dirty="0" smtClean="0">
                <a:latin typeface="Times New Roman"/>
                <a:cs typeface="Times New Roman"/>
              </a:rPr>
              <a:t>or</a:t>
            </a:r>
            <a:r>
              <a:rPr sz="1300" spc="115" dirty="0" smtClean="0">
                <a:latin typeface="Times New Roman"/>
                <a:cs typeface="Times New Roman"/>
              </a:rPr>
              <a:t>m</a:t>
            </a:r>
            <a:r>
              <a:rPr sz="1300" spc="55" dirty="0" smtClean="0">
                <a:latin typeface="Times New Roman"/>
                <a:cs typeface="Times New Roman"/>
              </a:rPr>
              <a:t>at</a:t>
            </a:r>
            <a:r>
              <a:rPr sz="1300" spc="41" dirty="0" smtClean="0">
                <a:latin typeface="Times New Roman"/>
                <a:cs typeface="Times New Roman"/>
              </a:rPr>
              <a:t> </a:t>
            </a:r>
            <a:r>
              <a:rPr sz="1300" spc="-14" dirty="0" smtClean="0">
                <a:latin typeface="Times New Roman"/>
                <a:cs typeface="Times New Roman"/>
              </a:rPr>
              <a:t>R</a:t>
            </a:r>
            <a:r>
              <a:rPr sz="1300" spc="0" dirty="0" smtClean="0">
                <a:latin typeface="Times New Roman"/>
                <a:cs typeface="Times New Roman"/>
              </a:rPr>
              <a:t>TL </a:t>
            </a:r>
            <a:r>
              <a:rPr sz="1300" spc="152" dirty="0" smtClean="0">
                <a:latin typeface="Times New Roman"/>
                <a:cs typeface="Times New Roman"/>
              </a:rPr>
              <a:t> </a:t>
            </a:r>
            <a:r>
              <a:rPr sz="1300" spc="0" dirty="0" smtClean="0">
                <a:latin typeface="Times New Roman"/>
                <a:cs typeface="Times New Roman"/>
              </a:rPr>
              <a:t>da</a:t>
            </a:r>
            <a:r>
              <a:rPr sz="1300" spc="4" dirty="0" smtClean="0">
                <a:latin typeface="Times New Roman"/>
                <a:cs typeface="Times New Roman"/>
              </a:rPr>
              <a:t>p</a:t>
            </a:r>
            <a:r>
              <a:rPr sz="1300" spc="0" dirty="0" smtClean="0">
                <a:latin typeface="Times New Roman"/>
                <a:cs typeface="Times New Roman"/>
              </a:rPr>
              <a:t>at </a:t>
            </a:r>
            <a:r>
              <a:rPr sz="1300" spc="65" dirty="0" smtClean="0">
                <a:latin typeface="Times New Roman"/>
                <a:cs typeface="Times New Roman"/>
              </a:rPr>
              <a:t> </a:t>
            </a:r>
            <a:r>
              <a:rPr sz="1300" spc="50" dirty="0" smtClean="0">
                <a:latin typeface="Times New Roman"/>
                <a:cs typeface="Times New Roman"/>
              </a:rPr>
              <a:t>dili</a:t>
            </a:r>
            <a:r>
              <a:rPr sz="1300" spc="72" dirty="0" smtClean="0">
                <a:latin typeface="Times New Roman"/>
                <a:cs typeface="Times New Roman"/>
              </a:rPr>
              <a:t>h</a:t>
            </a:r>
            <a:r>
              <a:rPr sz="1300" spc="78" dirty="0" smtClean="0">
                <a:latin typeface="Times New Roman"/>
                <a:cs typeface="Times New Roman"/>
              </a:rPr>
              <a:t>at</a:t>
            </a:r>
            <a:r>
              <a:rPr sz="1300" spc="54" dirty="0" smtClean="0">
                <a:latin typeface="Times New Roman"/>
                <a:cs typeface="Times New Roman"/>
              </a:rPr>
              <a:t> </a:t>
            </a:r>
            <a:r>
              <a:rPr sz="1300" spc="4" dirty="0" smtClean="0">
                <a:latin typeface="Times New Roman"/>
                <a:cs typeface="Times New Roman"/>
              </a:rPr>
              <a:t>p</a:t>
            </a:r>
            <a:r>
              <a:rPr sz="1300" spc="0" dirty="0" smtClean="0">
                <a:latin typeface="Times New Roman"/>
                <a:cs typeface="Times New Roman"/>
              </a:rPr>
              <a:t>ada</a:t>
            </a:r>
            <a:r>
              <a:rPr sz="1300" spc="264" dirty="0" smtClean="0">
                <a:latin typeface="Times New Roman"/>
                <a:cs typeface="Times New Roman"/>
              </a:rPr>
              <a:t> </a:t>
            </a:r>
            <a:r>
              <a:rPr sz="1300" spc="69" dirty="0" smtClean="0">
                <a:latin typeface="Times New Roman"/>
                <a:cs typeface="Times New Roman"/>
              </a:rPr>
              <a:t>lampi</a:t>
            </a:r>
            <a:r>
              <a:rPr sz="1300" spc="65" dirty="0" smtClean="0">
                <a:latin typeface="Times New Roman"/>
                <a:cs typeface="Times New Roman"/>
              </a:rPr>
              <a:t>r</a:t>
            </a:r>
            <a:r>
              <a:rPr sz="1300" spc="50" dirty="0" smtClean="0">
                <a:latin typeface="Times New Roman"/>
                <a:cs typeface="Times New Roman"/>
              </a:rPr>
              <a:t>an.</a:t>
            </a:r>
            <a:endParaRPr sz="1300">
              <a:latin typeface="Times New Roman"/>
              <a:cs typeface="Times New Roman"/>
            </a:endParaRPr>
          </a:p>
          <a:p>
            <a:pPr marL="105757" marR="88501" algn="just">
              <a:lnSpc>
                <a:spcPct val="95825"/>
              </a:lnSpc>
            </a:pPr>
            <a:r>
              <a:rPr sz="100" dirty="0" smtClean="0">
                <a:latin typeface="Calibri"/>
                <a:cs typeface="Calibri"/>
              </a:rPr>
              <a:t>c.</a:t>
            </a:r>
            <a:r>
              <a:rPr sz="1300" spc="57" dirty="0" smtClean="0">
                <a:latin typeface="Times New Roman"/>
                <a:cs typeface="Times New Roman"/>
              </a:rPr>
              <a:t>Dalam membuat dan menjalani RTL, peserta didik hendaknya memperhatikan</a:t>
            </a:r>
            <a:endParaRPr sz="1300">
              <a:latin typeface="Times New Roman"/>
              <a:cs typeface="Times New Roman"/>
            </a:endParaRPr>
          </a:p>
          <a:p>
            <a:pPr marL="781321">
              <a:lnSpc>
                <a:spcPct val="95825"/>
              </a:lnSpc>
              <a:spcBef>
                <a:spcPts val="1625"/>
              </a:spcBef>
            </a:pPr>
            <a:r>
              <a:rPr sz="100" dirty="0" smtClean="0">
                <a:latin typeface="Calibri"/>
                <a:cs typeface="Calibri"/>
              </a:rPr>
              <a:t>a.</a:t>
            </a:r>
            <a:r>
              <a:rPr sz="1300" spc="38" dirty="0" smtClean="0">
                <a:latin typeface="Times New Roman"/>
                <a:cs typeface="Times New Roman"/>
              </a:rPr>
              <a:t>Kenali dan lakukan perubahan </a:t>
            </a:r>
            <a:r>
              <a:rPr sz="1300" b="1" i="1" spc="38" dirty="0" smtClean="0">
                <a:latin typeface="Times New Roman"/>
                <a:cs typeface="Times New Roman"/>
              </a:rPr>
              <a:t>(Change Project) </a:t>
            </a:r>
            <a:r>
              <a:rPr sz="1300" spc="38" dirty="0" smtClean="0">
                <a:latin typeface="Times New Roman"/>
                <a:cs typeface="Times New Roman"/>
              </a:rPr>
              <a:t>dimulai dari hal yang</a:t>
            </a:r>
            <a:endParaRPr sz="1300">
              <a:latin typeface="Times New Roman"/>
              <a:cs typeface="Times New Roman"/>
            </a:endParaRPr>
          </a:p>
          <a:p>
            <a:pPr marL="790575">
              <a:lnSpc>
                <a:spcPct val="95825"/>
              </a:lnSpc>
              <a:spcBef>
                <a:spcPts val="1625"/>
              </a:spcBef>
            </a:pPr>
            <a:r>
              <a:rPr sz="1300" spc="44" dirty="0" smtClean="0">
                <a:latin typeface="Times New Roman"/>
                <a:cs typeface="Times New Roman"/>
              </a:rPr>
              <a:t>Yakini hal itu akan berhasil;</a:t>
            </a:r>
            <a:endParaRPr sz="1300">
              <a:latin typeface="Times New Roman"/>
              <a:cs typeface="Times New Roman"/>
            </a:endParaRPr>
          </a:p>
          <a:p>
            <a:pPr marL="782032">
              <a:lnSpc>
                <a:spcPct val="95825"/>
              </a:lnSpc>
              <a:spcBef>
                <a:spcPts val="65"/>
              </a:spcBef>
            </a:pPr>
            <a:r>
              <a:rPr sz="100" spc="2" dirty="0" smtClean="0">
                <a:latin typeface="Calibri"/>
                <a:cs typeface="Calibri"/>
              </a:rPr>
              <a:t>c.</a:t>
            </a:r>
            <a:r>
              <a:rPr sz="1300" spc="46" dirty="0" smtClean="0">
                <a:latin typeface="Times New Roman"/>
                <a:cs typeface="Times New Roman"/>
              </a:rPr>
              <a:t>Laksanakan RTL tersebut hingga menjadi suatu  kebiasaan;</a:t>
            </a:r>
            <a:endParaRPr sz="1300">
              <a:latin typeface="Times New Roman"/>
              <a:cs typeface="Times New Roman"/>
            </a:endParaRPr>
          </a:p>
          <a:p>
            <a:pPr marL="790575">
              <a:lnSpc>
                <a:spcPct val="95825"/>
              </a:lnSpc>
              <a:spcBef>
                <a:spcPts val="1625"/>
              </a:spcBef>
            </a:pPr>
            <a:r>
              <a:rPr sz="1300" spc="19" dirty="0" smtClean="0">
                <a:latin typeface="Times New Roman"/>
                <a:cs typeface="Times New Roman"/>
              </a:rPr>
              <a:t>berkelanjutan (</a:t>
            </a:r>
            <a:r>
              <a:rPr sz="1300" i="1" spc="19" dirty="0" smtClean="0">
                <a:latin typeface="Times New Roman"/>
                <a:cs typeface="Times New Roman"/>
              </a:rPr>
              <a:t>continuous improvement).</a:t>
            </a:r>
            <a:endParaRPr sz="1300">
              <a:latin typeface="Times New Roman"/>
              <a:cs typeface="Times New Roman"/>
            </a:endParaRPr>
          </a:p>
        </p:txBody>
      </p:sp>
      <p:sp>
        <p:nvSpPr>
          <p:cNvPr id="5" name="object 5"/>
          <p:cNvSpPr txBox="1"/>
          <p:nvPr/>
        </p:nvSpPr>
        <p:spPr>
          <a:xfrm>
            <a:off x="8475662" y="536575"/>
            <a:ext cx="3113086" cy="2348705"/>
          </a:xfrm>
          <a:prstGeom prst="rect">
            <a:avLst/>
          </a:prstGeom>
        </p:spPr>
        <p:txBody>
          <a:bodyPr wrap="square" lIns="0" tIns="7874" rIns="0" bIns="0" rtlCol="0">
            <a:noAutofit/>
          </a:bodyPr>
          <a:lstStyle/>
          <a:p>
            <a:pPr>
              <a:lnSpc>
                <a:spcPts val="1000"/>
              </a:lnSpc>
            </a:pPr>
            <a:endParaRPr sz="1000"/>
          </a:p>
          <a:p>
            <a:pPr marL="288924" marR="221913" indent="-4428">
              <a:lnSpc>
                <a:spcPts val="3120"/>
              </a:lnSpc>
              <a:spcBef>
                <a:spcPts val="156"/>
              </a:spcBef>
            </a:pPr>
            <a:r>
              <a:rPr sz="100" spc="3" dirty="0" smtClean="0">
                <a:latin typeface="Arial"/>
                <a:cs typeface="Arial"/>
              </a:rPr>
              <a:t>•</a:t>
            </a:r>
            <a:r>
              <a:rPr sz="1300" spc="64" dirty="0" smtClean="0">
                <a:latin typeface="Times New Roman"/>
                <a:cs typeface="Times New Roman"/>
              </a:rPr>
              <a:t>Peserta</a:t>
            </a:r>
            <a:r>
              <a:rPr sz="1300" spc="5" dirty="0" smtClean="0">
                <a:latin typeface="Times New Roman"/>
                <a:cs typeface="Times New Roman"/>
              </a:rPr>
              <a:t> </a:t>
            </a:r>
            <a:r>
              <a:rPr sz="1300" spc="0" dirty="0" smtClean="0">
                <a:latin typeface="Times New Roman"/>
                <a:cs typeface="Times New Roman"/>
              </a:rPr>
              <a:t>didik</a:t>
            </a:r>
            <a:r>
              <a:rPr sz="1300" spc="320" dirty="0" smtClean="0">
                <a:latin typeface="Times New Roman"/>
                <a:cs typeface="Times New Roman"/>
              </a:rPr>
              <a:t> </a:t>
            </a:r>
            <a:r>
              <a:rPr sz="1300" spc="95" dirty="0" smtClean="0">
                <a:latin typeface="Times New Roman"/>
                <a:cs typeface="Times New Roman"/>
              </a:rPr>
              <a:t>m</a:t>
            </a:r>
            <a:r>
              <a:rPr sz="1300" spc="71" dirty="0" smtClean="0">
                <a:latin typeface="Times New Roman"/>
                <a:cs typeface="Times New Roman"/>
              </a:rPr>
              <a:t>ampu</a:t>
            </a:r>
            <a:r>
              <a:rPr sz="1300" spc="28" dirty="0" smtClean="0">
                <a:latin typeface="Times New Roman"/>
                <a:cs typeface="Times New Roman"/>
              </a:rPr>
              <a:t> </a:t>
            </a:r>
            <a:r>
              <a:rPr sz="1300" spc="86" dirty="0" smtClean="0">
                <a:latin typeface="Times New Roman"/>
                <a:cs typeface="Times New Roman"/>
              </a:rPr>
              <a:t>me</a:t>
            </a:r>
            <a:r>
              <a:rPr sz="1300" spc="56" dirty="0" smtClean="0">
                <a:latin typeface="Times New Roman"/>
                <a:cs typeface="Times New Roman"/>
              </a:rPr>
              <a:t>n</a:t>
            </a:r>
            <a:r>
              <a:rPr sz="1300" spc="54" dirty="0" smtClean="0">
                <a:latin typeface="Times New Roman"/>
                <a:cs typeface="Times New Roman"/>
              </a:rPr>
              <a:t>yusun</a:t>
            </a:r>
            <a:r>
              <a:rPr sz="1300" spc="28" dirty="0" smtClean="0">
                <a:latin typeface="Times New Roman"/>
                <a:cs typeface="Times New Roman"/>
              </a:rPr>
              <a:t> </a:t>
            </a:r>
            <a:r>
              <a:rPr sz="1300" spc="76" dirty="0" smtClean="0">
                <a:latin typeface="Times New Roman"/>
                <a:cs typeface="Times New Roman"/>
              </a:rPr>
              <a:t>p</a:t>
            </a:r>
            <a:r>
              <a:rPr sz="1300" spc="62" dirty="0" smtClean="0">
                <a:latin typeface="Times New Roman"/>
                <a:cs typeface="Times New Roman"/>
              </a:rPr>
              <a:t>e</a:t>
            </a:r>
            <a:r>
              <a:rPr sz="1300" spc="43" dirty="0" smtClean="0">
                <a:latin typeface="Times New Roman"/>
                <a:cs typeface="Times New Roman"/>
              </a:rPr>
              <a:t>k</a:t>
            </a:r>
            <a:r>
              <a:rPr sz="1300" spc="57" dirty="0" smtClean="0">
                <a:latin typeface="Times New Roman"/>
                <a:cs typeface="Times New Roman"/>
              </a:rPr>
              <a:t>erjaan</a:t>
            </a:r>
            <a:r>
              <a:rPr sz="1300" spc="33" dirty="0" smtClean="0">
                <a:latin typeface="Times New Roman"/>
                <a:cs typeface="Times New Roman"/>
              </a:rPr>
              <a:t> </a:t>
            </a:r>
            <a:r>
              <a:rPr sz="1300" spc="0" dirty="0" smtClean="0">
                <a:latin typeface="Times New Roman"/>
                <a:cs typeface="Times New Roman"/>
              </a:rPr>
              <a:t>ya</a:t>
            </a:r>
            <a:r>
              <a:rPr sz="1300" spc="-4" dirty="0" smtClean="0">
                <a:latin typeface="Times New Roman"/>
                <a:cs typeface="Times New Roman"/>
              </a:rPr>
              <a:t>n</a:t>
            </a:r>
            <a:r>
              <a:rPr sz="1300" spc="0" dirty="0" smtClean="0">
                <a:latin typeface="Times New Roman"/>
                <a:cs typeface="Times New Roman"/>
              </a:rPr>
              <a:t>g</a:t>
            </a:r>
            <a:r>
              <a:rPr sz="1300" spc="189" dirty="0" smtClean="0">
                <a:latin typeface="Times New Roman"/>
                <a:cs typeface="Times New Roman"/>
              </a:rPr>
              <a:t> </a:t>
            </a:r>
            <a:r>
              <a:rPr sz="1300" spc="65" dirty="0" smtClean="0">
                <a:latin typeface="Times New Roman"/>
                <a:cs typeface="Times New Roman"/>
              </a:rPr>
              <a:t>diidam</a:t>
            </a:r>
            <a:r>
              <a:rPr sz="1300" spc="48" dirty="0" smtClean="0">
                <a:latin typeface="Times New Roman"/>
                <a:cs typeface="Times New Roman"/>
              </a:rPr>
              <a:t>k</a:t>
            </a:r>
            <a:r>
              <a:rPr sz="1300" spc="66" dirty="0" smtClean="0">
                <a:latin typeface="Times New Roman"/>
                <a:cs typeface="Times New Roman"/>
              </a:rPr>
              <a:t>an</a:t>
            </a:r>
            <a:r>
              <a:rPr sz="1300" spc="350" dirty="0" smtClean="0">
                <a:latin typeface="Times New Roman"/>
                <a:cs typeface="Times New Roman"/>
              </a:rPr>
              <a:t> </a:t>
            </a:r>
            <a:r>
              <a:rPr sz="1300" spc="53" dirty="0" smtClean="0">
                <a:latin typeface="Times New Roman"/>
                <a:cs typeface="Times New Roman"/>
              </a:rPr>
              <a:t>se</a:t>
            </a:r>
            <a:r>
              <a:rPr sz="1300" spc="69" dirty="0" smtClean="0">
                <a:latin typeface="Times New Roman"/>
                <a:cs typeface="Times New Roman"/>
              </a:rPr>
              <a:t>b</a:t>
            </a:r>
            <a:r>
              <a:rPr sz="1300" spc="51" dirty="0" smtClean="0">
                <a:latin typeface="Times New Roman"/>
                <a:cs typeface="Times New Roman"/>
              </a:rPr>
              <a:t>a</a:t>
            </a:r>
            <a:r>
              <a:rPr sz="1300" spc="42" dirty="0" smtClean="0">
                <a:latin typeface="Times New Roman"/>
                <a:cs typeface="Times New Roman"/>
              </a:rPr>
              <a:t>g</a:t>
            </a:r>
            <a:r>
              <a:rPr sz="1300" spc="50" dirty="0" smtClean="0">
                <a:latin typeface="Times New Roman"/>
                <a:cs typeface="Times New Roman"/>
              </a:rPr>
              <a:t>ai</a:t>
            </a:r>
            <a:r>
              <a:rPr sz="1300" spc="34" dirty="0" smtClean="0">
                <a:latin typeface="Times New Roman"/>
                <a:cs typeface="Times New Roman"/>
              </a:rPr>
              <a:t> </a:t>
            </a:r>
            <a:r>
              <a:rPr sz="1300" spc="51" dirty="0" smtClean="0">
                <a:latin typeface="Times New Roman"/>
                <a:cs typeface="Times New Roman"/>
              </a:rPr>
              <a:t>setel</a:t>
            </a:r>
            <a:r>
              <a:rPr sz="1300" spc="57" dirty="0" smtClean="0">
                <a:latin typeface="Times New Roman"/>
                <a:cs typeface="Times New Roman"/>
              </a:rPr>
              <a:t>a</a:t>
            </a:r>
            <a:r>
              <a:rPr sz="1300" spc="70" dirty="0" smtClean="0">
                <a:latin typeface="Times New Roman"/>
                <a:cs typeface="Times New Roman"/>
              </a:rPr>
              <a:t>h</a:t>
            </a:r>
            <a:r>
              <a:rPr sz="1300" spc="32" dirty="0" smtClean="0">
                <a:latin typeface="Times New Roman"/>
                <a:cs typeface="Times New Roman"/>
              </a:rPr>
              <a:t> </a:t>
            </a:r>
            <a:r>
              <a:rPr sz="1300" spc="0" dirty="0" smtClean="0">
                <a:latin typeface="Times New Roman"/>
                <a:cs typeface="Times New Roman"/>
              </a:rPr>
              <a:t>lulus</a:t>
            </a:r>
            <a:r>
              <a:rPr sz="1300" spc="252" dirty="0" smtClean="0">
                <a:latin typeface="Times New Roman"/>
                <a:cs typeface="Times New Roman"/>
              </a:rPr>
              <a:t> </a:t>
            </a:r>
            <a:r>
              <a:rPr sz="1300" spc="8" dirty="0" smtClean="0">
                <a:latin typeface="Times New Roman"/>
                <a:cs typeface="Times New Roman"/>
              </a:rPr>
              <a:t>SMK</a:t>
            </a:r>
            <a:endParaRPr sz="1300">
              <a:latin typeface="Times New Roman"/>
              <a:cs typeface="Times New Roman"/>
            </a:endParaRPr>
          </a:p>
          <a:p>
            <a:pPr marL="284495">
              <a:lnSpc>
                <a:spcPts val="1215"/>
              </a:lnSpc>
            </a:pPr>
            <a:r>
              <a:rPr sz="100" spc="3" dirty="0" smtClean="0">
                <a:latin typeface="Arial"/>
                <a:cs typeface="Arial"/>
              </a:rPr>
              <a:t>•</a:t>
            </a:r>
            <a:r>
              <a:rPr sz="1300" spc="64" dirty="0" smtClean="0">
                <a:latin typeface="Times New Roman"/>
                <a:cs typeface="Times New Roman"/>
              </a:rPr>
              <a:t>Peserta didik mampu menerangkan</a:t>
            </a:r>
            <a:endParaRPr sz="1300">
              <a:latin typeface="Times New Roman"/>
              <a:cs typeface="Times New Roman"/>
            </a:endParaRPr>
          </a:p>
          <a:p>
            <a:pPr marL="288924" marR="449448">
              <a:lnSpc>
                <a:spcPct val="100041"/>
              </a:lnSpc>
              <a:spcBef>
                <a:spcPts val="1564"/>
              </a:spcBef>
            </a:pPr>
            <a:r>
              <a:rPr sz="1300" spc="60" dirty="0" smtClean="0">
                <a:latin typeface="Times New Roman"/>
                <a:cs typeface="Times New Roman"/>
              </a:rPr>
              <a:t>lakukan untuk mencapai profesi tersebut</a:t>
            </a:r>
            <a:endParaRPr sz="1300">
              <a:latin typeface="Times New Roman"/>
              <a:cs typeface="Times New Roman"/>
            </a:endParaRPr>
          </a:p>
        </p:txBody>
      </p:sp>
      <p:sp>
        <p:nvSpPr>
          <p:cNvPr id="4" name="object 4"/>
          <p:cNvSpPr txBox="1"/>
          <p:nvPr/>
        </p:nvSpPr>
        <p:spPr>
          <a:xfrm>
            <a:off x="8475662" y="2885280"/>
            <a:ext cx="3113086" cy="2164556"/>
          </a:xfrm>
          <a:prstGeom prst="rect">
            <a:avLst/>
          </a:prstGeom>
        </p:spPr>
        <p:txBody>
          <a:bodyPr wrap="square" lIns="0" tIns="390" rIns="0" bIns="0" rtlCol="0">
            <a:noAutofit/>
          </a:bodyPr>
          <a:lstStyle/>
          <a:p>
            <a:pPr>
              <a:lnSpc>
                <a:spcPts val="500"/>
              </a:lnSpc>
            </a:pPr>
            <a:endParaRPr sz="500"/>
          </a:p>
          <a:p>
            <a:pPr marL="288924">
              <a:lnSpc>
                <a:spcPct val="95825"/>
              </a:lnSpc>
              <a:spcBef>
                <a:spcPts val="1000"/>
              </a:spcBef>
            </a:pPr>
            <a:r>
              <a:rPr sz="1300" b="1" spc="18" dirty="0" smtClean="0">
                <a:latin typeface="Times New Roman"/>
                <a:cs typeface="Times New Roman"/>
              </a:rPr>
              <a:t>Tugas:</a:t>
            </a:r>
            <a:endParaRPr sz="1300">
              <a:latin typeface="Times New Roman"/>
              <a:cs typeface="Times New Roman"/>
            </a:endParaRPr>
          </a:p>
          <a:p>
            <a:pPr marL="288924">
              <a:lnSpc>
                <a:spcPct val="95825"/>
              </a:lnSpc>
              <a:spcBef>
                <a:spcPts val="1625"/>
              </a:spcBef>
            </a:pPr>
            <a:r>
              <a:rPr sz="1300" spc="31" dirty="0" smtClean="0">
                <a:latin typeface="Times New Roman"/>
                <a:cs typeface="Times New Roman"/>
              </a:rPr>
              <a:t>yg sudah  disediakan.</a:t>
            </a:r>
            <a:endParaRPr sz="1300">
              <a:latin typeface="Times New Roman"/>
              <a:cs typeface="Times New Roman"/>
            </a:endParaRPr>
          </a:p>
          <a:p>
            <a:pPr marL="288924">
              <a:lnSpc>
                <a:spcPct val="95825"/>
              </a:lnSpc>
              <a:spcBef>
                <a:spcPts val="1625"/>
              </a:spcBef>
            </a:pPr>
            <a:r>
              <a:rPr sz="1300" spc="57" dirty="0" smtClean="0">
                <a:latin typeface="Times New Roman"/>
                <a:cs typeface="Times New Roman"/>
              </a:rPr>
              <a:t>tayangan tentang RTL berikut</a:t>
            </a:r>
            <a:endParaRPr sz="1300">
              <a:latin typeface="Times New Roman"/>
              <a:cs typeface="Times New Roman"/>
            </a:endParaRPr>
          </a:p>
          <a:p>
            <a:pPr marL="163605">
              <a:lnSpc>
                <a:spcPct val="101725"/>
              </a:lnSpc>
              <a:spcBef>
                <a:spcPts val="1601"/>
              </a:spcBef>
            </a:pPr>
            <a:r>
              <a:rPr sz="1300" spc="48" dirty="0" smtClean="0">
                <a:latin typeface="Calibri"/>
                <a:cs typeface="Calibri"/>
              </a:rPr>
              <a:t>3.</a:t>
            </a:r>
            <a:r>
              <a:rPr sz="1300" spc="57" dirty="0" smtClean="0">
                <a:latin typeface="Times New Roman"/>
                <a:cs typeface="Times New Roman"/>
              </a:rPr>
              <a:t>Peserta didik diminta mengisi</a:t>
            </a:r>
            <a:endParaRPr sz="1300">
              <a:latin typeface="Times New Roman"/>
              <a:cs typeface="Times New Roman"/>
            </a:endParaRPr>
          </a:p>
          <a:p>
            <a:pPr marL="163605">
              <a:lnSpc>
                <a:spcPct val="101725"/>
              </a:lnSpc>
              <a:spcBef>
                <a:spcPts val="1533"/>
              </a:spcBef>
            </a:pPr>
            <a:r>
              <a:rPr sz="1300" spc="43" dirty="0" smtClean="0">
                <a:latin typeface="Calibri"/>
                <a:cs typeface="Calibri"/>
              </a:rPr>
              <a:t>4.</a:t>
            </a:r>
            <a:r>
              <a:rPr sz="1300" spc="48" dirty="0" smtClean="0">
                <a:latin typeface="Times New Roman"/>
                <a:cs typeface="Times New Roman"/>
              </a:rPr>
              <a:t>Mengumpulkan RTL .</a:t>
            </a:r>
            <a:endParaRPr sz="1300">
              <a:latin typeface="Times New Roman"/>
              <a:cs typeface="Times New Roman"/>
            </a:endParaRPr>
          </a:p>
        </p:txBody>
      </p:sp>
      <p:sp>
        <p:nvSpPr>
          <p:cNvPr id="3" name="object 3"/>
          <p:cNvSpPr txBox="1"/>
          <p:nvPr/>
        </p:nvSpPr>
        <p:spPr>
          <a:xfrm>
            <a:off x="8475662" y="5049836"/>
            <a:ext cx="3113086" cy="1681163"/>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303212" y="168275"/>
            <a:ext cx="1811337" cy="6248399"/>
          </a:xfrm>
          <a:prstGeom prst="rect">
            <a:avLst/>
          </a:prstGeom>
        </p:spPr>
        <p:txBody>
          <a:bodyPr wrap="square" lIns="0" tIns="357" rIns="0" bIns="0" rtlCol="0">
            <a:noAutofit/>
          </a:bodyPr>
          <a:lstStyle/>
          <a:p>
            <a:pPr>
              <a:lnSpc>
                <a:spcPts val="950"/>
              </a:lnSpc>
            </a:pPr>
            <a:endParaRPr sz="950"/>
          </a:p>
          <a:p>
            <a:pPr marL="114300" marR="212029">
              <a:lnSpc>
                <a:spcPct val="100041"/>
              </a:lnSpc>
            </a:pPr>
            <a:r>
              <a:rPr sz="2000" b="1" dirty="0" smtClean="0">
                <a:solidFill>
                  <a:srgbClr val="EEEEEE"/>
                </a:solidFill>
                <a:latin typeface="Times New Roman"/>
                <a:cs typeface="Times New Roman"/>
              </a:rPr>
              <a:t>10.</a:t>
            </a:r>
            <a:r>
              <a:rPr sz="2000" b="1" spc="329" dirty="0" smtClean="0">
                <a:solidFill>
                  <a:srgbClr val="EEEEEE"/>
                </a:solidFill>
                <a:latin typeface="Times New Roman"/>
                <a:cs typeface="Times New Roman"/>
              </a:rPr>
              <a:t> </a:t>
            </a:r>
            <a:r>
              <a:rPr sz="2000" b="1" spc="-9" dirty="0" smtClean="0">
                <a:solidFill>
                  <a:srgbClr val="EEEEEE"/>
                </a:solidFill>
                <a:latin typeface="Times New Roman"/>
                <a:cs typeface="Times New Roman"/>
              </a:rPr>
              <a:t>R</a:t>
            </a:r>
            <a:r>
              <a:rPr sz="2000" b="1" spc="88" dirty="0" smtClean="0">
                <a:solidFill>
                  <a:srgbClr val="EEEEEE"/>
                </a:solidFill>
                <a:latin typeface="Times New Roman"/>
                <a:cs typeface="Times New Roman"/>
              </a:rPr>
              <a:t>encan</a:t>
            </a:r>
            <a:r>
              <a:rPr sz="2000" b="1" spc="19" dirty="0" smtClean="0">
                <a:solidFill>
                  <a:srgbClr val="EEEEEE"/>
                </a:solidFill>
                <a:latin typeface="Times New Roman"/>
                <a:cs typeface="Times New Roman"/>
              </a:rPr>
              <a:t>a</a:t>
            </a:r>
            <a:r>
              <a:rPr sz="2000" b="1" spc="9" dirty="0" smtClean="0">
                <a:solidFill>
                  <a:srgbClr val="EEEEEE"/>
                </a:solidFill>
                <a:latin typeface="Times New Roman"/>
                <a:cs typeface="Times New Roman"/>
              </a:rPr>
              <a:t> </a:t>
            </a:r>
            <a:r>
              <a:rPr sz="2000" b="1" spc="70" dirty="0" smtClean="0">
                <a:solidFill>
                  <a:srgbClr val="EEEEEE"/>
                </a:solidFill>
                <a:latin typeface="Times New Roman"/>
                <a:cs typeface="Times New Roman"/>
              </a:rPr>
              <a:t>Tinda</a:t>
            </a:r>
            <a:r>
              <a:rPr sz="2000" b="1" spc="87" dirty="0" smtClean="0">
                <a:solidFill>
                  <a:srgbClr val="EEEEEE"/>
                </a:solidFill>
                <a:latin typeface="Times New Roman"/>
                <a:cs typeface="Times New Roman"/>
              </a:rPr>
              <a:t>k</a:t>
            </a:r>
            <a:r>
              <a:rPr sz="2000" b="1" spc="39" dirty="0" smtClean="0">
                <a:solidFill>
                  <a:srgbClr val="EEEEEE"/>
                </a:solidFill>
                <a:latin typeface="Times New Roman"/>
                <a:cs typeface="Times New Roman"/>
              </a:rPr>
              <a:t> </a:t>
            </a:r>
            <a:r>
              <a:rPr sz="2000" b="1" spc="33" dirty="0" smtClean="0">
                <a:solidFill>
                  <a:srgbClr val="EEEEEE"/>
                </a:solidFill>
                <a:latin typeface="Times New Roman"/>
                <a:cs typeface="Times New Roman"/>
              </a:rPr>
              <a:t>Lan</a:t>
            </a:r>
            <a:r>
              <a:rPr sz="2000" b="1" spc="0" dirty="0" smtClean="0">
                <a:solidFill>
                  <a:srgbClr val="EEEEEE"/>
                </a:solidFill>
                <a:latin typeface="Times New Roman"/>
                <a:cs typeface="Times New Roman"/>
              </a:rPr>
              <a:t>jut(</a:t>
            </a:r>
            <a:r>
              <a:rPr sz="2000" b="1" spc="-19" dirty="0" smtClean="0">
                <a:solidFill>
                  <a:srgbClr val="EEEEEE"/>
                </a:solidFill>
                <a:latin typeface="Times New Roman"/>
                <a:cs typeface="Times New Roman"/>
              </a:rPr>
              <a:t>R</a:t>
            </a:r>
            <a:r>
              <a:rPr sz="2000" b="1" spc="12" dirty="0" smtClean="0">
                <a:solidFill>
                  <a:srgbClr val="EEEEEE"/>
                </a:solidFill>
                <a:latin typeface="Times New Roman"/>
                <a:cs typeface="Times New Roman"/>
              </a:rPr>
              <a:t>T</a:t>
            </a:r>
            <a:r>
              <a:rPr sz="2000" b="1" spc="3" dirty="0" smtClean="0">
                <a:solidFill>
                  <a:srgbClr val="EEEEEE"/>
                </a:solidFill>
                <a:latin typeface="Times New Roman"/>
                <a:cs typeface="Times New Roman"/>
              </a:rPr>
              <a:t>L</a:t>
            </a:r>
            <a:r>
              <a:rPr sz="2000" b="1" spc="-146" dirty="0" smtClean="0">
                <a:solidFill>
                  <a:srgbClr val="EEEEEE"/>
                </a:solidFill>
                <a:latin typeface="Times New Roman"/>
                <a:cs typeface="Times New Roman"/>
              </a:rPr>
              <a:t>)</a:t>
            </a:r>
            <a:endParaRPr sz="2000">
              <a:latin typeface="Times New Roman"/>
              <a:cs typeface="Times New Roman"/>
            </a:endParaRPr>
          </a:p>
          <a:p>
            <a:pPr marL="114300" marR="614085">
              <a:lnSpc>
                <a:spcPct val="100041"/>
              </a:lnSpc>
              <a:spcBef>
                <a:spcPts val="2872"/>
              </a:spcBef>
            </a:pPr>
            <a:r>
              <a:rPr sz="1600" b="1" spc="-50" dirty="0" smtClean="0">
                <a:solidFill>
                  <a:srgbClr val="EEEEEE"/>
                </a:solidFill>
                <a:latin typeface="Times New Roman"/>
                <a:cs typeface="Times New Roman"/>
              </a:rPr>
              <a:t>W</a:t>
            </a:r>
            <a:r>
              <a:rPr sz="1600" b="1" spc="0" dirty="0" smtClean="0">
                <a:solidFill>
                  <a:srgbClr val="EEEEEE"/>
                </a:solidFill>
                <a:latin typeface="Times New Roman"/>
                <a:cs typeface="Times New Roman"/>
              </a:rPr>
              <a:t>a</a:t>
            </a:r>
            <a:r>
              <a:rPr sz="1600" b="1" spc="-19" dirty="0" smtClean="0">
                <a:solidFill>
                  <a:srgbClr val="EEEEEE"/>
                </a:solidFill>
                <a:latin typeface="Times New Roman"/>
                <a:cs typeface="Times New Roman"/>
              </a:rPr>
              <a:t>k</a:t>
            </a:r>
            <a:r>
              <a:rPr sz="1600" b="1" spc="0" dirty="0" smtClean="0">
                <a:solidFill>
                  <a:srgbClr val="EEEEEE"/>
                </a:solidFill>
                <a:latin typeface="Times New Roman"/>
                <a:cs typeface="Times New Roman"/>
              </a:rPr>
              <a:t>tu:</a:t>
            </a:r>
            <a:r>
              <a:rPr sz="1600" b="1" spc="170" dirty="0" smtClean="0">
                <a:solidFill>
                  <a:srgbClr val="EEEEEE"/>
                </a:solidFill>
                <a:latin typeface="Times New Roman"/>
                <a:cs typeface="Times New Roman"/>
              </a:rPr>
              <a:t> </a:t>
            </a:r>
            <a:r>
              <a:rPr sz="1600" b="1" spc="95" dirty="0" smtClean="0">
                <a:solidFill>
                  <a:srgbClr val="EEEEEE"/>
                </a:solidFill>
                <a:latin typeface="Times New Roman"/>
                <a:cs typeface="Times New Roman"/>
              </a:rPr>
              <a:t>90</a:t>
            </a:r>
            <a:r>
              <a:rPr sz="1600" b="1" spc="47" dirty="0" smtClean="0">
                <a:solidFill>
                  <a:srgbClr val="EEEEEE"/>
                </a:solidFill>
                <a:latin typeface="Times New Roman"/>
                <a:cs typeface="Times New Roman"/>
              </a:rPr>
              <a:t> </a:t>
            </a:r>
            <a:r>
              <a:rPr sz="1600" b="1" spc="0" dirty="0" smtClean="0">
                <a:solidFill>
                  <a:srgbClr val="EEEEEE"/>
                </a:solidFill>
                <a:latin typeface="Times New Roman"/>
                <a:cs typeface="Times New Roman"/>
              </a:rPr>
              <a:t>menit/</a:t>
            </a:r>
            <a:r>
              <a:rPr sz="1600" b="1" spc="391" dirty="0" smtClean="0">
                <a:solidFill>
                  <a:srgbClr val="EEEEEE"/>
                </a:solidFill>
                <a:latin typeface="Times New Roman"/>
                <a:cs typeface="Times New Roman"/>
              </a:rPr>
              <a:t> </a:t>
            </a:r>
            <a:r>
              <a:rPr sz="1600" b="1" spc="0" dirty="0" smtClean="0">
                <a:solidFill>
                  <a:srgbClr val="EEEEEE"/>
                </a:solidFill>
                <a:latin typeface="Times New Roman"/>
                <a:cs typeface="Times New Roman"/>
              </a:rPr>
              <a:t>2</a:t>
            </a:r>
            <a:r>
              <a:rPr sz="1600" b="1" spc="95" dirty="0" smtClean="0">
                <a:solidFill>
                  <a:srgbClr val="EEEEEE"/>
                </a:solidFill>
                <a:latin typeface="Times New Roman"/>
                <a:cs typeface="Times New Roman"/>
              </a:rPr>
              <a:t> </a:t>
            </a:r>
            <a:r>
              <a:rPr sz="1600" b="1" spc="-117" dirty="0" smtClean="0">
                <a:solidFill>
                  <a:srgbClr val="EEEEEE"/>
                </a:solidFill>
                <a:latin typeface="Times New Roman"/>
                <a:cs typeface="Times New Roman"/>
              </a:rPr>
              <a:t>J</a:t>
            </a:r>
            <a:r>
              <a:rPr sz="1600" b="1" spc="116" dirty="0" smtClean="0">
                <a:solidFill>
                  <a:srgbClr val="EEEEEE"/>
                </a:solidFill>
                <a:latin typeface="Times New Roman"/>
                <a:cs typeface="Times New Roman"/>
              </a:rPr>
              <a:t>P</a:t>
            </a:r>
            <a:endParaRPr sz="1600">
              <a:latin typeface="Times New Roman"/>
              <a:cs typeface="Times New Roman"/>
            </a:endParaRPr>
          </a:p>
          <a:p>
            <a:pPr marL="114300" marR="522848">
              <a:lnSpc>
                <a:spcPct val="100041"/>
              </a:lnSpc>
              <a:spcBef>
                <a:spcPts val="1922"/>
              </a:spcBef>
            </a:pPr>
            <a:r>
              <a:rPr sz="1600" b="1" spc="35" dirty="0" smtClean="0">
                <a:solidFill>
                  <a:srgbClr val="EEEEEE"/>
                </a:solidFill>
                <a:latin typeface="Times New Roman"/>
                <a:cs typeface="Times New Roman"/>
              </a:rPr>
              <a:t>Peran Guru: Fasilitator</a:t>
            </a:r>
            <a:endParaRPr sz="1600">
              <a:latin typeface="Times New Roman"/>
              <a:cs typeface="Times New Roman"/>
            </a:endParaRPr>
          </a:p>
          <a:p>
            <a:pPr marL="114300" marR="270677">
              <a:lnSpc>
                <a:spcPct val="100041"/>
              </a:lnSpc>
              <a:spcBef>
                <a:spcPts val="1922"/>
              </a:spcBef>
            </a:pPr>
            <a:r>
              <a:rPr sz="1600" b="1" spc="57" dirty="0" smtClean="0">
                <a:solidFill>
                  <a:srgbClr val="EEEEEE"/>
                </a:solidFill>
                <a:latin typeface="Times New Roman"/>
                <a:cs typeface="Times New Roman"/>
              </a:rPr>
              <a:t>Dimensi Proﬁl Pelajar Pancasila :</a:t>
            </a:r>
            <a:endParaRPr sz="1600">
              <a:latin typeface="Times New Roman"/>
              <a:cs typeface="Times New Roman"/>
            </a:endParaRPr>
          </a:p>
          <a:p>
            <a:pPr marL="114300" marR="83327">
              <a:lnSpc>
                <a:spcPct val="100041"/>
              </a:lnSpc>
              <a:spcBef>
                <a:spcPts val="1682"/>
              </a:spcBef>
            </a:pPr>
            <a:r>
              <a:rPr sz="1600" b="1" spc="36" dirty="0" smtClean="0">
                <a:solidFill>
                  <a:srgbClr val="EEEEEE"/>
                </a:solidFill>
                <a:latin typeface="Times New Roman"/>
                <a:cs typeface="Times New Roman"/>
              </a:rPr>
              <a:t>Mandiri,  creatif, berkebhinekaan global, beriman,dan bertaqwa kepada Tuhan Yang Maha Esa, serta berakhlak  mulia</a:t>
            </a:r>
            <a:endParaRPr sz="16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0" y="0"/>
            <a:ext cx="12192000" cy="6858000"/>
          </a:xfrm>
          <a:custGeom>
            <a:avLst/>
            <a:gdLst/>
            <a:ahLst/>
            <a:cxnLst/>
            <a:rect l="l" t="t" r="r" b="b"/>
            <a:pathLst>
              <a:path w="12192000" h="6858000">
                <a:moveTo>
                  <a:pt x="12192000" y="0"/>
                </a:moveTo>
                <a:lnTo>
                  <a:pt x="61036" y="61036"/>
                </a:lnTo>
                <a:lnTo>
                  <a:pt x="12130964" y="61036"/>
                </a:lnTo>
                <a:lnTo>
                  <a:pt x="12130964" y="6796964"/>
                </a:lnTo>
                <a:lnTo>
                  <a:pt x="61036" y="6796964"/>
                </a:lnTo>
                <a:lnTo>
                  <a:pt x="61036" y="61036"/>
                </a:lnTo>
                <a:lnTo>
                  <a:pt x="0" y="0"/>
                </a:lnTo>
                <a:lnTo>
                  <a:pt x="0" y="6858000"/>
                </a:lnTo>
                <a:lnTo>
                  <a:pt x="12192000" y="6858000"/>
                </a:lnTo>
                <a:lnTo>
                  <a:pt x="12192000" y="0"/>
                </a:lnTo>
                <a:close/>
              </a:path>
              <a:path w="12192000" h="6858000">
                <a:moveTo>
                  <a:pt x="12192000" y="0"/>
                </a:moveTo>
                <a:lnTo>
                  <a:pt x="0" y="0"/>
                </a:lnTo>
                <a:lnTo>
                  <a:pt x="61036" y="61036"/>
                </a:lnTo>
                <a:lnTo>
                  <a:pt x="12192000" y="0"/>
                </a:lnTo>
                <a:close/>
              </a:path>
            </a:pathLst>
          </a:custGeom>
          <a:solidFill>
            <a:srgbClr val="262626"/>
          </a:solidFill>
        </p:spPr>
        <p:txBody>
          <a:bodyPr wrap="square" lIns="0" tIns="0" rIns="0" bIns="0" rtlCol="0">
            <a:noAutofit/>
          </a:bodyPr>
          <a:lstStyle/>
          <a:p>
            <a:endParaRPr/>
          </a:p>
        </p:txBody>
      </p:sp>
      <p:sp>
        <p:nvSpPr>
          <p:cNvPr id="30" name="object 30"/>
          <p:cNvSpPr/>
          <p:nvPr/>
        </p:nvSpPr>
        <p:spPr>
          <a:xfrm>
            <a:off x="5391150" y="61036"/>
            <a:ext cx="6739813" cy="269164"/>
          </a:xfrm>
          <a:custGeom>
            <a:avLst/>
            <a:gdLst/>
            <a:ahLst/>
            <a:cxnLst/>
            <a:rect l="l" t="t" r="r" b="b"/>
            <a:pathLst>
              <a:path w="6739813" h="269164">
                <a:moveTo>
                  <a:pt x="0" y="0"/>
                </a:moveTo>
                <a:lnTo>
                  <a:pt x="6739813" y="0"/>
                </a:lnTo>
                <a:lnTo>
                  <a:pt x="6739813" y="269164"/>
                </a:lnTo>
                <a:lnTo>
                  <a:pt x="0" y="269164"/>
                </a:lnTo>
                <a:lnTo>
                  <a:pt x="0" y="0"/>
                </a:lnTo>
                <a:close/>
              </a:path>
            </a:pathLst>
          </a:custGeom>
          <a:solidFill>
            <a:srgbClr val="262626"/>
          </a:solidFill>
        </p:spPr>
        <p:txBody>
          <a:bodyPr wrap="square" lIns="0" tIns="0" rIns="0" bIns="0" rtlCol="0">
            <a:noAutofit/>
          </a:bodyPr>
          <a:lstStyle/>
          <a:p>
            <a:endParaRPr/>
          </a:p>
        </p:txBody>
      </p:sp>
      <p:sp>
        <p:nvSpPr>
          <p:cNvPr id="31" name="object 31"/>
          <p:cNvSpPr/>
          <p:nvPr/>
        </p:nvSpPr>
        <p:spPr>
          <a:xfrm>
            <a:off x="5391150" y="906462"/>
            <a:ext cx="6739813" cy="5890502"/>
          </a:xfrm>
          <a:custGeom>
            <a:avLst/>
            <a:gdLst/>
            <a:ahLst/>
            <a:cxnLst/>
            <a:rect l="l" t="t" r="r" b="b"/>
            <a:pathLst>
              <a:path w="6739813" h="5890502">
                <a:moveTo>
                  <a:pt x="0" y="0"/>
                </a:moveTo>
                <a:lnTo>
                  <a:pt x="6739813" y="0"/>
                </a:lnTo>
                <a:lnTo>
                  <a:pt x="6739813" y="5890502"/>
                </a:lnTo>
                <a:lnTo>
                  <a:pt x="0" y="5890502"/>
                </a:lnTo>
                <a:lnTo>
                  <a:pt x="0" y="0"/>
                </a:lnTo>
                <a:close/>
              </a:path>
            </a:pathLst>
          </a:custGeom>
          <a:solidFill>
            <a:srgbClr val="262626"/>
          </a:solidFill>
        </p:spPr>
        <p:txBody>
          <a:bodyPr wrap="square" lIns="0" tIns="0" rIns="0" bIns="0" rtlCol="0">
            <a:noAutofit/>
          </a:bodyPr>
          <a:lstStyle/>
          <a:p>
            <a:endParaRPr/>
          </a:p>
        </p:txBody>
      </p:sp>
      <p:sp>
        <p:nvSpPr>
          <p:cNvPr id="32" name="object 32"/>
          <p:cNvSpPr/>
          <p:nvPr/>
        </p:nvSpPr>
        <p:spPr>
          <a:xfrm>
            <a:off x="0" y="0"/>
            <a:ext cx="5391150" cy="6858000"/>
          </a:xfrm>
          <a:custGeom>
            <a:avLst/>
            <a:gdLst/>
            <a:ahLst/>
            <a:cxnLst/>
            <a:rect l="l" t="t" r="r" b="b"/>
            <a:pathLst>
              <a:path w="5391150" h="6858000">
                <a:moveTo>
                  <a:pt x="5391150" y="0"/>
                </a:moveTo>
                <a:lnTo>
                  <a:pt x="0" y="0"/>
                </a:lnTo>
                <a:lnTo>
                  <a:pt x="0" y="6858000"/>
                </a:lnTo>
                <a:lnTo>
                  <a:pt x="5391150" y="6858000"/>
                </a:lnTo>
                <a:lnTo>
                  <a:pt x="5391150" y="0"/>
                </a:lnTo>
                <a:close/>
              </a:path>
            </a:pathLst>
          </a:custGeom>
          <a:solidFill>
            <a:srgbClr val="E74C22"/>
          </a:solidFill>
        </p:spPr>
        <p:txBody>
          <a:bodyPr wrap="square" lIns="0" tIns="0" rIns="0" bIns="0" rtlCol="0">
            <a:noAutofit/>
          </a:bodyPr>
          <a:lstStyle/>
          <a:p>
            <a:endParaRPr/>
          </a:p>
        </p:txBody>
      </p:sp>
      <p:sp>
        <p:nvSpPr>
          <p:cNvPr id="33" name="object 33"/>
          <p:cNvSpPr/>
          <p:nvPr/>
        </p:nvSpPr>
        <p:spPr>
          <a:xfrm>
            <a:off x="144462" y="1112838"/>
            <a:ext cx="2400300" cy="1362074"/>
          </a:xfrm>
          <a:custGeom>
            <a:avLst/>
            <a:gdLst/>
            <a:ahLst/>
            <a:cxnLst/>
            <a:rect l="l" t="t" r="r" b="b"/>
            <a:pathLst>
              <a:path w="2400300" h="1362074">
                <a:moveTo>
                  <a:pt x="0" y="0"/>
                </a:moveTo>
                <a:lnTo>
                  <a:pt x="2400300" y="0"/>
                </a:lnTo>
                <a:lnTo>
                  <a:pt x="2400300" y="1362074"/>
                </a:lnTo>
                <a:lnTo>
                  <a:pt x="0" y="1362074"/>
                </a:lnTo>
                <a:lnTo>
                  <a:pt x="0" y="0"/>
                </a:lnTo>
                <a:close/>
              </a:path>
            </a:pathLst>
          </a:custGeom>
          <a:solidFill>
            <a:srgbClr val="000000">
              <a:alpha val="0"/>
            </a:srgbClr>
          </a:solidFill>
        </p:spPr>
        <p:txBody>
          <a:bodyPr wrap="square" lIns="0" tIns="0" rIns="0" bIns="0" rtlCol="0">
            <a:noAutofit/>
          </a:bodyPr>
          <a:lstStyle/>
          <a:p>
            <a:endParaRPr/>
          </a:p>
        </p:txBody>
      </p:sp>
      <p:sp>
        <p:nvSpPr>
          <p:cNvPr id="34" name="object 34"/>
          <p:cNvSpPr/>
          <p:nvPr/>
        </p:nvSpPr>
        <p:spPr>
          <a:xfrm>
            <a:off x="0" y="165100"/>
            <a:ext cx="1008062" cy="1016000"/>
          </a:xfrm>
          <a:custGeom>
            <a:avLst/>
            <a:gdLst/>
            <a:ahLst/>
            <a:cxnLst/>
            <a:rect l="l" t="t" r="r" b="b"/>
            <a:pathLst>
              <a:path w="1008062" h="1016000">
                <a:moveTo>
                  <a:pt x="0" y="0"/>
                </a:moveTo>
                <a:lnTo>
                  <a:pt x="1008062" y="0"/>
                </a:lnTo>
                <a:lnTo>
                  <a:pt x="1008062" y="1016000"/>
                </a:lnTo>
                <a:lnTo>
                  <a:pt x="0" y="1016000"/>
                </a:lnTo>
                <a:lnTo>
                  <a:pt x="0" y="0"/>
                </a:lnTo>
                <a:close/>
              </a:path>
            </a:pathLst>
          </a:custGeom>
          <a:solidFill>
            <a:srgbClr val="000000">
              <a:alpha val="0"/>
            </a:srgbClr>
          </a:solidFill>
        </p:spPr>
        <p:txBody>
          <a:bodyPr wrap="square" lIns="0" tIns="0" rIns="0" bIns="0" rtlCol="0">
            <a:noAutofit/>
          </a:bodyPr>
          <a:lstStyle/>
          <a:p>
            <a:endParaRPr/>
          </a:p>
        </p:txBody>
      </p:sp>
      <p:sp>
        <p:nvSpPr>
          <p:cNvPr id="35" name="object 35"/>
          <p:cNvSpPr/>
          <p:nvPr/>
        </p:nvSpPr>
        <p:spPr>
          <a:xfrm>
            <a:off x="4124325" y="0"/>
            <a:ext cx="1266825" cy="696912"/>
          </a:xfrm>
          <a:custGeom>
            <a:avLst/>
            <a:gdLst/>
            <a:ahLst/>
            <a:cxnLst/>
            <a:rect l="l" t="t" r="r" b="b"/>
            <a:pathLst>
              <a:path w="1266825" h="696912">
                <a:moveTo>
                  <a:pt x="1266825" y="696912"/>
                </a:moveTo>
                <a:lnTo>
                  <a:pt x="419930" y="696912"/>
                </a:lnTo>
                <a:lnTo>
                  <a:pt x="0" y="0"/>
                </a:lnTo>
                <a:lnTo>
                  <a:pt x="1266825" y="0"/>
                </a:lnTo>
                <a:lnTo>
                  <a:pt x="1266825" y="696912"/>
                </a:lnTo>
                <a:close/>
              </a:path>
            </a:pathLst>
          </a:custGeom>
          <a:solidFill>
            <a:srgbClr val="262626"/>
          </a:solidFill>
        </p:spPr>
        <p:txBody>
          <a:bodyPr wrap="square" lIns="0" tIns="0" rIns="0" bIns="0" rtlCol="0">
            <a:noAutofit/>
          </a:bodyPr>
          <a:lstStyle/>
          <a:p>
            <a:endParaRPr/>
          </a:p>
        </p:txBody>
      </p:sp>
      <p:sp>
        <p:nvSpPr>
          <p:cNvPr id="36" name="object 36"/>
          <p:cNvSpPr/>
          <p:nvPr/>
        </p:nvSpPr>
        <p:spPr>
          <a:xfrm>
            <a:off x="5486400" y="906462"/>
            <a:ext cx="6565900" cy="4808536"/>
          </a:xfrm>
          <a:custGeom>
            <a:avLst/>
            <a:gdLst/>
            <a:ahLst/>
            <a:cxnLst/>
            <a:rect l="l" t="t" r="r" b="b"/>
            <a:pathLst>
              <a:path w="6565900" h="4808536">
                <a:moveTo>
                  <a:pt x="0" y="0"/>
                </a:moveTo>
                <a:lnTo>
                  <a:pt x="6565900" y="0"/>
                </a:lnTo>
                <a:lnTo>
                  <a:pt x="6565900" y="4808536"/>
                </a:lnTo>
                <a:lnTo>
                  <a:pt x="0" y="4808536"/>
                </a:lnTo>
                <a:lnTo>
                  <a:pt x="0" y="0"/>
                </a:lnTo>
                <a:close/>
              </a:path>
            </a:pathLst>
          </a:custGeom>
          <a:solidFill>
            <a:srgbClr val="000000">
              <a:alpha val="0"/>
            </a:srgbClr>
          </a:solidFill>
        </p:spPr>
        <p:txBody>
          <a:bodyPr wrap="square" lIns="0" tIns="0" rIns="0" bIns="0" rtlCol="0">
            <a:noAutofit/>
          </a:bodyPr>
          <a:lstStyle/>
          <a:p>
            <a:endParaRPr/>
          </a:p>
        </p:txBody>
      </p:sp>
      <p:sp>
        <p:nvSpPr>
          <p:cNvPr id="37" name="object 37"/>
          <p:cNvSpPr/>
          <p:nvPr/>
        </p:nvSpPr>
        <p:spPr>
          <a:xfrm>
            <a:off x="5391150" y="330200"/>
            <a:ext cx="6731000" cy="576262"/>
          </a:xfrm>
          <a:custGeom>
            <a:avLst/>
            <a:gdLst/>
            <a:ahLst/>
            <a:cxnLst/>
            <a:rect l="l" t="t" r="r" b="b"/>
            <a:pathLst>
              <a:path w="6731000" h="576262">
                <a:moveTo>
                  <a:pt x="0" y="0"/>
                </a:moveTo>
                <a:lnTo>
                  <a:pt x="6731000" y="0"/>
                </a:lnTo>
                <a:lnTo>
                  <a:pt x="6731000" y="576262"/>
                </a:lnTo>
                <a:lnTo>
                  <a:pt x="0" y="576262"/>
                </a:lnTo>
                <a:lnTo>
                  <a:pt x="0" y="0"/>
                </a:lnTo>
                <a:close/>
              </a:path>
            </a:pathLst>
          </a:custGeom>
          <a:solidFill>
            <a:srgbClr val="000000">
              <a:alpha val="0"/>
            </a:srgbClr>
          </a:solidFill>
        </p:spPr>
        <p:txBody>
          <a:bodyPr wrap="square" lIns="0" tIns="0" rIns="0" bIns="0" rtlCol="0">
            <a:noAutofit/>
          </a:bodyPr>
          <a:lstStyle/>
          <a:p>
            <a:endParaRPr/>
          </a:p>
        </p:txBody>
      </p:sp>
      <p:sp>
        <p:nvSpPr>
          <p:cNvPr id="38" name="object 38"/>
          <p:cNvSpPr/>
          <p:nvPr/>
        </p:nvSpPr>
        <p:spPr>
          <a:xfrm>
            <a:off x="449262" y="1116012"/>
            <a:ext cx="4587875" cy="4625975"/>
          </a:xfrm>
          <a:custGeom>
            <a:avLst/>
            <a:gdLst/>
            <a:ahLst/>
            <a:cxnLst/>
            <a:rect l="l" t="t" r="r" b="b"/>
            <a:pathLst>
              <a:path w="4587875" h="4625975">
                <a:moveTo>
                  <a:pt x="653969" y="813744"/>
                </a:moveTo>
                <a:lnTo>
                  <a:pt x="779714" y="697228"/>
                </a:lnTo>
                <a:lnTo>
                  <a:pt x="914133" y="590537"/>
                </a:lnTo>
                <a:lnTo>
                  <a:pt x="1056652" y="494246"/>
                </a:lnTo>
                <a:lnTo>
                  <a:pt x="1206695" y="408929"/>
                </a:lnTo>
                <a:lnTo>
                  <a:pt x="1363688" y="335160"/>
                </a:lnTo>
                <a:lnTo>
                  <a:pt x="1527056" y="273516"/>
                </a:lnTo>
                <a:lnTo>
                  <a:pt x="1696225" y="224569"/>
                </a:lnTo>
                <a:lnTo>
                  <a:pt x="1870621" y="188896"/>
                </a:lnTo>
                <a:lnTo>
                  <a:pt x="2049667" y="167071"/>
                </a:lnTo>
                <a:lnTo>
                  <a:pt x="2232791" y="159668"/>
                </a:lnTo>
                <a:lnTo>
                  <a:pt x="2303105" y="160754"/>
                </a:lnTo>
                <a:lnTo>
                  <a:pt x="2372876" y="163993"/>
                </a:lnTo>
                <a:lnTo>
                  <a:pt x="2442073" y="169352"/>
                </a:lnTo>
                <a:lnTo>
                  <a:pt x="2510664" y="176800"/>
                </a:lnTo>
                <a:lnTo>
                  <a:pt x="2578615" y="186306"/>
                </a:lnTo>
                <a:lnTo>
                  <a:pt x="2645895" y="197838"/>
                </a:lnTo>
                <a:lnTo>
                  <a:pt x="2712470" y="211366"/>
                </a:lnTo>
                <a:lnTo>
                  <a:pt x="2778310" y="226858"/>
                </a:lnTo>
                <a:lnTo>
                  <a:pt x="2843381" y="244283"/>
                </a:lnTo>
                <a:lnTo>
                  <a:pt x="2907652" y="263608"/>
                </a:lnTo>
                <a:lnTo>
                  <a:pt x="2971089" y="284804"/>
                </a:lnTo>
                <a:lnTo>
                  <a:pt x="3033661" y="307838"/>
                </a:lnTo>
                <a:lnTo>
                  <a:pt x="3095335" y="332680"/>
                </a:lnTo>
                <a:lnTo>
                  <a:pt x="3156079" y="359298"/>
                </a:lnTo>
                <a:lnTo>
                  <a:pt x="3215861" y="387660"/>
                </a:lnTo>
                <a:lnTo>
                  <a:pt x="3274648" y="417736"/>
                </a:lnTo>
                <a:lnTo>
                  <a:pt x="3332407" y="449493"/>
                </a:lnTo>
                <a:lnTo>
                  <a:pt x="3389108" y="482901"/>
                </a:lnTo>
                <a:lnTo>
                  <a:pt x="3444716" y="517929"/>
                </a:lnTo>
                <a:lnTo>
                  <a:pt x="3499201" y="554545"/>
                </a:lnTo>
                <a:lnTo>
                  <a:pt x="3508787" y="707575"/>
                </a:lnTo>
                <a:lnTo>
                  <a:pt x="3302382" y="914013"/>
                </a:lnTo>
                <a:lnTo>
                  <a:pt x="3256901" y="881763"/>
                </a:lnTo>
                <a:lnTo>
                  <a:pt x="3210397" y="850907"/>
                </a:lnTo>
                <a:lnTo>
                  <a:pt x="3162900" y="821472"/>
                </a:lnTo>
                <a:lnTo>
                  <a:pt x="3114441" y="793487"/>
                </a:lnTo>
                <a:lnTo>
                  <a:pt x="3065050" y="766981"/>
                </a:lnTo>
                <a:lnTo>
                  <a:pt x="3014757" y="741980"/>
                </a:lnTo>
                <a:lnTo>
                  <a:pt x="2963591" y="718514"/>
                </a:lnTo>
                <a:lnTo>
                  <a:pt x="2911584" y="696610"/>
                </a:lnTo>
                <a:lnTo>
                  <a:pt x="2858765" y="676297"/>
                </a:lnTo>
                <a:lnTo>
                  <a:pt x="2805164" y="657603"/>
                </a:lnTo>
                <a:lnTo>
                  <a:pt x="2750811" y="640555"/>
                </a:lnTo>
                <a:lnTo>
                  <a:pt x="2695738" y="625183"/>
                </a:lnTo>
                <a:lnTo>
                  <a:pt x="2639973" y="611513"/>
                </a:lnTo>
                <a:lnTo>
                  <a:pt x="2583546" y="599575"/>
                </a:lnTo>
                <a:lnTo>
                  <a:pt x="2526489" y="589396"/>
                </a:lnTo>
                <a:lnTo>
                  <a:pt x="2468831" y="581005"/>
                </a:lnTo>
                <a:lnTo>
                  <a:pt x="2410602" y="574430"/>
                </a:lnTo>
                <a:lnTo>
                  <a:pt x="2351832" y="569698"/>
                </a:lnTo>
                <a:lnTo>
                  <a:pt x="2292552" y="566838"/>
                </a:lnTo>
                <a:lnTo>
                  <a:pt x="2232791" y="565879"/>
                </a:lnTo>
                <a:lnTo>
                  <a:pt x="2082978" y="571935"/>
                </a:lnTo>
                <a:lnTo>
                  <a:pt x="1936499" y="589791"/>
                </a:lnTo>
                <a:lnTo>
                  <a:pt x="1793827" y="618975"/>
                </a:lnTo>
                <a:lnTo>
                  <a:pt x="1655430" y="659018"/>
                </a:lnTo>
                <a:lnTo>
                  <a:pt x="1521778" y="709449"/>
                </a:lnTo>
                <a:lnTo>
                  <a:pt x="1393342" y="769799"/>
                </a:lnTo>
                <a:lnTo>
                  <a:pt x="1270592" y="839597"/>
                </a:lnTo>
                <a:lnTo>
                  <a:pt x="1153997" y="918373"/>
                </a:lnTo>
                <a:lnTo>
                  <a:pt x="1044029" y="1005657"/>
                </a:lnTo>
                <a:lnTo>
                  <a:pt x="941157" y="1100978"/>
                </a:lnTo>
                <a:lnTo>
                  <a:pt x="845851" y="1203867"/>
                </a:lnTo>
                <a:lnTo>
                  <a:pt x="758581" y="1313853"/>
                </a:lnTo>
                <a:lnTo>
                  <a:pt x="679818" y="1430466"/>
                </a:lnTo>
                <a:lnTo>
                  <a:pt x="610032" y="1553236"/>
                </a:lnTo>
                <a:lnTo>
                  <a:pt x="549691" y="1681693"/>
                </a:lnTo>
                <a:lnTo>
                  <a:pt x="499268" y="1815367"/>
                </a:lnTo>
                <a:lnTo>
                  <a:pt x="459232" y="1953786"/>
                </a:lnTo>
                <a:lnTo>
                  <a:pt x="430052" y="2096482"/>
                </a:lnTo>
                <a:lnTo>
                  <a:pt x="412200" y="2242984"/>
                </a:lnTo>
                <a:lnTo>
                  <a:pt x="406144" y="2392822"/>
                </a:lnTo>
                <a:lnTo>
                  <a:pt x="412200" y="2542659"/>
                </a:lnTo>
                <a:lnTo>
                  <a:pt x="430052" y="2689161"/>
                </a:lnTo>
                <a:lnTo>
                  <a:pt x="459232" y="2831857"/>
                </a:lnTo>
                <a:lnTo>
                  <a:pt x="499268" y="2970276"/>
                </a:lnTo>
                <a:lnTo>
                  <a:pt x="549691" y="3103950"/>
                </a:lnTo>
                <a:lnTo>
                  <a:pt x="610032" y="3232406"/>
                </a:lnTo>
                <a:lnTo>
                  <a:pt x="679818" y="3355177"/>
                </a:lnTo>
                <a:lnTo>
                  <a:pt x="758581" y="3471790"/>
                </a:lnTo>
                <a:lnTo>
                  <a:pt x="845851" y="3581776"/>
                </a:lnTo>
                <a:lnTo>
                  <a:pt x="941157" y="3684665"/>
                </a:lnTo>
                <a:lnTo>
                  <a:pt x="1044029" y="3779986"/>
                </a:lnTo>
                <a:lnTo>
                  <a:pt x="1153997" y="3867270"/>
                </a:lnTo>
                <a:lnTo>
                  <a:pt x="1270592" y="3946046"/>
                </a:lnTo>
                <a:lnTo>
                  <a:pt x="1393342" y="4015844"/>
                </a:lnTo>
                <a:lnTo>
                  <a:pt x="1521778" y="4076194"/>
                </a:lnTo>
                <a:lnTo>
                  <a:pt x="1655430" y="4126625"/>
                </a:lnTo>
                <a:lnTo>
                  <a:pt x="1793827" y="4166668"/>
                </a:lnTo>
                <a:lnTo>
                  <a:pt x="1936499" y="4195852"/>
                </a:lnTo>
                <a:lnTo>
                  <a:pt x="2082978" y="4213708"/>
                </a:lnTo>
                <a:lnTo>
                  <a:pt x="2232791" y="4219764"/>
                </a:lnTo>
                <a:lnTo>
                  <a:pt x="2382604" y="4213708"/>
                </a:lnTo>
                <a:lnTo>
                  <a:pt x="2529082" y="4195852"/>
                </a:lnTo>
                <a:lnTo>
                  <a:pt x="2671755" y="4166668"/>
                </a:lnTo>
                <a:lnTo>
                  <a:pt x="2810152" y="4126625"/>
                </a:lnTo>
                <a:lnTo>
                  <a:pt x="2943804" y="4076194"/>
                </a:lnTo>
                <a:lnTo>
                  <a:pt x="3072240" y="4015844"/>
                </a:lnTo>
                <a:lnTo>
                  <a:pt x="3194990" y="3946046"/>
                </a:lnTo>
                <a:lnTo>
                  <a:pt x="3311584" y="3867270"/>
                </a:lnTo>
                <a:lnTo>
                  <a:pt x="3421553" y="3779986"/>
                </a:lnTo>
                <a:lnTo>
                  <a:pt x="3524425" y="3684665"/>
                </a:lnTo>
                <a:lnTo>
                  <a:pt x="3619731" y="3581776"/>
                </a:lnTo>
                <a:lnTo>
                  <a:pt x="3707000" y="3471790"/>
                </a:lnTo>
                <a:lnTo>
                  <a:pt x="3785763" y="3355177"/>
                </a:lnTo>
                <a:lnTo>
                  <a:pt x="3855550" y="3232406"/>
                </a:lnTo>
                <a:lnTo>
                  <a:pt x="3915890" y="3103950"/>
                </a:lnTo>
                <a:lnTo>
                  <a:pt x="3966313" y="2970276"/>
                </a:lnTo>
                <a:lnTo>
                  <a:pt x="4006350" y="2831857"/>
                </a:lnTo>
                <a:lnTo>
                  <a:pt x="4035529" y="2689161"/>
                </a:lnTo>
                <a:lnTo>
                  <a:pt x="4053382" y="2542659"/>
                </a:lnTo>
                <a:lnTo>
                  <a:pt x="4059437" y="2392822"/>
                </a:lnTo>
                <a:lnTo>
                  <a:pt x="4058403" y="2330763"/>
                </a:lnTo>
                <a:lnTo>
                  <a:pt x="4055321" y="2269224"/>
                </a:lnTo>
                <a:lnTo>
                  <a:pt x="4050224" y="2208239"/>
                </a:lnTo>
                <a:lnTo>
                  <a:pt x="4043142" y="2147840"/>
                </a:lnTo>
                <a:lnTo>
                  <a:pt x="4034107" y="2088061"/>
                </a:lnTo>
                <a:lnTo>
                  <a:pt x="4023152" y="2028937"/>
                </a:lnTo>
                <a:lnTo>
                  <a:pt x="4010307" y="1970501"/>
                </a:lnTo>
                <a:lnTo>
                  <a:pt x="3995604" y="1912787"/>
                </a:lnTo>
                <a:lnTo>
                  <a:pt x="3979074" y="1855829"/>
                </a:lnTo>
                <a:lnTo>
                  <a:pt x="3960750" y="1799659"/>
                </a:lnTo>
                <a:lnTo>
                  <a:pt x="3940663" y="1744313"/>
                </a:lnTo>
                <a:lnTo>
                  <a:pt x="3918844" y="1689823"/>
                </a:lnTo>
                <a:lnTo>
                  <a:pt x="3895324" y="1636224"/>
                </a:lnTo>
                <a:lnTo>
                  <a:pt x="3870137" y="1583549"/>
                </a:lnTo>
                <a:lnTo>
                  <a:pt x="3843312" y="1531831"/>
                </a:lnTo>
                <a:lnTo>
                  <a:pt x="3814883" y="1481106"/>
                </a:lnTo>
                <a:lnTo>
                  <a:pt x="3784879" y="1431405"/>
                </a:lnTo>
                <a:lnTo>
                  <a:pt x="3753334" y="1382764"/>
                </a:lnTo>
                <a:lnTo>
                  <a:pt x="3720278" y="1335216"/>
                </a:lnTo>
                <a:lnTo>
                  <a:pt x="3685742" y="1288794"/>
                </a:lnTo>
                <a:lnTo>
                  <a:pt x="3870424" y="1104084"/>
                </a:lnTo>
                <a:lnTo>
                  <a:pt x="4063265" y="1116168"/>
                </a:lnTo>
                <a:lnTo>
                  <a:pt x="4100567" y="1170932"/>
                </a:lnTo>
                <a:lnTo>
                  <a:pt x="4136252" y="1226852"/>
                </a:lnTo>
                <a:lnTo>
                  <a:pt x="4170288" y="1283894"/>
                </a:lnTo>
                <a:lnTo>
                  <a:pt x="4202642" y="1342024"/>
                </a:lnTo>
                <a:lnTo>
                  <a:pt x="4233283" y="1401209"/>
                </a:lnTo>
                <a:lnTo>
                  <a:pt x="4262179" y="1461415"/>
                </a:lnTo>
                <a:lnTo>
                  <a:pt x="4289299" y="1522609"/>
                </a:lnTo>
                <a:lnTo>
                  <a:pt x="4314609" y="1584758"/>
                </a:lnTo>
                <a:lnTo>
                  <a:pt x="4338078" y="1647828"/>
                </a:lnTo>
                <a:lnTo>
                  <a:pt x="4359673" y="1711785"/>
                </a:lnTo>
                <a:lnTo>
                  <a:pt x="4379364" y="1776597"/>
                </a:lnTo>
                <a:lnTo>
                  <a:pt x="4397118" y="1842229"/>
                </a:lnTo>
                <a:lnTo>
                  <a:pt x="4412903" y="1908649"/>
                </a:lnTo>
                <a:lnTo>
                  <a:pt x="4426688" y="1975823"/>
                </a:lnTo>
                <a:lnTo>
                  <a:pt x="4438439" y="2043717"/>
                </a:lnTo>
                <a:lnTo>
                  <a:pt x="4448125" y="2112298"/>
                </a:lnTo>
                <a:lnTo>
                  <a:pt x="4455715" y="2181532"/>
                </a:lnTo>
                <a:lnTo>
                  <a:pt x="4461175" y="2251386"/>
                </a:lnTo>
                <a:lnTo>
                  <a:pt x="4464475" y="2321827"/>
                </a:lnTo>
                <a:lnTo>
                  <a:pt x="4465582" y="2392822"/>
                </a:lnTo>
                <a:lnTo>
                  <a:pt x="4458181" y="2575975"/>
                </a:lnTo>
                <a:lnTo>
                  <a:pt x="4436359" y="2755051"/>
                </a:lnTo>
                <a:lnTo>
                  <a:pt x="4400691" y="2929474"/>
                </a:lnTo>
                <a:lnTo>
                  <a:pt x="4351753" y="3098671"/>
                </a:lnTo>
                <a:lnTo>
                  <a:pt x="4290118" y="3262065"/>
                </a:lnTo>
                <a:lnTo>
                  <a:pt x="4216362" y="3419084"/>
                </a:lnTo>
                <a:lnTo>
                  <a:pt x="4131059" y="3569151"/>
                </a:lnTo>
                <a:lnTo>
                  <a:pt x="4034783" y="3711693"/>
                </a:lnTo>
                <a:lnTo>
                  <a:pt x="3928109" y="3846134"/>
                </a:lnTo>
                <a:lnTo>
                  <a:pt x="3811613" y="3971899"/>
                </a:lnTo>
                <a:lnTo>
                  <a:pt x="3685867" y="4088415"/>
                </a:lnTo>
                <a:lnTo>
                  <a:pt x="3551448" y="4195106"/>
                </a:lnTo>
                <a:lnTo>
                  <a:pt x="3408930" y="4291397"/>
                </a:lnTo>
                <a:lnTo>
                  <a:pt x="3258887" y="4376714"/>
                </a:lnTo>
                <a:lnTo>
                  <a:pt x="3101894" y="4450482"/>
                </a:lnTo>
                <a:lnTo>
                  <a:pt x="2938525" y="4512127"/>
                </a:lnTo>
                <a:lnTo>
                  <a:pt x="2769356" y="4561073"/>
                </a:lnTo>
                <a:lnTo>
                  <a:pt x="2594961" y="4596746"/>
                </a:lnTo>
                <a:lnTo>
                  <a:pt x="2415914" y="4618572"/>
                </a:lnTo>
                <a:lnTo>
                  <a:pt x="2232791" y="4625975"/>
                </a:lnTo>
                <a:lnTo>
                  <a:pt x="2049667" y="4618572"/>
                </a:lnTo>
                <a:lnTo>
                  <a:pt x="1870621" y="4596746"/>
                </a:lnTo>
                <a:lnTo>
                  <a:pt x="1696225" y="4561073"/>
                </a:lnTo>
                <a:lnTo>
                  <a:pt x="1527056" y="4512127"/>
                </a:lnTo>
                <a:lnTo>
                  <a:pt x="1363688" y="4450482"/>
                </a:lnTo>
                <a:lnTo>
                  <a:pt x="1206695" y="4376714"/>
                </a:lnTo>
                <a:lnTo>
                  <a:pt x="1056652" y="4291397"/>
                </a:lnTo>
                <a:lnTo>
                  <a:pt x="914133" y="4195106"/>
                </a:lnTo>
                <a:lnTo>
                  <a:pt x="779714" y="4088415"/>
                </a:lnTo>
                <a:lnTo>
                  <a:pt x="653969" y="3971899"/>
                </a:lnTo>
                <a:lnTo>
                  <a:pt x="537472" y="3846134"/>
                </a:lnTo>
                <a:lnTo>
                  <a:pt x="430799" y="3711693"/>
                </a:lnTo>
                <a:lnTo>
                  <a:pt x="334523" y="3569151"/>
                </a:lnTo>
                <a:lnTo>
                  <a:pt x="249220" y="3419084"/>
                </a:lnTo>
                <a:lnTo>
                  <a:pt x="175463" y="3262065"/>
                </a:lnTo>
                <a:lnTo>
                  <a:pt x="113829" y="3098671"/>
                </a:lnTo>
                <a:lnTo>
                  <a:pt x="64890" y="2929474"/>
                </a:lnTo>
                <a:lnTo>
                  <a:pt x="29223" y="2755051"/>
                </a:lnTo>
                <a:lnTo>
                  <a:pt x="7401" y="2575975"/>
                </a:lnTo>
                <a:lnTo>
                  <a:pt x="0" y="2392822"/>
                </a:lnTo>
                <a:lnTo>
                  <a:pt x="7401" y="2209668"/>
                </a:lnTo>
                <a:lnTo>
                  <a:pt x="29223" y="2030593"/>
                </a:lnTo>
                <a:lnTo>
                  <a:pt x="64890" y="1856169"/>
                </a:lnTo>
                <a:lnTo>
                  <a:pt x="113829" y="1686972"/>
                </a:lnTo>
                <a:lnTo>
                  <a:pt x="175463" y="1523578"/>
                </a:lnTo>
                <a:lnTo>
                  <a:pt x="249220" y="1366559"/>
                </a:lnTo>
                <a:lnTo>
                  <a:pt x="334523" y="1216492"/>
                </a:lnTo>
                <a:lnTo>
                  <a:pt x="430799" y="1073950"/>
                </a:lnTo>
                <a:lnTo>
                  <a:pt x="537472" y="939509"/>
                </a:lnTo>
                <a:lnTo>
                  <a:pt x="653969" y="813744"/>
                </a:lnTo>
                <a:close/>
              </a:path>
              <a:path w="4587875" h="4625975">
                <a:moveTo>
                  <a:pt x="1984703" y="2392822"/>
                </a:moveTo>
                <a:lnTo>
                  <a:pt x="1985525" y="2372471"/>
                </a:lnTo>
                <a:lnTo>
                  <a:pt x="1987950" y="2352574"/>
                </a:lnTo>
                <a:lnTo>
                  <a:pt x="1991913" y="2333193"/>
                </a:lnTo>
                <a:lnTo>
                  <a:pt x="1997351" y="2314394"/>
                </a:lnTo>
                <a:lnTo>
                  <a:pt x="2004199" y="2296239"/>
                </a:lnTo>
                <a:lnTo>
                  <a:pt x="2012394" y="2278792"/>
                </a:lnTo>
                <a:lnTo>
                  <a:pt x="2021872" y="2262118"/>
                </a:lnTo>
                <a:lnTo>
                  <a:pt x="2032569" y="2246280"/>
                </a:lnTo>
                <a:lnTo>
                  <a:pt x="2044422" y="2231342"/>
                </a:lnTo>
                <a:lnTo>
                  <a:pt x="2057366" y="2217368"/>
                </a:lnTo>
                <a:lnTo>
                  <a:pt x="2071338" y="2204422"/>
                </a:lnTo>
                <a:lnTo>
                  <a:pt x="2086273" y="2192568"/>
                </a:lnTo>
                <a:lnTo>
                  <a:pt x="2102109" y="2181868"/>
                </a:lnTo>
                <a:lnTo>
                  <a:pt x="2118780" y="2172389"/>
                </a:lnTo>
                <a:lnTo>
                  <a:pt x="2136224" y="2164192"/>
                </a:lnTo>
                <a:lnTo>
                  <a:pt x="2154376" y="2157343"/>
                </a:lnTo>
                <a:lnTo>
                  <a:pt x="2173172" y="2151904"/>
                </a:lnTo>
                <a:lnTo>
                  <a:pt x="2192550" y="2147941"/>
                </a:lnTo>
                <a:lnTo>
                  <a:pt x="2212444" y="2145516"/>
                </a:lnTo>
                <a:lnTo>
                  <a:pt x="2232791" y="2144693"/>
                </a:lnTo>
                <a:lnTo>
                  <a:pt x="2275062" y="2153228"/>
                </a:lnTo>
                <a:lnTo>
                  <a:pt x="3682099" y="745965"/>
                </a:lnTo>
                <a:lnTo>
                  <a:pt x="3666293" y="493673"/>
                </a:lnTo>
                <a:lnTo>
                  <a:pt x="4159887" y="0"/>
                </a:lnTo>
                <a:lnTo>
                  <a:pt x="4185122" y="402818"/>
                </a:lnTo>
                <a:lnTo>
                  <a:pt x="4587875" y="428055"/>
                </a:lnTo>
                <a:lnTo>
                  <a:pt x="4094281" y="921729"/>
                </a:lnTo>
                <a:lnTo>
                  <a:pt x="3840203" y="905808"/>
                </a:lnTo>
                <a:lnTo>
                  <a:pt x="2456797" y="2289436"/>
                </a:lnTo>
                <a:lnTo>
                  <a:pt x="2466890" y="2312397"/>
                </a:lnTo>
                <a:lnTo>
                  <a:pt x="2474281" y="2336612"/>
                </a:lnTo>
                <a:lnTo>
                  <a:pt x="2478940" y="2361895"/>
                </a:lnTo>
                <a:lnTo>
                  <a:pt x="2480834" y="2388054"/>
                </a:lnTo>
                <a:lnTo>
                  <a:pt x="2480879" y="2392822"/>
                </a:lnTo>
                <a:lnTo>
                  <a:pt x="2480057" y="2413172"/>
                </a:lnTo>
                <a:lnTo>
                  <a:pt x="2477632" y="2433069"/>
                </a:lnTo>
                <a:lnTo>
                  <a:pt x="2473669" y="2452450"/>
                </a:lnTo>
                <a:lnTo>
                  <a:pt x="2468231" y="2471249"/>
                </a:lnTo>
                <a:lnTo>
                  <a:pt x="2461383" y="2489404"/>
                </a:lnTo>
                <a:lnTo>
                  <a:pt x="2453188" y="2506851"/>
                </a:lnTo>
                <a:lnTo>
                  <a:pt x="2443710" y="2523525"/>
                </a:lnTo>
                <a:lnTo>
                  <a:pt x="2433012" y="2539363"/>
                </a:lnTo>
                <a:lnTo>
                  <a:pt x="2421160" y="2554300"/>
                </a:lnTo>
                <a:lnTo>
                  <a:pt x="2408216" y="2568274"/>
                </a:lnTo>
                <a:lnTo>
                  <a:pt x="2394244" y="2581221"/>
                </a:lnTo>
                <a:lnTo>
                  <a:pt x="2379308" y="2593075"/>
                </a:lnTo>
                <a:lnTo>
                  <a:pt x="2363473" y="2603774"/>
                </a:lnTo>
                <a:lnTo>
                  <a:pt x="2346802" y="2613254"/>
                </a:lnTo>
                <a:lnTo>
                  <a:pt x="2329358" y="2621450"/>
                </a:lnTo>
                <a:lnTo>
                  <a:pt x="2311206" y="2628300"/>
                </a:lnTo>
                <a:lnTo>
                  <a:pt x="2292409" y="2633738"/>
                </a:lnTo>
                <a:lnTo>
                  <a:pt x="2273032" y="2637702"/>
                </a:lnTo>
                <a:lnTo>
                  <a:pt x="2253138" y="2640127"/>
                </a:lnTo>
                <a:lnTo>
                  <a:pt x="2232791" y="2640950"/>
                </a:lnTo>
                <a:lnTo>
                  <a:pt x="2212444" y="2640127"/>
                </a:lnTo>
                <a:lnTo>
                  <a:pt x="2192550" y="2637702"/>
                </a:lnTo>
                <a:lnTo>
                  <a:pt x="2173172" y="2633738"/>
                </a:lnTo>
                <a:lnTo>
                  <a:pt x="2154376" y="2628300"/>
                </a:lnTo>
                <a:lnTo>
                  <a:pt x="2136224" y="2621450"/>
                </a:lnTo>
                <a:lnTo>
                  <a:pt x="2118780" y="2613254"/>
                </a:lnTo>
                <a:lnTo>
                  <a:pt x="2102109" y="2603774"/>
                </a:lnTo>
                <a:lnTo>
                  <a:pt x="2086273" y="2593075"/>
                </a:lnTo>
                <a:lnTo>
                  <a:pt x="2071338" y="2581221"/>
                </a:lnTo>
                <a:lnTo>
                  <a:pt x="2057366" y="2568274"/>
                </a:lnTo>
                <a:lnTo>
                  <a:pt x="2044422" y="2554300"/>
                </a:lnTo>
                <a:lnTo>
                  <a:pt x="2032569" y="2539363"/>
                </a:lnTo>
                <a:lnTo>
                  <a:pt x="2021872" y="2523525"/>
                </a:lnTo>
                <a:lnTo>
                  <a:pt x="2012394" y="2506851"/>
                </a:lnTo>
                <a:lnTo>
                  <a:pt x="2004199" y="2489404"/>
                </a:lnTo>
                <a:lnTo>
                  <a:pt x="1997351" y="2471249"/>
                </a:lnTo>
                <a:lnTo>
                  <a:pt x="1991913" y="2452450"/>
                </a:lnTo>
                <a:lnTo>
                  <a:pt x="1987950" y="2433069"/>
                </a:lnTo>
                <a:lnTo>
                  <a:pt x="1985525" y="2413172"/>
                </a:lnTo>
                <a:lnTo>
                  <a:pt x="1984703" y="2392822"/>
                </a:lnTo>
                <a:close/>
              </a:path>
              <a:path w="4587875" h="4625975">
                <a:moveTo>
                  <a:pt x="3022487" y="2037260"/>
                </a:moveTo>
                <a:lnTo>
                  <a:pt x="3039589" y="2075786"/>
                </a:lnTo>
                <a:lnTo>
                  <a:pt x="3054668" y="2115335"/>
                </a:lnTo>
                <a:lnTo>
                  <a:pt x="3067690" y="2155843"/>
                </a:lnTo>
                <a:lnTo>
                  <a:pt x="3078624" y="2197244"/>
                </a:lnTo>
                <a:lnTo>
                  <a:pt x="3087436" y="2239470"/>
                </a:lnTo>
                <a:lnTo>
                  <a:pt x="3094094" y="2282458"/>
                </a:lnTo>
                <a:lnTo>
                  <a:pt x="3098565" y="2326140"/>
                </a:lnTo>
                <a:lnTo>
                  <a:pt x="3100816" y="2370451"/>
                </a:lnTo>
                <a:lnTo>
                  <a:pt x="3101099" y="2392822"/>
                </a:lnTo>
                <a:lnTo>
                  <a:pt x="3098221" y="2464048"/>
                </a:lnTo>
                <a:lnTo>
                  <a:pt x="3089735" y="2533688"/>
                </a:lnTo>
                <a:lnTo>
                  <a:pt x="3075864" y="2601520"/>
                </a:lnTo>
                <a:lnTo>
                  <a:pt x="3056832" y="2667318"/>
                </a:lnTo>
                <a:lnTo>
                  <a:pt x="3032863" y="2730861"/>
                </a:lnTo>
                <a:lnTo>
                  <a:pt x="3004180" y="2791924"/>
                </a:lnTo>
                <a:lnTo>
                  <a:pt x="2971007" y="2850283"/>
                </a:lnTo>
                <a:lnTo>
                  <a:pt x="2933566" y="2905716"/>
                </a:lnTo>
                <a:lnTo>
                  <a:pt x="2892082" y="2957999"/>
                </a:lnTo>
                <a:lnTo>
                  <a:pt x="2846777" y="3006907"/>
                </a:lnTo>
                <a:lnTo>
                  <a:pt x="2797876" y="3052219"/>
                </a:lnTo>
                <a:lnTo>
                  <a:pt x="2745602" y="3093710"/>
                </a:lnTo>
                <a:lnTo>
                  <a:pt x="2690178" y="3131157"/>
                </a:lnTo>
                <a:lnTo>
                  <a:pt x="2631828" y="3164336"/>
                </a:lnTo>
                <a:lnTo>
                  <a:pt x="2570775" y="3193023"/>
                </a:lnTo>
                <a:lnTo>
                  <a:pt x="2507243" y="3216996"/>
                </a:lnTo>
                <a:lnTo>
                  <a:pt x="2441455" y="3236031"/>
                </a:lnTo>
                <a:lnTo>
                  <a:pt x="2373635" y="3249904"/>
                </a:lnTo>
                <a:lnTo>
                  <a:pt x="2304006" y="3258391"/>
                </a:lnTo>
                <a:lnTo>
                  <a:pt x="2232791" y="3261270"/>
                </a:lnTo>
                <a:lnTo>
                  <a:pt x="2161576" y="3258391"/>
                </a:lnTo>
                <a:lnTo>
                  <a:pt x="2091947" y="3249904"/>
                </a:lnTo>
                <a:lnTo>
                  <a:pt x="2024127" y="3236031"/>
                </a:lnTo>
                <a:lnTo>
                  <a:pt x="1958339" y="3216996"/>
                </a:lnTo>
                <a:lnTo>
                  <a:pt x="1894807" y="3193023"/>
                </a:lnTo>
                <a:lnTo>
                  <a:pt x="1833754" y="3164336"/>
                </a:lnTo>
                <a:lnTo>
                  <a:pt x="1775404" y="3131157"/>
                </a:lnTo>
                <a:lnTo>
                  <a:pt x="1719980" y="3093710"/>
                </a:lnTo>
                <a:lnTo>
                  <a:pt x="1667706" y="3052219"/>
                </a:lnTo>
                <a:lnTo>
                  <a:pt x="1618805" y="3006907"/>
                </a:lnTo>
                <a:lnTo>
                  <a:pt x="1573501" y="2957999"/>
                </a:lnTo>
                <a:lnTo>
                  <a:pt x="1532017" y="2905716"/>
                </a:lnTo>
                <a:lnTo>
                  <a:pt x="1494576" y="2850283"/>
                </a:lnTo>
                <a:lnTo>
                  <a:pt x="1461403" y="2791924"/>
                </a:lnTo>
                <a:lnTo>
                  <a:pt x="1432720" y="2730861"/>
                </a:lnTo>
                <a:lnTo>
                  <a:pt x="1408751" y="2667318"/>
                </a:lnTo>
                <a:lnTo>
                  <a:pt x="1389719" y="2601520"/>
                </a:lnTo>
                <a:lnTo>
                  <a:pt x="1375849" y="2533688"/>
                </a:lnTo>
                <a:lnTo>
                  <a:pt x="1367362" y="2464048"/>
                </a:lnTo>
                <a:lnTo>
                  <a:pt x="1364484" y="2392822"/>
                </a:lnTo>
                <a:lnTo>
                  <a:pt x="1367362" y="2321595"/>
                </a:lnTo>
                <a:lnTo>
                  <a:pt x="1375849" y="2251955"/>
                </a:lnTo>
                <a:lnTo>
                  <a:pt x="1389719" y="2184123"/>
                </a:lnTo>
                <a:lnTo>
                  <a:pt x="1408751" y="2118325"/>
                </a:lnTo>
                <a:lnTo>
                  <a:pt x="1432720" y="2054782"/>
                </a:lnTo>
                <a:lnTo>
                  <a:pt x="1461403" y="1993719"/>
                </a:lnTo>
                <a:lnTo>
                  <a:pt x="1494576" y="1935360"/>
                </a:lnTo>
                <a:lnTo>
                  <a:pt x="1532017" y="1879927"/>
                </a:lnTo>
                <a:lnTo>
                  <a:pt x="1573501" y="1827644"/>
                </a:lnTo>
                <a:lnTo>
                  <a:pt x="1618805" y="1778735"/>
                </a:lnTo>
                <a:lnTo>
                  <a:pt x="1667706" y="1733424"/>
                </a:lnTo>
                <a:lnTo>
                  <a:pt x="1719980" y="1691933"/>
                </a:lnTo>
                <a:lnTo>
                  <a:pt x="1775404" y="1654486"/>
                </a:lnTo>
                <a:lnTo>
                  <a:pt x="1833754" y="1621307"/>
                </a:lnTo>
                <a:lnTo>
                  <a:pt x="1894807" y="1592619"/>
                </a:lnTo>
                <a:lnTo>
                  <a:pt x="1958339" y="1568646"/>
                </a:lnTo>
                <a:lnTo>
                  <a:pt x="2024127" y="1549612"/>
                </a:lnTo>
                <a:lnTo>
                  <a:pt x="2091947" y="1535739"/>
                </a:lnTo>
                <a:lnTo>
                  <a:pt x="2161576" y="1527251"/>
                </a:lnTo>
                <a:lnTo>
                  <a:pt x="2232791" y="1524372"/>
                </a:lnTo>
                <a:lnTo>
                  <a:pt x="2252803" y="1524599"/>
                </a:lnTo>
                <a:lnTo>
                  <a:pt x="2292487" y="1526402"/>
                </a:lnTo>
                <a:lnTo>
                  <a:pt x="2331678" y="1529986"/>
                </a:lnTo>
                <a:lnTo>
                  <a:pt x="2370328" y="1535328"/>
                </a:lnTo>
                <a:lnTo>
                  <a:pt x="2408393" y="1542404"/>
                </a:lnTo>
                <a:lnTo>
                  <a:pt x="2445825" y="1551193"/>
                </a:lnTo>
                <a:lnTo>
                  <a:pt x="2482578" y="1561670"/>
                </a:lnTo>
                <a:lnTo>
                  <a:pt x="2536333" y="1580502"/>
                </a:lnTo>
                <a:lnTo>
                  <a:pt x="2588301" y="1603005"/>
                </a:lnTo>
                <a:lnTo>
                  <a:pt x="2304156" y="1912401"/>
                </a:lnTo>
                <a:lnTo>
                  <a:pt x="2291811" y="1909858"/>
                </a:lnTo>
                <a:lnTo>
                  <a:pt x="2279325" y="1907935"/>
                </a:lnTo>
                <a:lnTo>
                  <a:pt x="2266710" y="1906572"/>
                </a:lnTo>
                <a:lnTo>
                  <a:pt x="2253980" y="1905707"/>
                </a:lnTo>
                <a:lnTo>
                  <a:pt x="2241149" y="1905279"/>
                </a:lnTo>
                <a:lnTo>
                  <a:pt x="2232791" y="1905206"/>
                </a:lnTo>
                <a:lnTo>
                  <a:pt x="2192805" y="1906822"/>
                </a:lnTo>
                <a:lnTo>
                  <a:pt x="2153710" y="1911588"/>
                </a:lnTo>
                <a:lnTo>
                  <a:pt x="2115630" y="1919377"/>
                </a:lnTo>
                <a:lnTo>
                  <a:pt x="2078691" y="1930065"/>
                </a:lnTo>
                <a:lnTo>
                  <a:pt x="2043019" y="1943525"/>
                </a:lnTo>
                <a:lnTo>
                  <a:pt x="2008739" y="1959632"/>
                </a:lnTo>
                <a:lnTo>
                  <a:pt x="1975977" y="1978262"/>
                </a:lnTo>
                <a:lnTo>
                  <a:pt x="1944858" y="1999287"/>
                </a:lnTo>
                <a:lnTo>
                  <a:pt x="1915507" y="2022583"/>
                </a:lnTo>
                <a:lnTo>
                  <a:pt x="1888050" y="2048025"/>
                </a:lnTo>
                <a:lnTo>
                  <a:pt x="1862613" y="2075486"/>
                </a:lnTo>
                <a:lnTo>
                  <a:pt x="1839320" y="2104842"/>
                </a:lnTo>
                <a:lnTo>
                  <a:pt x="1818298" y="2135966"/>
                </a:lnTo>
                <a:lnTo>
                  <a:pt x="1799672" y="2168734"/>
                </a:lnTo>
                <a:lnTo>
                  <a:pt x="1783567" y="2203019"/>
                </a:lnTo>
                <a:lnTo>
                  <a:pt x="1770109" y="2238697"/>
                </a:lnTo>
                <a:lnTo>
                  <a:pt x="1759424" y="2275642"/>
                </a:lnTo>
                <a:lnTo>
                  <a:pt x="1751636" y="2313728"/>
                </a:lnTo>
                <a:lnTo>
                  <a:pt x="1746871" y="2352829"/>
                </a:lnTo>
                <a:lnTo>
                  <a:pt x="1745255" y="2392822"/>
                </a:lnTo>
                <a:lnTo>
                  <a:pt x="1746871" y="2432814"/>
                </a:lnTo>
                <a:lnTo>
                  <a:pt x="1751636" y="2471916"/>
                </a:lnTo>
                <a:lnTo>
                  <a:pt x="1759424" y="2510002"/>
                </a:lnTo>
                <a:lnTo>
                  <a:pt x="1770109" y="2546946"/>
                </a:lnTo>
                <a:lnTo>
                  <a:pt x="1783567" y="2582624"/>
                </a:lnTo>
                <a:lnTo>
                  <a:pt x="1799672" y="2616909"/>
                </a:lnTo>
                <a:lnTo>
                  <a:pt x="1818298" y="2649677"/>
                </a:lnTo>
                <a:lnTo>
                  <a:pt x="1839320" y="2680801"/>
                </a:lnTo>
                <a:lnTo>
                  <a:pt x="1862613" y="2710157"/>
                </a:lnTo>
                <a:lnTo>
                  <a:pt x="1888050" y="2737618"/>
                </a:lnTo>
                <a:lnTo>
                  <a:pt x="1915507" y="2763059"/>
                </a:lnTo>
                <a:lnTo>
                  <a:pt x="1944858" y="2786356"/>
                </a:lnTo>
                <a:lnTo>
                  <a:pt x="1975977" y="2807381"/>
                </a:lnTo>
                <a:lnTo>
                  <a:pt x="2008739" y="2826010"/>
                </a:lnTo>
                <a:lnTo>
                  <a:pt x="2043019" y="2842118"/>
                </a:lnTo>
                <a:lnTo>
                  <a:pt x="2078691" y="2855578"/>
                </a:lnTo>
                <a:lnTo>
                  <a:pt x="2115630" y="2866266"/>
                </a:lnTo>
                <a:lnTo>
                  <a:pt x="2153710" y="2874055"/>
                </a:lnTo>
                <a:lnTo>
                  <a:pt x="2192805" y="2878820"/>
                </a:lnTo>
                <a:lnTo>
                  <a:pt x="2232791" y="2880437"/>
                </a:lnTo>
                <a:lnTo>
                  <a:pt x="2272777" y="2878820"/>
                </a:lnTo>
                <a:lnTo>
                  <a:pt x="2311872" y="2874055"/>
                </a:lnTo>
                <a:lnTo>
                  <a:pt x="2349952" y="2866266"/>
                </a:lnTo>
                <a:lnTo>
                  <a:pt x="2386890" y="2855578"/>
                </a:lnTo>
                <a:lnTo>
                  <a:pt x="2422562" y="2842118"/>
                </a:lnTo>
                <a:lnTo>
                  <a:pt x="2456842" y="2826010"/>
                </a:lnTo>
                <a:lnTo>
                  <a:pt x="2489605" y="2807381"/>
                </a:lnTo>
                <a:lnTo>
                  <a:pt x="2520724" y="2786356"/>
                </a:lnTo>
                <a:lnTo>
                  <a:pt x="2550075" y="2763059"/>
                </a:lnTo>
                <a:lnTo>
                  <a:pt x="2577532" y="2737618"/>
                </a:lnTo>
                <a:lnTo>
                  <a:pt x="2602969" y="2710157"/>
                </a:lnTo>
                <a:lnTo>
                  <a:pt x="2626261" y="2680801"/>
                </a:lnTo>
                <a:lnTo>
                  <a:pt x="2647283" y="2649677"/>
                </a:lnTo>
                <a:lnTo>
                  <a:pt x="2665910" y="2616909"/>
                </a:lnTo>
                <a:lnTo>
                  <a:pt x="2682014" y="2582624"/>
                </a:lnTo>
                <a:lnTo>
                  <a:pt x="2695472" y="2546946"/>
                </a:lnTo>
                <a:lnTo>
                  <a:pt x="2706158" y="2510002"/>
                </a:lnTo>
                <a:lnTo>
                  <a:pt x="2713946" y="2471916"/>
                </a:lnTo>
                <a:lnTo>
                  <a:pt x="2718711" y="2432814"/>
                </a:lnTo>
                <a:lnTo>
                  <a:pt x="2720327" y="2392822"/>
                </a:lnTo>
                <a:lnTo>
                  <a:pt x="2720155" y="2379788"/>
                </a:lnTo>
                <a:lnTo>
                  <a:pt x="2717505" y="2341239"/>
                </a:lnTo>
                <a:lnTo>
                  <a:pt x="2711504" y="2303672"/>
                </a:lnTo>
                <a:lnTo>
                  <a:pt x="2703252" y="2271445"/>
                </a:lnTo>
                <a:lnTo>
                  <a:pt x="2993112" y="1981536"/>
                </a:lnTo>
                <a:lnTo>
                  <a:pt x="3003395" y="1999825"/>
                </a:lnTo>
                <a:lnTo>
                  <a:pt x="3013188" y="2018402"/>
                </a:lnTo>
                <a:lnTo>
                  <a:pt x="3022487" y="2037260"/>
                </a:lnTo>
                <a:close/>
              </a:path>
              <a:path w="4587875" h="4625975">
                <a:moveTo>
                  <a:pt x="1252572" y="1785393"/>
                </a:moveTo>
                <a:lnTo>
                  <a:pt x="1208523" y="1862884"/>
                </a:lnTo>
                <a:lnTo>
                  <a:pt x="1170437" y="1943965"/>
                </a:lnTo>
                <a:lnTo>
                  <a:pt x="1138611" y="2028338"/>
                </a:lnTo>
                <a:lnTo>
                  <a:pt x="1113340" y="2115707"/>
                </a:lnTo>
                <a:lnTo>
                  <a:pt x="1094922" y="2205775"/>
                </a:lnTo>
                <a:lnTo>
                  <a:pt x="1083654" y="2298246"/>
                </a:lnTo>
                <a:lnTo>
                  <a:pt x="1079832" y="2392822"/>
                </a:lnTo>
                <a:lnTo>
                  <a:pt x="1083654" y="2487397"/>
                </a:lnTo>
                <a:lnTo>
                  <a:pt x="1094922" y="2579868"/>
                </a:lnTo>
                <a:lnTo>
                  <a:pt x="1113340" y="2669936"/>
                </a:lnTo>
                <a:lnTo>
                  <a:pt x="1138611" y="2757305"/>
                </a:lnTo>
                <a:lnTo>
                  <a:pt x="1170437" y="2841678"/>
                </a:lnTo>
                <a:lnTo>
                  <a:pt x="1208523" y="2922759"/>
                </a:lnTo>
                <a:lnTo>
                  <a:pt x="1252572" y="3000250"/>
                </a:lnTo>
                <a:lnTo>
                  <a:pt x="1302286" y="3073855"/>
                </a:lnTo>
                <a:lnTo>
                  <a:pt x="1357370" y="3143277"/>
                </a:lnTo>
                <a:lnTo>
                  <a:pt x="1417526" y="3208219"/>
                </a:lnTo>
                <a:lnTo>
                  <a:pt x="1482458" y="3268385"/>
                </a:lnTo>
                <a:lnTo>
                  <a:pt x="1551868" y="3323478"/>
                </a:lnTo>
                <a:lnTo>
                  <a:pt x="1625461" y="3373200"/>
                </a:lnTo>
                <a:lnTo>
                  <a:pt x="1702940" y="3417256"/>
                </a:lnTo>
                <a:lnTo>
                  <a:pt x="1784007" y="3455348"/>
                </a:lnTo>
                <a:lnTo>
                  <a:pt x="1868367" y="3487180"/>
                </a:lnTo>
                <a:lnTo>
                  <a:pt x="1955721" y="3512455"/>
                </a:lnTo>
                <a:lnTo>
                  <a:pt x="2045775" y="3530876"/>
                </a:lnTo>
                <a:lnTo>
                  <a:pt x="2138230" y="3542146"/>
                </a:lnTo>
                <a:lnTo>
                  <a:pt x="2232791" y="3545968"/>
                </a:lnTo>
                <a:lnTo>
                  <a:pt x="2327351" y="3542146"/>
                </a:lnTo>
                <a:lnTo>
                  <a:pt x="2419807" y="3530876"/>
                </a:lnTo>
                <a:lnTo>
                  <a:pt x="2509860" y="3512455"/>
                </a:lnTo>
                <a:lnTo>
                  <a:pt x="2597215" y="3487180"/>
                </a:lnTo>
                <a:lnTo>
                  <a:pt x="2681575" y="3455348"/>
                </a:lnTo>
                <a:lnTo>
                  <a:pt x="2762642" y="3417256"/>
                </a:lnTo>
                <a:lnTo>
                  <a:pt x="2840121" y="3373200"/>
                </a:lnTo>
                <a:lnTo>
                  <a:pt x="2913714" y="3323478"/>
                </a:lnTo>
                <a:lnTo>
                  <a:pt x="2983125" y="3268385"/>
                </a:lnTo>
                <a:lnTo>
                  <a:pt x="3048057" y="3208219"/>
                </a:lnTo>
                <a:lnTo>
                  <a:pt x="3108213" y="3143277"/>
                </a:lnTo>
                <a:lnTo>
                  <a:pt x="3163297" y="3073855"/>
                </a:lnTo>
                <a:lnTo>
                  <a:pt x="3213011" y="3000250"/>
                </a:lnTo>
                <a:lnTo>
                  <a:pt x="3257060" y="2922759"/>
                </a:lnTo>
                <a:lnTo>
                  <a:pt x="3295146" y="2841678"/>
                </a:lnTo>
                <a:lnTo>
                  <a:pt x="3326973" y="2757305"/>
                </a:lnTo>
                <a:lnTo>
                  <a:pt x="3352243" y="2669936"/>
                </a:lnTo>
                <a:lnTo>
                  <a:pt x="3370661" y="2579868"/>
                </a:lnTo>
                <a:lnTo>
                  <a:pt x="3381929" y="2487397"/>
                </a:lnTo>
                <a:lnTo>
                  <a:pt x="3385751" y="2392822"/>
                </a:lnTo>
                <a:lnTo>
                  <a:pt x="3385253" y="2358607"/>
                </a:lnTo>
                <a:lnTo>
                  <a:pt x="3381306" y="2290938"/>
                </a:lnTo>
                <a:lnTo>
                  <a:pt x="3373505" y="2224380"/>
                </a:lnTo>
                <a:lnTo>
                  <a:pt x="3361949" y="2159051"/>
                </a:lnTo>
                <a:lnTo>
                  <a:pt x="3346737" y="2095069"/>
                </a:lnTo>
                <a:lnTo>
                  <a:pt x="3327966" y="2032552"/>
                </a:lnTo>
                <a:lnTo>
                  <a:pt x="3305736" y="1971618"/>
                </a:lnTo>
                <a:lnTo>
                  <a:pt x="3280144" y="1912385"/>
                </a:lnTo>
                <a:lnTo>
                  <a:pt x="3251288" y="1854970"/>
                </a:lnTo>
                <a:lnTo>
                  <a:pt x="3219267" y="1799491"/>
                </a:lnTo>
                <a:lnTo>
                  <a:pt x="3202101" y="1772515"/>
                </a:lnTo>
                <a:lnTo>
                  <a:pt x="3497559" y="1477009"/>
                </a:lnTo>
                <a:lnTo>
                  <a:pt x="3525181" y="1515944"/>
                </a:lnTo>
                <a:lnTo>
                  <a:pt x="3551610" y="1555755"/>
                </a:lnTo>
                <a:lnTo>
                  <a:pt x="3576821" y="1596418"/>
                </a:lnTo>
                <a:lnTo>
                  <a:pt x="3600790" y="1637905"/>
                </a:lnTo>
                <a:lnTo>
                  <a:pt x="3623493" y="1680192"/>
                </a:lnTo>
                <a:lnTo>
                  <a:pt x="3644907" y="1723251"/>
                </a:lnTo>
                <a:lnTo>
                  <a:pt x="3665006" y="1767059"/>
                </a:lnTo>
                <a:lnTo>
                  <a:pt x="3683768" y="1811588"/>
                </a:lnTo>
                <a:lnTo>
                  <a:pt x="3701167" y="1856812"/>
                </a:lnTo>
                <a:lnTo>
                  <a:pt x="3717179" y="1902707"/>
                </a:lnTo>
                <a:lnTo>
                  <a:pt x="3731781" y="1949246"/>
                </a:lnTo>
                <a:lnTo>
                  <a:pt x="3744948" y="1996403"/>
                </a:lnTo>
                <a:lnTo>
                  <a:pt x="3756657" y="2044153"/>
                </a:lnTo>
                <a:lnTo>
                  <a:pt x="3766883" y="2092470"/>
                </a:lnTo>
                <a:lnTo>
                  <a:pt x="3775601" y="2141327"/>
                </a:lnTo>
                <a:lnTo>
                  <a:pt x="3782789" y="2190699"/>
                </a:lnTo>
                <a:lnTo>
                  <a:pt x="3788421" y="2240560"/>
                </a:lnTo>
                <a:lnTo>
                  <a:pt x="3792474" y="2290885"/>
                </a:lnTo>
                <a:lnTo>
                  <a:pt x="3794924" y="2341648"/>
                </a:lnTo>
                <a:lnTo>
                  <a:pt x="3795745" y="2392822"/>
                </a:lnTo>
                <a:lnTo>
                  <a:pt x="3790564" y="2521029"/>
                </a:lnTo>
                <a:lnTo>
                  <a:pt x="3775289" y="2646382"/>
                </a:lnTo>
                <a:lnTo>
                  <a:pt x="3750322" y="2768479"/>
                </a:lnTo>
                <a:lnTo>
                  <a:pt x="3716065" y="2886916"/>
                </a:lnTo>
                <a:lnTo>
                  <a:pt x="3672921" y="3001293"/>
                </a:lnTo>
                <a:lnTo>
                  <a:pt x="3621291" y="3111206"/>
                </a:lnTo>
                <a:lnTo>
                  <a:pt x="3561579" y="3216253"/>
                </a:lnTo>
                <a:lnTo>
                  <a:pt x="3494186" y="3316032"/>
                </a:lnTo>
                <a:lnTo>
                  <a:pt x="3419514" y="3410141"/>
                </a:lnTo>
                <a:lnTo>
                  <a:pt x="3337967" y="3498176"/>
                </a:lnTo>
                <a:lnTo>
                  <a:pt x="3249945" y="3579737"/>
                </a:lnTo>
                <a:lnTo>
                  <a:pt x="3155852" y="3654421"/>
                </a:lnTo>
                <a:lnTo>
                  <a:pt x="3056089" y="3721825"/>
                </a:lnTo>
                <a:lnTo>
                  <a:pt x="2951059" y="3781547"/>
                </a:lnTo>
                <a:lnTo>
                  <a:pt x="2841163" y="3833185"/>
                </a:lnTo>
                <a:lnTo>
                  <a:pt x="2726805" y="3876336"/>
                </a:lnTo>
                <a:lnTo>
                  <a:pt x="2608387" y="3910598"/>
                </a:lnTo>
                <a:lnTo>
                  <a:pt x="2486310" y="3935570"/>
                </a:lnTo>
                <a:lnTo>
                  <a:pt x="2360977" y="3950847"/>
                </a:lnTo>
                <a:lnTo>
                  <a:pt x="2232791" y="3956029"/>
                </a:lnTo>
                <a:lnTo>
                  <a:pt x="2104604" y="3950847"/>
                </a:lnTo>
                <a:lnTo>
                  <a:pt x="1979272" y="3935570"/>
                </a:lnTo>
                <a:lnTo>
                  <a:pt x="1857195" y="3910598"/>
                </a:lnTo>
                <a:lnTo>
                  <a:pt x="1738777" y="3876336"/>
                </a:lnTo>
                <a:lnTo>
                  <a:pt x="1624419" y="3833185"/>
                </a:lnTo>
                <a:lnTo>
                  <a:pt x="1514524" y="3781547"/>
                </a:lnTo>
                <a:lnTo>
                  <a:pt x="1409494" y="3721825"/>
                </a:lnTo>
                <a:lnTo>
                  <a:pt x="1309731" y="3654421"/>
                </a:lnTo>
                <a:lnTo>
                  <a:pt x="1215638" y="3579737"/>
                </a:lnTo>
                <a:lnTo>
                  <a:pt x="1127616" y="3498176"/>
                </a:lnTo>
                <a:lnTo>
                  <a:pt x="1046069" y="3410141"/>
                </a:lnTo>
                <a:lnTo>
                  <a:pt x="971397" y="3316032"/>
                </a:lnTo>
                <a:lnTo>
                  <a:pt x="904004" y="3216253"/>
                </a:lnTo>
                <a:lnTo>
                  <a:pt x="844292" y="3111206"/>
                </a:lnTo>
                <a:lnTo>
                  <a:pt x="792662" y="3001293"/>
                </a:lnTo>
                <a:lnTo>
                  <a:pt x="749518" y="2886916"/>
                </a:lnTo>
                <a:lnTo>
                  <a:pt x="715261" y="2768479"/>
                </a:lnTo>
                <a:lnTo>
                  <a:pt x="690294" y="2646382"/>
                </a:lnTo>
                <a:lnTo>
                  <a:pt x="675019" y="2521029"/>
                </a:lnTo>
                <a:lnTo>
                  <a:pt x="669838" y="2392822"/>
                </a:lnTo>
                <a:lnTo>
                  <a:pt x="675019" y="2264614"/>
                </a:lnTo>
                <a:lnTo>
                  <a:pt x="690294" y="2139261"/>
                </a:lnTo>
                <a:lnTo>
                  <a:pt x="715261" y="2017165"/>
                </a:lnTo>
                <a:lnTo>
                  <a:pt x="749518" y="1898727"/>
                </a:lnTo>
                <a:lnTo>
                  <a:pt x="792662" y="1784351"/>
                </a:lnTo>
                <a:lnTo>
                  <a:pt x="844292" y="1674438"/>
                </a:lnTo>
                <a:lnTo>
                  <a:pt x="904004" y="1569391"/>
                </a:lnTo>
                <a:lnTo>
                  <a:pt x="971397" y="1469612"/>
                </a:lnTo>
                <a:lnTo>
                  <a:pt x="1046069" y="1375503"/>
                </a:lnTo>
                <a:lnTo>
                  <a:pt x="1127616" y="1287467"/>
                </a:lnTo>
                <a:lnTo>
                  <a:pt x="1215638" y="1205906"/>
                </a:lnTo>
                <a:lnTo>
                  <a:pt x="1309731" y="1131223"/>
                </a:lnTo>
                <a:lnTo>
                  <a:pt x="1409494" y="1063819"/>
                </a:lnTo>
                <a:lnTo>
                  <a:pt x="1514524" y="1004097"/>
                </a:lnTo>
                <a:lnTo>
                  <a:pt x="1624419" y="952459"/>
                </a:lnTo>
                <a:lnTo>
                  <a:pt x="1738777" y="909308"/>
                </a:lnTo>
                <a:lnTo>
                  <a:pt x="1857195" y="875046"/>
                </a:lnTo>
                <a:lnTo>
                  <a:pt x="1979272" y="850074"/>
                </a:lnTo>
                <a:lnTo>
                  <a:pt x="2104604" y="834797"/>
                </a:lnTo>
                <a:lnTo>
                  <a:pt x="2232791" y="829615"/>
                </a:lnTo>
                <a:lnTo>
                  <a:pt x="2281672" y="830365"/>
                </a:lnTo>
                <a:lnTo>
                  <a:pt x="2330179" y="832600"/>
                </a:lnTo>
                <a:lnTo>
                  <a:pt x="2378290" y="836300"/>
                </a:lnTo>
                <a:lnTo>
                  <a:pt x="2425983" y="841442"/>
                </a:lnTo>
                <a:lnTo>
                  <a:pt x="2473236" y="848004"/>
                </a:lnTo>
                <a:lnTo>
                  <a:pt x="2520026" y="855966"/>
                </a:lnTo>
                <a:lnTo>
                  <a:pt x="2566332" y="865305"/>
                </a:lnTo>
                <a:lnTo>
                  <a:pt x="2612132" y="876000"/>
                </a:lnTo>
                <a:lnTo>
                  <a:pt x="2657403" y="888030"/>
                </a:lnTo>
                <a:lnTo>
                  <a:pt x="2702124" y="901372"/>
                </a:lnTo>
                <a:lnTo>
                  <a:pt x="2746272" y="916004"/>
                </a:lnTo>
                <a:lnTo>
                  <a:pt x="2789825" y="931907"/>
                </a:lnTo>
                <a:lnTo>
                  <a:pt x="2832762" y="949057"/>
                </a:lnTo>
                <a:lnTo>
                  <a:pt x="2875059" y="967433"/>
                </a:lnTo>
                <a:lnTo>
                  <a:pt x="2916696" y="987014"/>
                </a:lnTo>
                <a:lnTo>
                  <a:pt x="2957651" y="1007777"/>
                </a:lnTo>
                <a:lnTo>
                  <a:pt x="2997900" y="1029702"/>
                </a:lnTo>
                <a:lnTo>
                  <a:pt x="3037422" y="1052766"/>
                </a:lnTo>
                <a:lnTo>
                  <a:pt x="3076195" y="1076949"/>
                </a:lnTo>
                <a:lnTo>
                  <a:pt x="3114197" y="1102228"/>
                </a:lnTo>
                <a:lnTo>
                  <a:pt x="2814188" y="1402286"/>
                </a:lnTo>
                <a:lnTo>
                  <a:pt x="2788635" y="1386916"/>
                </a:lnTo>
                <a:lnTo>
                  <a:pt x="2762635" y="1372260"/>
                </a:lnTo>
                <a:lnTo>
                  <a:pt x="2709342" y="1345121"/>
                </a:lnTo>
                <a:lnTo>
                  <a:pt x="2654414" y="1320933"/>
                </a:lnTo>
                <a:lnTo>
                  <a:pt x="2597954" y="1299762"/>
                </a:lnTo>
                <a:lnTo>
                  <a:pt x="2540064" y="1281670"/>
                </a:lnTo>
                <a:lnTo>
                  <a:pt x="2480848" y="1266724"/>
                </a:lnTo>
                <a:lnTo>
                  <a:pt x="2420410" y="1254986"/>
                </a:lnTo>
                <a:lnTo>
                  <a:pt x="2358852" y="1246523"/>
                </a:lnTo>
                <a:lnTo>
                  <a:pt x="2296278" y="1241397"/>
                </a:lnTo>
                <a:lnTo>
                  <a:pt x="2232791" y="1239674"/>
                </a:lnTo>
                <a:lnTo>
                  <a:pt x="2138230" y="1243497"/>
                </a:lnTo>
                <a:lnTo>
                  <a:pt x="2045775" y="1254767"/>
                </a:lnTo>
                <a:lnTo>
                  <a:pt x="1955721" y="1273188"/>
                </a:lnTo>
                <a:lnTo>
                  <a:pt x="1868367" y="1298463"/>
                </a:lnTo>
                <a:lnTo>
                  <a:pt x="1784007" y="1330294"/>
                </a:lnTo>
                <a:lnTo>
                  <a:pt x="1702940" y="1368387"/>
                </a:lnTo>
                <a:lnTo>
                  <a:pt x="1625461" y="1412442"/>
                </a:lnTo>
                <a:lnTo>
                  <a:pt x="1551868" y="1462165"/>
                </a:lnTo>
                <a:lnTo>
                  <a:pt x="1482458" y="1517258"/>
                </a:lnTo>
                <a:lnTo>
                  <a:pt x="1417526" y="1577423"/>
                </a:lnTo>
                <a:lnTo>
                  <a:pt x="1357370" y="1642366"/>
                </a:lnTo>
                <a:lnTo>
                  <a:pt x="1302286" y="1711788"/>
                </a:lnTo>
                <a:lnTo>
                  <a:pt x="1252572" y="1785393"/>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4395787" y="-12700"/>
            <a:ext cx="995362" cy="708025"/>
          </a:xfrm>
          <a:custGeom>
            <a:avLst/>
            <a:gdLst/>
            <a:ahLst/>
            <a:cxnLst/>
            <a:rect l="l" t="t" r="r" b="b"/>
            <a:pathLst>
              <a:path w="995362" h="708025">
                <a:moveTo>
                  <a:pt x="995362" y="12700"/>
                </a:moveTo>
                <a:lnTo>
                  <a:pt x="0" y="12700"/>
                </a:lnTo>
                <a:lnTo>
                  <a:pt x="0" y="708025"/>
                </a:lnTo>
                <a:lnTo>
                  <a:pt x="995362" y="708025"/>
                </a:lnTo>
                <a:lnTo>
                  <a:pt x="995362" y="12700"/>
                </a:lnTo>
                <a:close/>
              </a:path>
            </a:pathLst>
          </a:custGeom>
          <a:solidFill>
            <a:srgbClr val="000000">
              <a:alpha val="0"/>
            </a:srgbClr>
          </a:solidFill>
        </p:spPr>
        <p:txBody>
          <a:bodyPr wrap="square" lIns="0" tIns="0" rIns="0" bIns="0" rtlCol="0">
            <a:noAutofit/>
          </a:bodyPr>
          <a:lstStyle/>
          <a:p>
            <a:endParaRPr/>
          </a:p>
        </p:txBody>
      </p:sp>
      <p:sp>
        <p:nvSpPr>
          <p:cNvPr id="28" name="object 28"/>
          <p:cNvSpPr/>
          <p:nvPr/>
        </p:nvSpPr>
        <p:spPr>
          <a:xfrm>
            <a:off x="5391150" y="0"/>
            <a:ext cx="6800849" cy="6858000"/>
          </a:xfrm>
          <a:custGeom>
            <a:avLst/>
            <a:gdLst/>
            <a:ahLst/>
            <a:cxnLst/>
            <a:rect l="l" t="t" r="r" b="b"/>
            <a:pathLst>
              <a:path w="6800849" h="6858000">
                <a:moveTo>
                  <a:pt x="6800849" y="0"/>
                </a:moveTo>
                <a:lnTo>
                  <a:pt x="0" y="0"/>
                </a:lnTo>
                <a:lnTo>
                  <a:pt x="0" y="6858000"/>
                </a:lnTo>
                <a:lnTo>
                  <a:pt x="6800849" y="6858000"/>
                </a:lnTo>
                <a:lnTo>
                  <a:pt x="6800849" y="0"/>
                </a:lnTo>
                <a:close/>
              </a:path>
            </a:pathLst>
          </a:custGeom>
          <a:solidFill>
            <a:schemeClr val="bg1"/>
          </a:solidFill>
        </p:spPr>
        <p:txBody>
          <a:bodyPr wrap="square" lIns="0" tIns="0" rIns="0" bIns="0" rtlCol="0">
            <a:noAutofit/>
          </a:bodyPr>
          <a:lstStyle/>
          <a:p>
            <a:endParaRPr/>
          </a:p>
        </p:txBody>
      </p:sp>
      <p:sp>
        <p:nvSpPr>
          <p:cNvPr id="27" name="object 27"/>
          <p:cNvSpPr txBox="1"/>
          <p:nvPr/>
        </p:nvSpPr>
        <p:spPr>
          <a:xfrm>
            <a:off x="4735551" y="101666"/>
            <a:ext cx="391668" cy="533400"/>
          </a:xfrm>
          <a:prstGeom prst="rect">
            <a:avLst/>
          </a:prstGeom>
        </p:spPr>
        <p:txBody>
          <a:bodyPr wrap="square" lIns="0" tIns="26066" rIns="0" bIns="0" rtlCol="0">
            <a:noAutofit/>
          </a:bodyPr>
          <a:lstStyle/>
          <a:p>
            <a:pPr marL="12700">
              <a:lnSpc>
                <a:spcPts val="4105"/>
              </a:lnSpc>
            </a:pPr>
            <a:r>
              <a:rPr sz="4000" b="1" spc="279" dirty="0" smtClean="0">
                <a:solidFill>
                  <a:srgbClr val="FFFFFF"/>
                </a:solidFill>
                <a:latin typeface="Times New Roman"/>
                <a:cs typeface="Times New Roman"/>
              </a:rPr>
              <a:t>3</a:t>
            </a:r>
            <a:endParaRPr sz="4000">
              <a:latin typeface="Times New Roman"/>
              <a:cs typeface="Times New Roman"/>
            </a:endParaRPr>
          </a:p>
        </p:txBody>
      </p:sp>
      <p:sp>
        <p:nvSpPr>
          <p:cNvPr id="26" name="object 26"/>
          <p:cNvSpPr txBox="1"/>
          <p:nvPr/>
        </p:nvSpPr>
        <p:spPr>
          <a:xfrm>
            <a:off x="5464175" y="383738"/>
            <a:ext cx="5083917" cy="380999"/>
          </a:xfrm>
          <a:prstGeom prst="rect">
            <a:avLst/>
          </a:prstGeom>
        </p:spPr>
        <p:txBody>
          <a:bodyPr wrap="square" lIns="0" tIns="18446" rIns="0" bIns="0" rtlCol="0">
            <a:noAutofit/>
          </a:bodyPr>
          <a:lstStyle/>
          <a:p>
            <a:pPr marL="12700">
              <a:lnSpc>
                <a:spcPts val="2905"/>
              </a:lnSpc>
            </a:pPr>
            <a:r>
              <a:rPr sz="2800" b="1" spc="-151" dirty="0" smtClean="0">
                <a:latin typeface="Times New Roman"/>
                <a:cs typeface="Times New Roman"/>
              </a:rPr>
              <a:t>TUJUAN</a:t>
            </a:r>
            <a:r>
              <a:rPr sz="2800" b="1" spc="477" dirty="0" smtClean="0">
                <a:latin typeface="Times New Roman"/>
                <a:cs typeface="Times New Roman"/>
              </a:rPr>
              <a:t> </a:t>
            </a:r>
            <a:r>
              <a:rPr sz="2800" b="1" spc="-167" dirty="0" smtClean="0">
                <a:latin typeface="Times New Roman"/>
                <a:cs typeface="Times New Roman"/>
              </a:rPr>
              <a:t>TEMA</a:t>
            </a:r>
            <a:r>
              <a:rPr sz="2800" b="1" spc="43" dirty="0" smtClean="0">
                <a:latin typeface="Times New Roman"/>
                <a:cs typeface="Times New Roman"/>
              </a:rPr>
              <a:t> </a:t>
            </a:r>
            <a:r>
              <a:rPr sz="2800" b="1" spc="-154" dirty="0" smtClean="0">
                <a:solidFill>
                  <a:srgbClr val="933E00"/>
                </a:solidFill>
                <a:latin typeface="Times New Roman"/>
                <a:cs typeface="Times New Roman"/>
              </a:rPr>
              <a:t>KEBEKERJAAN</a:t>
            </a:r>
            <a:endParaRPr sz="2800">
              <a:latin typeface="Times New Roman"/>
              <a:cs typeface="Times New Roman"/>
            </a:endParaRPr>
          </a:p>
        </p:txBody>
      </p:sp>
      <p:sp>
        <p:nvSpPr>
          <p:cNvPr id="25" name="object 25"/>
          <p:cNvSpPr txBox="1"/>
          <p:nvPr/>
        </p:nvSpPr>
        <p:spPr>
          <a:xfrm>
            <a:off x="5559425" y="1937646"/>
            <a:ext cx="1502206" cy="380999"/>
          </a:xfrm>
          <a:prstGeom prst="rect">
            <a:avLst/>
          </a:prstGeom>
        </p:spPr>
        <p:txBody>
          <a:bodyPr wrap="square" lIns="0" tIns="18446" rIns="0" bIns="0" rtlCol="0">
            <a:noAutofit/>
          </a:bodyPr>
          <a:lstStyle/>
          <a:p>
            <a:pPr marL="12700">
              <a:lnSpc>
                <a:spcPts val="2905"/>
              </a:lnSpc>
            </a:pPr>
            <a:r>
              <a:rPr sz="2800" b="1" spc="13" dirty="0" smtClean="0">
                <a:latin typeface="Times New Roman"/>
                <a:cs typeface="Times New Roman"/>
              </a:rPr>
              <a:t>Tujuan  :</a:t>
            </a:r>
            <a:endParaRPr sz="2800">
              <a:latin typeface="Times New Roman"/>
              <a:cs typeface="Times New Roman"/>
            </a:endParaRPr>
          </a:p>
        </p:txBody>
      </p:sp>
      <p:sp>
        <p:nvSpPr>
          <p:cNvPr id="24" name="object 24"/>
          <p:cNvSpPr txBox="1"/>
          <p:nvPr/>
        </p:nvSpPr>
        <p:spPr>
          <a:xfrm>
            <a:off x="5603924" y="2381174"/>
            <a:ext cx="179019" cy="330200"/>
          </a:xfrm>
          <a:prstGeom prst="rect">
            <a:avLst/>
          </a:prstGeom>
        </p:spPr>
        <p:txBody>
          <a:bodyPr wrap="square" lIns="0" tIns="15906" rIns="0" bIns="0" rtlCol="0">
            <a:noAutofit/>
          </a:bodyPr>
          <a:lstStyle/>
          <a:p>
            <a:pPr marL="12700">
              <a:lnSpc>
                <a:spcPts val="2505"/>
              </a:lnSpc>
            </a:pPr>
            <a:r>
              <a:rPr sz="2400" dirty="0" smtClean="0">
                <a:latin typeface="Times New Roman"/>
                <a:cs typeface="Times New Roman"/>
              </a:rPr>
              <a:t>▪</a:t>
            </a:r>
            <a:endParaRPr sz="2400">
              <a:latin typeface="Times New Roman"/>
              <a:cs typeface="Times New Roman"/>
            </a:endParaRPr>
          </a:p>
        </p:txBody>
      </p:sp>
      <p:sp>
        <p:nvSpPr>
          <p:cNvPr id="23" name="object 23"/>
          <p:cNvSpPr txBox="1"/>
          <p:nvPr/>
        </p:nvSpPr>
        <p:spPr>
          <a:xfrm>
            <a:off x="5829300" y="2381174"/>
            <a:ext cx="1045260" cy="330200"/>
          </a:xfrm>
          <a:prstGeom prst="rect">
            <a:avLst/>
          </a:prstGeom>
        </p:spPr>
        <p:txBody>
          <a:bodyPr wrap="square" lIns="0" tIns="15906" rIns="0" bIns="0" rtlCol="0">
            <a:noAutofit/>
          </a:bodyPr>
          <a:lstStyle/>
          <a:p>
            <a:pPr marL="12700">
              <a:lnSpc>
                <a:spcPts val="2505"/>
              </a:lnSpc>
            </a:pPr>
            <a:r>
              <a:rPr sz="2400" spc="134" dirty="0" smtClean="0">
                <a:latin typeface="Times New Roman"/>
                <a:cs typeface="Times New Roman"/>
              </a:rPr>
              <a:t>Tujuan</a:t>
            </a:r>
            <a:endParaRPr sz="2400">
              <a:latin typeface="Times New Roman"/>
              <a:cs typeface="Times New Roman"/>
            </a:endParaRPr>
          </a:p>
        </p:txBody>
      </p:sp>
      <p:sp>
        <p:nvSpPr>
          <p:cNvPr id="22" name="object 22"/>
          <p:cNvSpPr txBox="1"/>
          <p:nvPr/>
        </p:nvSpPr>
        <p:spPr>
          <a:xfrm>
            <a:off x="7269480" y="2381174"/>
            <a:ext cx="1008684" cy="330200"/>
          </a:xfrm>
          <a:prstGeom prst="rect">
            <a:avLst/>
          </a:prstGeom>
        </p:spPr>
        <p:txBody>
          <a:bodyPr wrap="square" lIns="0" tIns="15906" rIns="0" bIns="0" rtlCol="0">
            <a:noAutofit/>
          </a:bodyPr>
          <a:lstStyle/>
          <a:p>
            <a:pPr marL="12700">
              <a:lnSpc>
                <a:spcPts val="2505"/>
              </a:lnSpc>
            </a:pPr>
            <a:r>
              <a:rPr sz="2400" spc="305" dirty="0" smtClean="0">
                <a:latin typeface="Times New Roman"/>
                <a:cs typeface="Times New Roman"/>
              </a:rPr>
              <a:t>umum</a:t>
            </a:r>
            <a:endParaRPr sz="2400">
              <a:latin typeface="Times New Roman"/>
              <a:cs typeface="Times New Roman"/>
            </a:endParaRPr>
          </a:p>
        </p:txBody>
      </p:sp>
      <p:sp>
        <p:nvSpPr>
          <p:cNvPr id="21" name="object 21"/>
          <p:cNvSpPr txBox="1"/>
          <p:nvPr/>
        </p:nvSpPr>
        <p:spPr>
          <a:xfrm>
            <a:off x="8673084" y="2381174"/>
            <a:ext cx="781913" cy="330200"/>
          </a:xfrm>
          <a:prstGeom prst="rect">
            <a:avLst/>
          </a:prstGeom>
        </p:spPr>
        <p:txBody>
          <a:bodyPr wrap="square" lIns="0" tIns="15906" rIns="0" bIns="0" rtlCol="0">
            <a:noAutofit/>
          </a:bodyPr>
          <a:lstStyle/>
          <a:p>
            <a:pPr marL="12700">
              <a:lnSpc>
                <a:spcPts val="2505"/>
              </a:lnSpc>
            </a:pPr>
            <a:r>
              <a:rPr sz="2400" spc="259" dirty="0" smtClean="0">
                <a:latin typeface="Times New Roman"/>
                <a:cs typeface="Times New Roman"/>
              </a:rPr>
              <a:t>pada</a:t>
            </a:r>
            <a:endParaRPr sz="2400">
              <a:latin typeface="Times New Roman"/>
              <a:cs typeface="Times New Roman"/>
            </a:endParaRPr>
          </a:p>
        </p:txBody>
      </p:sp>
      <p:sp>
        <p:nvSpPr>
          <p:cNvPr id="20" name="object 20"/>
          <p:cNvSpPr txBox="1"/>
          <p:nvPr/>
        </p:nvSpPr>
        <p:spPr>
          <a:xfrm>
            <a:off x="9849917" y="2381174"/>
            <a:ext cx="1225702" cy="659384"/>
          </a:xfrm>
          <a:prstGeom prst="rect">
            <a:avLst/>
          </a:prstGeom>
        </p:spPr>
        <p:txBody>
          <a:bodyPr wrap="square" lIns="0" tIns="15906" rIns="0" bIns="0" rtlCol="0">
            <a:noAutofit/>
          </a:bodyPr>
          <a:lstStyle/>
          <a:p>
            <a:pPr marL="12700" marR="45720">
              <a:lnSpc>
                <a:spcPts val="2505"/>
              </a:lnSpc>
            </a:pPr>
            <a:r>
              <a:rPr sz="2400" spc="152" dirty="0" smtClean="0">
                <a:latin typeface="Times New Roman"/>
                <a:cs typeface="Times New Roman"/>
              </a:rPr>
              <a:t>projek</a:t>
            </a:r>
            <a:endParaRPr sz="2400">
              <a:latin typeface="Times New Roman"/>
              <a:cs typeface="Times New Roman"/>
            </a:endParaRPr>
          </a:p>
          <a:p>
            <a:pPr marL="91948">
              <a:lnSpc>
                <a:spcPts val="2590"/>
              </a:lnSpc>
              <a:spcBef>
                <a:spcPts val="4"/>
              </a:spcBef>
            </a:pPr>
            <a:r>
              <a:rPr sz="2400" spc="231" dirty="0" smtClean="0">
                <a:latin typeface="Times New Roman"/>
                <a:cs typeface="Times New Roman"/>
              </a:rPr>
              <a:t>peserta</a:t>
            </a:r>
            <a:endParaRPr sz="2400">
              <a:latin typeface="Times New Roman"/>
              <a:cs typeface="Times New Roman"/>
            </a:endParaRPr>
          </a:p>
        </p:txBody>
      </p:sp>
      <p:sp>
        <p:nvSpPr>
          <p:cNvPr id="19" name="object 19"/>
          <p:cNvSpPr txBox="1"/>
          <p:nvPr/>
        </p:nvSpPr>
        <p:spPr>
          <a:xfrm>
            <a:off x="11217554" y="2381174"/>
            <a:ext cx="801725" cy="659384"/>
          </a:xfrm>
          <a:prstGeom prst="rect">
            <a:avLst/>
          </a:prstGeom>
        </p:spPr>
        <p:txBody>
          <a:bodyPr wrap="square" lIns="0" tIns="15906" rIns="0" bIns="0" rtlCol="0">
            <a:noAutofit/>
          </a:bodyPr>
          <a:lstStyle/>
          <a:p>
            <a:pPr marL="12700">
              <a:lnSpc>
                <a:spcPts val="2505"/>
              </a:lnSpc>
            </a:pPr>
            <a:r>
              <a:rPr sz="2400" spc="266" dirty="0" smtClean="0">
                <a:latin typeface="Times New Roman"/>
                <a:cs typeface="Times New Roman"/>
              </a:rPr>
              <a:t>tema</a:t>
            </a:r>
            <a:endParaRPr sz="2400">
              <a:latin typeface="Times New Roman"/>
              <a:cs typeface="Times New Roman"/>
            </a:endParaRPr>
          </a:p>
          <a:p>
            <a:pPr marL="55981" marR="1219">
              <a:lnSpc>
                <a:spcPts val="2590"/>
              </a:lnSpc>
              <a:spcBef>
                <a:spcPts val="4"/>
              </a:spcBef>
            </a:pPr>
            <a:r>
              <a:rPr sz="2400" spc="87" dirty="0" smtClean="0">
                <a:latin typeface="Times New Roman"/>
                <a:cs typeface="Times New Roman"/>
              </a:rPr>
              <a:t>didik</a:t>
            </a:r>
            <a:endParaRPr sz="2400">
              <a:latin typeface="Times New Roman"/>
              <a:cs typeface="Times New Roman"/>
            </a:endParaRPr>
          </a:p>
        </p:txBody>
      </p:sp>
      <p:sp>
        <p:nvSpPr>
          <p:cNvPr id="18" name="object 18"/>
          <p:cNvSpPr txBox="1"/>
          <p:nvPr/>
        </p:nvSpPr>
        <p:spPr>
          <a:xfrm>
            <a:off x="5829300" y="2710358"/>
            <a:ext cx="1816709" cy="330200"/>
          </a:xfrm>
          <a:prstGeom prst="rect">
            <a:avLst/>
          </a:prstGeom>
        </p:spPr>
        <p:txBody>
          <a:bodyPr wrap="square" lIns="0" tIns="15906" rIns="0" bIns="0" rtlCol="0">
            <a:noAutofit/>
          </a:bodyPr>
          <a:lstStyle/>
          <a:p>
            <a:pPr marL="12700">
              <a:lnSpc>
                <a:spcPts val="2505"/>
              </a:lnSpc>
            </a:pPr>
            <a:r>
              <a:rPr sz="2400" spc="188" dirty="0" smtClean="0">
                <a:latin typeface="Times New Roman"/>
                <a:cs typeface="Times New Roman"/>
              </a:rPr>
              <a:t>kebekerjaan</a:t>
            </a:r>
            <a:endParaRPr sz="2400">
              <a:latin typeface="Times New Roman"/>
              <a:cs typeface="Times New Roman"/>
            </a:endParaRPr>
          </a:p>
        </p:txBody>
      </p:sp>
      <p:sp>
        <p:nvSpPr>
          <p:cNvPr id="17" name="object 17"/>
          <p:cNvSpPr txBox="1"/>
          <p:nvPr/>
        </p:nvSpPr>
        <p:spPr>
          <a:xfrm>
            <a:off x="7831226" y="2710358"/>
            <a:ext cx="1028496" cy="330200"/>
          </a:xfrm>
          <a:prstGeom prst="rect">
            <a:avLst/>
          </a:prstGeom>
        </p:spPr>
        <p:txBody>
          <a:bodyPr wrap="square" lIns="0" tIns="15906" rIns="0" bIns="0" rtlCol="0">
            <a:noAutofit/>
          </a:bodyPr>
          <a:lstStyle/>
          <a:p>
            <a:pPr marL="12700">
              <a:lnSpc>
                <a:spcPts val="2505"/>
              </a:lnSpc>
            </a:pPr>
            <a:r>
              <a:rPr sz="2400" spc="207" dirty="0" smtClean="0">
                <a:latin typeface="Times New Roman"/>
                <a:cs typeface="Times New Roman"/>
              </a:rPr>
              <a:t>adalah</a:t>
            </a:r>
            <a:endParaRPr sz="2400">
              <a:latin typeface="Times New Roman"/>
              <a:cs typeface="Times New Roman"/>
            </a:endParaRPr>
          </a:p>
        </p:txBody>
      </p:sp>
      <p:sp>
        <p:nvSpPr>
          <p:cNvPr id="16" name="object 16"/>
          <p:cNvSpPr txBox="1"/>
          <p:nvPr/>
        </p:nvSpPr>
        <p:spPr>
          <a:xfrm>
            <a:off x="9044940" y="2710358"/>
            <a:ext cx="699008" cy="330200"/>
          </a:xfrm>
          <a:prstGeom prst="rect">
            <a:avLst/>
          </a:prstGeom>
        </p:spPr>
        <p:txBody>
          <a:bodyPr wrap="square" lIns="0" tIns="15906" rIns="0" bIns="0" rtlCol="0">
            <a:noAutofit/>
          </a:bodyPr>
          <a:lstStyle/>
          <a:p>
            <a:pPr marL="12700">
              <a:lnSpc>
                <a:spcPts val="2505"/>
              </a:lnSpc>
            </a:pPr>
            <a:r>
              <a:rPr sz="2400" spc="194" dirty="0" smtClean="0">
                <a:latin typeface="Times New Roman"/>
                <a:cs typeface="Times New Roman"/>
              </a:rPr>
              <a:t>agar</a:t>
            </a:r>
            <a:endParaRPr sz="2400">
              <a:latin typeface="Times New Roman"/>
              <a:cs typeface="Times New Roman"/>
            </a:endParaRPr>
          </a:p>
        </p:txBody>
      </p:sp>
      <p:sp>
        <p:nvSpPr>
          <p:cNvPr id="15" name="object 15"/>
          <p:cNvSpPr txBox="1"/>
          <p:nvPr/>
        </p:nvSpPr>
        <p:spPr>
          <a:xfrm>
            <a:off x="5829300" y="3039542"/>
            <a:ext cx="6187541" cy="330200"/>
          </a:xfrm>
          <a:prstGeom prst="rect">
            <a:avLst/>
          </a:prstGeom>
        </p:spPr>
        <p:txBody>
          <a:bodyPr wrap="square" lIns="0" tIns="15906" rIns="0" bIns="0" rtlCol="0">
            <a:noAutofit/>
          </a:bodyPr>
          <a:lstStyle/>
          <a:p>
            <a:pPr marL="12700">
              <a:lnSpc>
                <a:spcPts val="2505"/>
              </a:lnSpc>
            </a:pPr>
            <a:r>
              <a:rPr sz="2400" spc="185" dirty="0" smtClean="0">
                <a:latin typeface="Times New Roman"/>
                <a:cs typeface="Times New Roman"/>
              </a:rPr>
              <a:t>memahami</a:t>
            </a:r>
            <a:r>
              <a:rPr sz="2400" spc="582" dirty="0" smtClean="0">
                <a:latin typeface="Times New Roman"/>
                <a:cs typeface="Times New Roman"/>
              </a:rPr>
              <a:t> </a:t>
            </a:r>
            <a:r>
              <a:rPr sz="2400" spc="151" dirty="0" smtClean="0">
                <a:latin typeface="Times New Roman"/>
                <a:cs typeface="Times New Roman"/>
              </a:rPr>
              <a:t>ruang</a:t>
            </a:r>
            <a:r>
              <a:rPr sz="2400" spc="323" dirty="0" smtClean="0">
                <a:latin typeface="Times New Roman"/>
                <a:cs typeface="Times New Roman"/>
              </a:rPr>
              <a:t> </a:t>
            </a:r>
            <a:r>
              <a:rPr sz="2400" spc="145" dirty="0" smtClean="0">
                <a:latin typeface="Times New Roman"/>
                <a:cs typeface="Times New Roman"/>
              </a:rPr>
              <a:t>lingkup</a:t>
            </a:r>
            <a:r>
              <a:rPr sz="2400" spc="-169" dirty="0" smtClean="0">
                <a:latin typeface="Times New Roman"/>
                <a:cs typeface="Times New Roman"/>
              </a:rPr>
              <a:t> </a:t>
            </a:r>
            <a:r>
              <a:rPr sz="2400" spc="218" dirty="0" smtClean="0">
                <a:latin typeface="Times New Roman"/>
                <a:cs typeface="Times New Roman"/>
              </a:rPr>
              <a:t>dan</a:t>
            </a:r>
            <a:r>
              <a:rPr sz="2400" spc="187" dirty="0" smtClean="0">
                <a:latin typeface="Times New Roman"/>
                <a:cs typeface="Times New Roman"/>
              </a:rPr>
              <a:t> </a:t>
            </a:r>
            <a:r>
              <a:rPr sz="2400" spc="175" dirty="0" smtClean="0">
                <a:latin typeface="Times New Roman"/>
                <a:cs typeface="Times New Roman"/>
              </a:rPr>
              <a:t>karakteristik</a:t>
            </a:r>
            <a:endParaRPr sz="2400">
              <a:latin typeface="Times New Roman"/>
              <a:cs typeface="Times New Roman"/>
            </a:endParaRPr>
          </a:p>
        </p:txBody>
      </p:sp>
      <p:sp>
        <p:nvSpPr>
          <p:cNvPr id="14" name="object 14"/>
          <p:cNvSpPr txBox="1"/>
          <p:nvPr/>
        </p:nvSpPr>
        <p:spPr>
          <a:xfrm>
            <a:off x="5829300" y="3368726"/>
            <a:ext cx="877011" cy="330200"/>
          </a:xfrm>
          <a:prstGeom prst="rect">
            <a:avLst/>
          </a:prstGeom>
        </p:spPr>
        <p:txBody>
          <a:bodyPr wrap="square" lIns="0" tIns="15906" rIns="0" bIns="0" rtlCol="0">
            <a:noAutofit/>
          </a:bodyPr>
          <a:lstStyle/>
          <a:p>
            <a:pPr marL="12700">
              <a:lnSpc>
                <a:spcPts val="2505"/>
              </a:lnSpc>
            </a:pPr>
            <a:r>
              <a:rPr sz="2400" spc="201" dirty="0" smtClean="0">
                <a:latin typeface="Times New Roman"/>
                <a:cs typeface="Times New Roman"/>
              </a:rPr>
              <a:t>dunia</a:t>
            </a:r>
            <a:endParaRPr sz="2400">
              <a:latin typeface="Times New Roman"/>
              <a:cs typeface="Times New Roman"/>
            </a:endParaRPr>
          </a:p>
        </p:txBody>
      </p:sp>
      <p:sp>
        <p:nvSpPr>
          <p:cNvPr id="13" name="object 13"/>
          <p:cNvSpPr txBox="1"/>
          <p:nvPr/>
        </p:nvSpPr>
        <p:spPr>
          <a:xfrm>
            <a:off x="6989369" y="3368726"/>
            <a:ext cx="772464" cy="330200"/>
          </a:xfrm>
          <a:prstGeom prst="rect">
            <a:avLst/>
          </a:prstGeom>
        </p:spPr>
        <p:txBody>
          <a:bodyPr wrap="square" lIns="0" tIns="15906" rIns="0" bIns="0" rtlCol="0">
            <a:noAutofit/>
          </a:bodyPr>
          <a:lstStyle/>
          <a:p>
            <a:pPr marL="12700">
              <a:lnSpc>
                <a:spcPts val="2505"/>
              </a:lnSpc>
            </a:pPr>
            <a:r>
              <a:rPr sz="2400" spc="142" dirty="0" smtClean="0">
                <a:latin typeface="Times New Roman"/>
                <a:cs typeface="Times New Roman"/>
              </a:rPr>
              <a:t>kerja</a:t>
            </a:r>
            <a:endParaRPr sz="2400">
              <a:latin typeface="Times New Roman"/>
              <a:cs typeface="Times New Roman"/>
            </a:endParaRPr>
          </a:p>
        </p:txBody>
      </p:sp>
      <p:sp>
        <p:nvSpPr>
          <p:cNvPr id="12" name="object 12"/>
          <p:cNvSpPr txBox="1"/>
          <p:nvPr/>
        </p:nvSpPr>
        <p:spPr>
          <a:xfrm>
            <a:off x="8044891" y="3368726"/>
            <a:ext cx="965098" cy="330200"/>
          </a:xfrm>
          <a:prstGeom prst="rect">
            <a:avLst/>
          </a:prstGeom>
        </p:spPr>
        <p:txBody>
          <a:bodyPr wrap="square" lIns="0" tIns="15906" rIns="0" bIns="0" rtlCol="0">
            <a:noAutofit/>
          </a:bodyPr>
          <a:lstStyle/>
          <a:p>
            <a:pPr marL="12700">
              <a:lnSpc>
                <a:spcPts val="2505"/>
              </a:lnSpc>
            </a:pPr>
            <a:r>
              <a:rPr sz="2400" spc="194" dirty="0" smtClean="0">
                <a:latin typeface="Times New Roman"/>
                <a:cs typeface="Times New Roman"/>
              </a:rPr>
              <a:t>sesuai</a:t>
            </a:r>
            <a:endParaRPr sz="2400">
              <a:latin typeface="Times New Roman"/>
              <a:cs typeface="Times New Roman"/>
            </a:endParaRPr>
          </a:p>
        </p:txBody>
      </p:sp>
      <p:sp>
        <p:nvSpPr>
          <p:cNvPr id="11" name="object 11"/>
          <p:cNvSpPr txBox="1"/>
          <p:nvPr/>
        </p:nvSpPr>
        <p:spPr>
          <a:xfrm>
            <a:off x="9293047" y="3368726"/>
            <a:ext cx="1136396" cy="330200"/>
          </a:xfrm>
          <a:prstGeom prst="rect">
            <a:avLst/>
          </a:prstGeom>
        </p:spPr>
        <p:txBody>
          <a:bodyPr wrap="square" lIns="0" tIns="15906" rIns="0" bIns="0" rtlCol="0">
            <a:noAutofit/>
          </a:bodyPr>
          <a:lstStyle/>
          <a:p>
            <a:pPr marL="12700">
              <a:lnSpc>
                <a:spcPts val="2505"/>
              </a:lnSpc>
            </a:pPr>
            <a:r>
              <a:rPr sz="2400" spc="241" dirty="0" smtClean="0">
                <a:latin typeface="Times New Roman"/>
                <a:cs typeface="Times New Roman"/>
              </a:rPr>
              <a:t>dengan</a:t>
            </a:r>
            <a:endParaRPr sz="2400">
              <a:latin typeface="Times New Roman"/>
              <a:cs typeface="Times New Roman"/>
            </a:endParaRPr>
          </a:p>
        </p:txBody>
      </p:sp>
      <p:sp>
        <p:nvSpPr>
          <p:cNvPr id="10" name="object 10"/>
          <p:cNvSpPr txBox="1"/>
          <p:nvPr/>
        </p:nvSpPr>
        <p:spPr>
          <a:xfrm>
            <a:off x="10712501" y="3368726"/>
            <a:ext cx="1305560" cy="330200"/>
          </a:xfrm>
          <a:prstGeom prst="rect">
            <a:avLst/>
          </a:prstGeom>
        </p:spPr>
        <p:txBody>
          <a:bodyPr wrap="square" lIns="0" tIns="15906" rIns="0" bIns="0" rtlCol="0">
            <a:noAutofit/>
          </a:bodyPr>
          <a:lstStyle/>
          <a:p>
            <a:pPr marL="12700">
              <a:lnSpc>
                <a:spcPts val="2505"/>
              </a:lnSpc>
            </a:pPr>
            <a:r>
              <a:rPr sz="2400" spc="219" dirty="0" smtClean="0">
                <a:latin typeface="Times New Roman"/>
                <a:cs typeface="Times New Roman"/>
              </a:rPr>
              <a:t>program</a:t>
            </a:r>
            <a:endParaRPr sz="2400">
              <a:latin typeface="Times New Roman"/>
              <a:cs typeface="Times New Roman"/>
            </a:endParaRPr>
          </a:p>
        </p:txBody>
      </p:sp>
      <p:sp>
        <p:nvSpPr>
          <p:cNvPr id="9" name="object 9"/>
          <p:cNvSpPr txBox="1"/>
          <p:nvPr/>
        </p:nvSpPr>
        <p:spPr>
          <a:xfrm>
            <a:off x="5829300" y="3697910"/>
            <a:ext cx="1856028" cy="330200"/>
          </a:xfrm>
          <a:prstGeom prst="rect">
            <a:avLst/>
          </a:prstGeom>
        </p:spPr>
        <p:txBody>
          <a:bodyPr wrap="square" lIns="0" tIns="15906" rIns="0" bIns="0" rtlCol="0">
            <a:noAutofit/>
          </a:bodyPr>
          <a:lstStyle/>
          <a:p>
            <a:pPr marL="12700">
              <a:lnSpc>
                <a:spcPts val="2505"/>
              </a:lnSpc>
            </a:pPr>
            <a:r>
              <a:rPr sz="2400" spc="151" dirty="0" smtClean="0">
                <a:latin typeface="Times New Roman"/>
                <a:cs typeface="Times New Roman"/>
              </a:rPr>
              <a:t>keahliannya.</a:t>
            </a:r>
            <a:endParaRPr sz="2400">
              <a:latin typeface="Times New Roman"/>
              <a:cs typeface="Times New Roman"/>
            </a:endParaRPr>
          </a:p>
        </p:txBody>
      </p:sp>
      <p:sp>
        <p:nvSpPr>
          <p:cNvPr id="8" name="object 8"/>
          <p:cNvSpPr txBox="1"/>
          <p:nvPr/>
        </p:nvSpPr>
        <p:spPr>
          <a:xfrm>
            <a:off x="5603924" y="4090594"/>
            <a:ext cx="179019" cy="330200"/>
          </a:xfrm>
          <a:prstGeom prst="rect">
            <a:avLst/>
          </a:prstGeom>
        </p:spPr>
        <p:txBody>
          <a:bodyPr wrap="square" lIns="0" tIns="15906" rIns="0" bIns="0" rtlCol="0">
            <a:noAutofit/>
          </a:bodyPr>
          <a:lstStyle/>
          <a:p>
            <a:pPr marL="12700">
              <a:lnSpc>
                <a:spcPts val="2505"/>
              </a:lnSpc>
            </a:pPr>
            <a:r>
              <a:rPr sz="2400" dirty="0" smtClean="0">
                <a:latin typeface="Times New Roman"/>
                <a:cs typeface="Times New Roman"/>
              </a:rPr>
              <a:t>▪</a:t>
            </a:r>
            <a:endParaRPr sz="2400">
              <a:latin typeface="Times New Roman"/>
              <a:cs typeface="Times New Roman"/>
            </a:endParaRPr>
          </a:p>
        </p:txBody>
      </p:sp>
      <p:sp>
        <p:nvSpPr>
          <p:cNvPr id="7" name="object 7"/>
          <p:cNvSpPr txBox="1"/>
          <p:nvPr/>
        </p:nvSpPr>
        <p:spPr>
          <a:xfrm>
            <a:off x="5829300" y="4090594"/>
            <a:ext cx="1045260" cy="330200"/>
          </a:xfrm>
          <a:prstGeom prst="rect">
            <a:avLst/>
          </a:prstGeom>
        </p:spPr>
        <p:txBody>
          <a:bodyPr wrap="square" lIns="0" tIns="15906" rIns="0" bIns="0" rtlCol="0">
            <a:noAutofit/>
          </a:bodyPr>
          <a:lstStyle/>
          <a:p>
            <a:pPr marL="12700">
              <a:lnSpc>
                <a:spcPts val="2505"/>
              </a:lnSpc>
            </a:pPr>
            <a:r>
              <a:rPr sz="2400" spc="134" dirty="0" smtClean="0">
                <a:latin typeface="Times New Roman"/>
                <a:cs typeface="Times New Roman"/>
              </a:rPr>
              <a:t>Tujuan</a:t>
            </a:r>
            <a:endParaRPr sz="2400">
              <a:latin typeface="Times New Roman"/>
              <a:cs typeface="Times New Roman"/>
            </a:endParaRPr>
          </a:p>
        </p:txBody>
      </p:sp>
      <p:sp>
        <p:nvSpPr>
          <p:cNvPr id="6" name="object 6"/>
          <p:cNvSpPr txBox="1"/>
          <p:nvPr/>
        </p:nvSpPr>
        <p:spPr>
          <a:xfrm>
            <a:off x="7001256" y="4090594"/>
            <a:ext cx="1081836" cy="330200"/>
          </a:xfrm>
          <a:prstGeom prst="rect">
            <a:avLst/>
          </a:prstGeom>
        </p:spPr>
        <p:txBody>
          <a:bodyPr wrap="square" lIns="0" tIns="15906" rIns="0" bIns="0" rtlCol="0">
            <a:noAutofit/>
          </a:bodyPr>
          <a:lstStyle/>
          <a:p>
            <a:pPr marL="12700">
              <a:lnSpc>
                <a:spcPts val="2505"/>
              </a:lnSpc>
            </a:pPr>
            <a:r>
              <a:rPr sz="2400" spc="210" dirty="0" smtClean="0">
                <a:latin typeface="Times New Roman"/>
                <a:cs typeface="Times New Roman"/>
              </a:rPr>
              <a:t>khusus</a:t>
            </a:r>
            <a:endParaRPr sz="2400">
              <a:latin typeface="Times New Roman"/>
              <a:cs typeface="Times New Roman"/>
            </a:endParaRPr>
          </a:p>
        </p:txBody>
      </p:sp>
      <p:sp>
        <p:nvSpPr>
          <p:cNvPr id="5" name="object 5"/>
          <p:cNvSpPr txBox="1"/>
          <p:nvPr/>
        </p:nvSpPr>
        <p:spPr>
          <a:xfrm>
            <a:off x="8209788" y="4090594"/>
            <a:ext cx="1711248" cy="330200"/>
          </a:xfrm>
          <a:prstGeom prst="rect">
            <a:avLst/>
          </a:prstGeom>
        </p:spPr>
        <p:txBody>
          <a:bodyPr wrap="square" lIns="0" tIns="15906" rIns="0" bIns="0" rtlCol="0">
            <a:noAutofit/>
          </a:bodyPr>
          <a:lstStyle/>
          <a:p>
            <a:pPr marL="12700">
              <a:lnSpc>
                <a:spcPts val="2505"/>
              </a:lnSpc>
            </a:pPr>
            <a:r>
              <a:rPr sz="2400" spc="0" dirty="0" smtClean="0">
                <a:latin typeface="Times New Roman"/>
                <a:cs typeface="Times New Roman"/>
              </a:rPr>
              <a:t>tiap  </a:t>
            </a:r>
            <a:r>
              <a:rPr sz="2400" spc="406" dirty="0" smtClean="0">
                <a:latin typeface="Times New Roman"/>
                <a:cs typeface="Times New Roman"/>
              </a:rPr>
              <a:t> </a:t>
            </a:r>
            <a:r>
              <a:rPr sz="2400" spc="152" dirty="0" smtClean="0">
                <a:latin typeface="Times New Roman"/>
                <a:cs typeface="Times New Roman"/>
              </a:rPr>
              <a:t>projek</a:t>
            </a:r>
            <a:endParaRPr sz="2400">
              <a:latin typeface="Times New Roman"/>
              <a:cs typeface="Times New Roman"/>
            </a:endParaRPr>
          </a:p>
        </p:txBody>
      </p:sp>
      <p:sp>
        <p:nvSpPr>
          <p:cNvPr id="4" name="object 4"/>
          <p:cNvSpPr txBox="1"/>
          <p:nvPr/>
        </p:nvSpPr>
        <p:spPr>
          <a:xfrm>
            <a:off x="10047732" y="4090594"/>
            <a:ext cx="890422" cy="330200"/>
          </a:xfrm>
          <a:prstGeom prst="rect">
            <a:avLst/>
          </a:prstGeom>
        </p:spPr>
        <p:txBody>
          <a:bodyPr wrap="square" lIns="0" tIns="15906" rIns="0" bIns="0" rtlCol="0">
            <a:noAutofit/>
          </a:bodyPr>
          <a:lstStyle/>
          <a:p>
            <a:pPr marL="12700">
              <a:lnSpc>
                <a:spcPts val="2505"/>
              </a:lnSpc>
            </a:pPr>
            <a:r>
              <a:rPr sz="2400" spc="248" dirty="0" smtClean="0">
                <a:latin typeface="Times New Roman"/>
                <a:cs typeface="Times New Roman"/>
              </a:rPr>
              <a:t>dapat</a:t>
            </a:r>
            <a:endParaRPr sz="2400">
              <a:latin typeface="Times New Roman"/>
              <a:cs typeface="Times New Roman"/>
            </a:endParaRPr>
          </a:p>
        </p:txBody>
      </p:sp>
      <p:sp>
        <p:nvSpPr>
          <p:cNvPr id="3" name="object 3"/>
          <p:cNvSpPr txBox="1"/>
          <p:nvPr/>
        </p:nvSpPr>
        <p:spPr>
          <a:xfrm>
            <a:off x="11064849" y="4090594"/>
            <a:ext cx="952296" cy="330200"/>
          </a:xfrm>
          <a:prstGeom prst="rect">
            <a:avLst/>
          </a:prstGeom>
        </p:spPr>
        <p:txBody>
          <a:bodyPr wrap="square" lIns="0" tIns="15906" rIns="0" bIns="0" rtlCol="0">
            <a:noAutofit/>
          </a:bodyPr>
          <a:lstStyle/>
          <a:p>
            <a:pPr marL="12700">
              <a:lnSpc>
                <a:spcPts val="2505"/>
              </a:lnSpc>
            </a:pPr>
            <a:r>
              <a:rPr sz="2400" spc="112" dirty="0" smtClean="0">
                <a:latin typeface="Times New Roman"/>
                <a:cs typeface="Times New Roman"/>
              </a:rPr>
              <a:t>dilihat</a:t>
            </a:r>
            <a:endParaRPr sz="2400">
              <a:latin typeface="Times New Roman"/>
              <a:cs typeface="Times New Roman"/>
            </a:endParaRPr>
          </a:p>
        </p:txBody>
      </p:sp>
      <p:sp>
        <p:nvSpPr>
          <p:cNvPr id="2" name="object 2"/>
          <p:cNvSpPr txBox="1"/>
          <p:nvPr/>
        </p:nvSpPr>
        <p:spPr>
          <a:xfrm>
            <a:off x="5829300" y="4419778"/>
            <a:ext cx="3125216" cy="330200"/>
          </a:xfrm>
          <a:prstGeom prst="rect">
            <a:avLst/>
          </a:prstGeom>
        </p:spPr>
        <p:txBody>
          <a:bodyPr wrap="square" lIns="0" tIns="15906" rIns="0" bIns="0" rtlCol="0">
            <a:noAutofit/>
          </a:bodyPr>
          <a:lstStyle/>
          <a:p>
            <a:pPr marL="12700">
              <a:lnSpc>
                <a:spcPts val="2505"/>
              </a:lnSpc>
            </a:pPr>
            <a:r>
              <a:rPr sz="2400" spc="199" dirty="0" smtClean="0">
                <a:latin typeface="Times New Roman"/>
                <a:cs typeface="Times New Roman"/>
              </a:rPr>
              <a:t>pada setiap subtema.</a:t>
            </a:r>
            <a:endParaRPr sz="2400">
              <a:latin typeface="Times New Roman"/>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28" name="object 28"/>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29" name="object 29"/>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0" name="object 30"/>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31" name="object 31"/>
          <p:cNvSpPr/>
          <p:nvPr/>
        </p:nvSpPr>
        <p:spPr>
          <a:xfrm>
            <a:off x="569912" y="773112"/>
            <a:ext cx="2209800" cy="908750"/>
          </a:xfrm>
          <a:custGeom>
            <a:avLst/>
            <a:gdLst/>
            <a:ahLst/>
            <a:cxnLst/>
            <a:rect l="l" t="t" r="r" b="b"/>
            <a:pathLst>
              <a:path w="2209800" h="908750">
                <a:moveTo>
                  <a:pt x="0" y="0"/>
                </a:moveTo>
                <a:lnTo>
                  <a:pt x="2209800" y="0"/>
                </a:lnTo>
                <a:lnTo>
                  <a:pt x="2209800" y="908750"/>
                </a:lnTo>
                <a:lnTo>
                  <a:pt x="0" y="908750"/>
                </a:lnTo>
                <a:lnTo>
                  <a:pt x="0" y="0"/>
                </a:lnTo>
                <a:close/>
              </a:path>
            </a:pathLst>
          </a:custGeom>
          <a:solidFill>
            <a:srgbClr val="E74C22"/>
          </a:solidFill>
        </p:spPr>
        <p:txBody>
          <a:bodyPr wrap="square" lIns="0" tIns="0" rIns="0" bIns="0" rtlCol="0">
            <a:noAutofit/>
          </a:bodyPr>
          <a:lstStyle/>
          <a:p>
            <a:endParaRPr/>
          </a:p>
        </p:txBody>
      </p:sp>
      <p:sp>
        <p:nvSpPr>
          <p:cNvPr id="32" name="object 32"/>
          <p:cNvSpPr/>
          <p:nvPr/>
        </p:nvSpPr>
        <p:spPr>
          <a:xfrm>
            <a:off x="2779712" y="773112"/>
            <a:ext cx="2211374" cy="908750"/>
          </a:xfrm>
          <a:custGeom>
            <a:avLst/>
            <a:gdLst/>
            <a:ahLst/>
            <a:cxnLst/>
            <a:rect l="l" t="t" r="r" b="b"/>
            <a:pathLst>
              <a:path w="2211374" h="908750">
                <a:moveTo>
                  <a:pt x="0" y="0"/>
                </a:moveTo>
                <a:lnTo>
                  <a:pt x="2211374" y="0"/>
                </a:lnTo>
                <a:lnTo>
                  <a:pt x="2211374" y="908750"/>
                </a:lnTo>
                <a:lnTo>
                  <a:pt x="0" y="908750"/>
                </a:lnTo>
                <a:lnTo>
                  <a:pt x="0" y="0"/>
                </a:lnTo>
                <a:close/>
              </a:path>
            </a:pathLst>
          </a:custGeom>
          <a:solidFill>
            <a:srgbClr val="E74C22"/>
          </a:solidFill>
        </p:spPr>
        <p:txBody>
          <a:bodyPr wrap="square" lIns="0" tIns="0" rIns="0" bIns="0" rtlCol="0">
            <a:noAutofit/>
          </a:bodyPr>
          <a:lstStyle/>
          <a:p>
            <a:endParaRPr/>
          </a:p>
        </p:txBody>
      </p:sp>
      <p:sp>
        <p:nvSpPr>
          <p:cNvPr id="33" name="object 33"/>
          <p:cNvSpPr/>
          <p:nvPr/>
        </p:nvSpPr>
        <p:spPr>
          <a:xfrm>
            <a:off x="4991087" y="773112"/>
            <a:ext cx="2209799" cy="908750"/>
          </a:xfrm>
          <a:custGeom>
            <a:avLst/>
            <a:gdLst/>
            <a:ahLst/>
            <a:cxnLst/>
            <a:rect l="l" t="t" r="r" b="b"/>
            <a:pathLst>
              <a:path w="2209799" h="908750">
                <a:moveTo>
                  <a:pt x="0" y="0"/>
                </a:moveTo>
                <a:lnTo>
                  <a:pt x="2209799" y="0"/>
                </a:lnTo>
                <a:lnTo>
                  <a:pt x="2209799" y="908750"/>
                </a:lnTo>
                <a:lnTo>
                  <a:pt x="0" y="908750"/>
                </a:lnTo>
                <a:lnTo>
                  <a:pt x="0" y="0"/>
                </a:lnTo>
                <a:close/>
              </a:path>
            </a:pathLst>
          </a:custGeom>
          <a:solidFill>
            <a:srgbClr val="E74C22"/>
          </a:solidFill>
        </p:spPr>
        <p:txBody>
          <a:bodyPr wrap="square" lIns="0" tIns="0" rIns="0" bIns="0" rtlCol="0">
            <a:noAutofit/>
          </a:bodyPr>
          <a:lstStyle/>
          <a:p>
            <a:endParaRPr/>
          </a:p>
        </p:txBody>
      </p:sp>
      <p:sp>
        <p:nvSpPr>
          <p:cNvPr id="34" name="object 34"/>
          <p:cNvSpPr/>
          <p:nvPr/>
        </p:nvSpPr>
        <p:spPr>
          <a:xfrm>
            <a:off x="7200886" y="773112"/>
            <a:ext cx="2211375" cy="908750"/>
          </a:xfrm>
          <a:custGeom>
            <a:avLst/>
            <a:gdLst/>
            <a:ahLst/>
            <a:cxnLst/>
            <a:rect l="l" t="t" r="r" b="b"/>
            <a:pathLst>
              <a:path w="2211375" h="908750">
                <a:moveTo>
                  <a:pt x="0" y="0"/>
                </a:moveTo>
                <a:lnTo>
                  <a:pt x="2211375" y="0"/>
                </a:lnTo>
                <a:lnTo>
                  <a:pt x="2211375" y="908750"/>
                </a:lnTo>
                <a:lnTo>
                  <a:pt x="0" y="908750"/>
                </a:lnTo>
                <a:lnTo>
                  <a:pt x="0" y="0"/>
                </a:lnTo>
                <a:close/>
              </a:path>
            </a:pathLst>
          </a:custGeom>
          <a:solidFill>
            <a:srgbClr val="E74C22"/>
          </a:solidFill>
        </p:spPr>
        <p:txBody>
          <a:bodyPr wrap="square" lIns="0" tIns="0" rIns="0" bIns="0" rtlCol="0">
            <a:noAutofit/>
          </a:bodyPr>
          <a:lstStyle/>
          <a:p>
            <a:endParaRPr/>
          </a:p>
        </p:txBody>
      </p:sp>
      <p:sp>
        <p:nvSpPr>
          <p:cNvPr id="35" name="object 35"/>
          <p:cNvSpPr/>
          <p:nvPr/>
        </p:nvSpPr>
        <p:spPr>
          <a:xfrm>
            <a:off x="9412262" y="773112"/>
            <a:ext cx="2209800" cy="908750"/>
          </a:xfrm>
          <a:custGeom>
            <a:avLst/>
            <a:gdLst/>
            <a:ahLst/>
            <a:cxnLst/>
            <a:rect l="l" t="t" r="r" b="b"/>
            <a:pathLst>
              <a:path w="2209800" h="908750">
                <a:moveTo>
                  <a:pt x="0" y="0"/>
                </a:moveTo>
                <a:lnTo>
                  <a:pt x="2209800" y="0"/>
                </a:lnTo>
                <a:lnTo>
                  <a:pt x="2209800" y="908750"/>
                </a:lnTo>
                <a:lnTo>
                  <a:pt x="0" y="908750"/>
                </a:lnTo>
                <a:lnTo>
                  <a:pt x="0" y="0"/>
                </a:lnTo>
                <a:close/>
              </a:path>
            </a:pathLst>
          </a:custGeom>
          <a:solidFill>
            <a:srgbClr val="E74C22"/>
          </a:solidFill>
        </p:spPr>
        <p:txBody>
          <a:bodyPr wrap="square" lIns="0" tIns="0" rIns="0" bIns="0" rtlCol="0">
            <a:noAutofit/>
          </a:bodyPr>
          <a:lstStyle/>
          <a:p>
            <a:endParaRPr/>
          </a:p>
        </p:txBody>
      </p:sp>
      <p:sp>
        <p:nvSpPr>
          <p:cNvPr id="36" name="object 36"/>
          <p:cNvSpPr/>
          <p:nvPr/>
        </p:nvSpPr>
        <p:spPr>
          <a:xfrm>
            <a:off x="569912" y="1681862"/>
            <a:ext cx="2209800" cy="3802850"/>
          </a:xfrm>
          <a:custGeom>
            <a:avLst/>
            <a:gdLst/>
            <a:ahLst/>
            <a:cxnLst/>
            <a:rect l="l" t="t" r="r" b="b"/>
            <a:pathLst>
              <a:path w="2209800" h="3802850">
                <a:moveTo>
                  <a:pt x="0" y="0"/>
                </a:moveTo>
                <a:lnTo>
                  <a:pt x="2209800" y="0"/>
                </a:lnTo>
                <a:lnTo>
                  <a:pt x="2209800" y="3802850"/>
                </a:lnTo>
                <a:lnTo>
                  <a:pt x="0" y="3802850"/>
                </a:lnTo>
                <a:lnTo>
                  <a:pt x="0" y="0"/>
                </a:lnTo>
                <a:close/>
              </a:path>
            </a:pathLst>
          </a:custGeom>
          <a:solidFill>
            <a:srgbClr val="F6D0CC"/>
          </a:solidFill>
        </p:spPr>
        <p:txBody>
          <a:bodyPr wrap="square" lIns="0" tIns="0" rIns="0" bIns="0" rtlCol="0">
            <a:noAutofit/>
          </a:bodyPr>
          <a:lstStyle/>
          <a:p>
            <a:endParaRPr/>
          </a:p>
        </p:txBody>
      </p:sp>
      <p:sp>
        <p:nvSpPr>
          <p:cNvPr id="37" name="object 37"/>
          <p:cNvSpPr/>
          <p:nvPr/>
        </p:nvSpPr>
        <p:spPr>
          <a:xfrm>
            <a:off x="2779712" y="1681862"/>
            <a:ext cx="2211374" cy="3802850"/>
          </a:xfrm>
          <a:custGeom>
            <a:avLst/>
            <a:gdLst/>
            <a:ahLst/>
            <a:cxnLst/>
            <a:rect l="l" t="t" r="r" b="b"/>
            <a:pathLst>
              <a:path w="2211374" h="3802850">
                <a:moveTo>
                  <a:pt x="0" y="0"/>
                </a:moveTo>
                <a:lnTo>
                  <a:pt x="2211374" y="0"/>
                </a:lnTo>
                <a:lnTo>
                  <a:pt x="2211374" y="3802850"/>
                </a:lnTo>
                <a:lnTo>
                  <a:pt x="0" y="3802850"/>
                </a:lnTo>
                <a:lnTo>
                  <a:pt x="0" y="0"/>
                </a:lnTo>
                <a:close/>
              </a:path>
            </a:pathLst>
          </a:custGeom>
          <a:solidFill>
            <a:srgbClr val="F6D0CC"/>
          </a:solidFill>
        </p:spPr>
        <p:txBody>
          <a:bodyPr wrap="square" lIns="0" tIns="0" rIns="0" bIns="0" rtlCol="0">
            <a:noAutofit/>
          </a:bodyPr>
          <a:lstStyle/>
          <a:p>
            <a:endParaRPr/>
          </a:p>
        </p:txBody>
      </p:sp>
      <p:sp>
        <p:nvSpPr>
          <p:cNvPr id="38" name="object 38"/>
          <p:cNvSpPr/>
          <p:nvPr/>
        </p:nvSpPr>
        <p:spPr>
          <a:xfrm>
            <a:off x="4991087" y="1681862"/>
            <a:ext cx="2209799" cy="3802850"/>
          </a:xfrm>
          <a:custGeom>
            <a:avLst/>
            <a:gdLst/>
            <a:ahLst/>
            <a:cxnLst/>
            <a:rect l="l" t="t" r="r" b="b"/>
            <a:pathLst>
              <a:path w="2209799" h="3802850">
                <a:moveTo>
                  <a:pt x="0" y="0"/>
                </a:moveTo>
                <a:lnTo>
                  <a:pt x="2209799" y="0"/>
                </a:lnTo>
                <a:lnTo>
                  <a:pt x="2209799" y="3802850"/>
                </a:lnTo>
                <a:lnTo>
                  <a:pt x="0" y="3802850"/>
                </a:lnTo>
                <a:lnTo>
                  <a:pt x="0" y="0"/>
                </a:lnTo>
                <a:close/>
              </a:path>
            </a:pathLst>
          </a:custGeom>
          <a:solidFill>
            <a:srgbClr val="F6D0CC"/>
          </a:solidFill>
        </p:spPr>
        <p:txBody>
          <a:bodyPr wrap="square" lIns="0" tIns="0" rIns="0" bIns="0" rtlCol="0">
            <a:noAutofit/>
          </a:bodyPr>
          <a:lstStyle/>
          <a:p>
            <a:endParaRPr/>
          </a:p>
        </p:txBody>
      </p:sp>
      <p:sp>
        <p:nvSpPr>
          <p:cNvPr id="39" name="object 39"/>
          <p:cNvSpPr/>
          <p:nvPr/>
        </p:nvSpPr>
        <p:spPr>
          <a:xfrm>
            <a:off x="7200886" y="1681862"/>
            <a:ext cx="2211375" cy="3802850"/>
          </a:xfrm>
          <a:custGeom>
            <a:avLst/>
            <a:gdLst/>
            <a:ahLst/>
            <a:cxnLst/>
            <a:rect l="l" t="t" r="r" b="b"/>
            <a:pathLst>
              <a:path w="2211375" h="3802850">
                <a:moveTo>
                  <a:pt x="0" y="0"/>
                </a:moveTo>
                <a:lnTo>
                  <a:pt x="2211375" y="0"/>
                </a:lnTo>
                <a:lnTo>
                  <a:pt x="2211375" y="3802850"/>
                </a:lnTo>
                <a:lnTo>
                  <a:pt x="0" y="3802850"/>
                </a:lnTo>
                <a:lnTo>
                  <a:pt x="0" y="0"/>
                </a:lnTo>
                <a:close/>
              </a:path>
            </a:pathLst>
          </a:custGeom>
          <a:solidFill>
            <a:srgbClr val="F6D0CC"/>
          </a:solidFill>
        </p:spPr>
        <p:txBody>
          <a:bodyPr wrap="square" lIns="0" tIns="0" rIns="0" bIns="0" rtlCol="0">
            <a:noAutofit/>
          </a:bodyPr>
          <a:lstStyle/>
          <a:p>
            <a:endParaRPr/>
          </a:p>
        </p:txBody>
      </p:sp>
      <p:sp>
        <p:nvSpPr>
          <p:cNvPr id="40" name="object 40"/>
          <p:cNvSpPr/>
          <p:nvPr/>
        </p:nvSpPr>
        <p:spPr>
          <a:xfrm>
            <a:off x="9412262" y="1681862"/>
            <a:ext cx="2209800" cy="3802850"/>
          </a:xfrm>
          <a:custGeom>
            <a:avLst/>
            <a:gdLst/>
            <a:ahLst/>
            <a:cxnLst/>
            <a:rect l="l" t="t" r="r" b="b"/>
            <a:pathLst>
              <a:path w="2209800" h="3802850">
                <a:moveTo>
                  <a:pt x="0" y="0"/>
                </a:moveTo>
                <a:lnTo>
                  <a:pt x="2209800" y="0"/>
                </a:lnTo>
                <a:lnTo>
                  <a:pt x="2209800" y="3802850"/>
                </a:lnTo>
                <a:lnTo>
                  <a:pt x="0" y="3802850"/>
                </a:lnTo>
                <a:lnTo>
                  <a:pt x="0" y="0"/>
                </a:lnTo>
                <a:close/>
              </a:path>
            </a:pathLst>
          </a:custGeom>
          <a:solidFill>
            <a:srgbClr val="F6D0CC"/>
          </a:solidFill>
        </p:spPr>
        <p:txBody>
          <a:bodyPr wrap="square" lIns="0" tIns="0" rIns="0" bIns="0" rtlCol="0">
            <a:noAutofit/>
          </a:bodyPr>
          <a:lstStyle/>
          <a:p>
            <a:endParaRPr/>
          </a:p>
        </p:txBody>
      </p:sp>
      <p:sp>
        <p:nvSpPr>
          <p:cNvPr id="41" name="object 41"/>
          <p:cNvSpPr/>
          <p:nvPr/>
        </p:nvSpPr>
        <p:spPr>
          <a:xfrm>
            <a:off x="569912" y="5484712"/>
            <a:ext cx="2209800" cy="3237099"/>
          </a:xfrm>
          <a:custGeom>
            <a:avLst/>
            <a:gdLst/>
            <a:ahLst/>
            <a:cxnLst/>
            <a:rect l="l" t="t" r="r" b="b"/>
            <a:pathLst>
              <a:path w="2209800" h="3237099">
                <a:moveTo>
                  <a:pt x="2209800" y="0"/>
                </a:moveTo>
                <a:lnTo>
                  <a:pt x="0" y="0"/>
                </a:lnTo>
                <a:lnTo>
                  <a:pt x="0" y="1373287"/>
                </a:lnTo>
                <a:lnTo>
                  <a:pt x="2209800" y="1373287"/>
                </a:lnTo>
                <a:lnTo>
                  <a:pt x="2209800" y="0"/>
                </a:lnTo>
                <a:close/>
              </a:path>
            </a:pathLst>
          </a:custGeom>
          <a:solidFill>
            <a:srgbClr val="FAE9E7"/>
          </a:solidFill>
        </p:spPr>
        <p:txBody>
          <a:bodyPr wrap="square" lIns="0" tIns="0" rIns="0" bIns="0" rtlCol="0">
            <a:noAutofit/>
          </a:bodyPr>
          <a:lstStyle/>
          <a:p>
            <a:endParaRPr/>
          </a:p>
        </p:txBody>
      </p:sp>
      <p:sp>
        <p:nvSpPr>
          <p:cNvPr id="42" name="object 42"/>
          <p:cNvSpPr/>
          <p:nvPr/>
        </p:nvSpPr>
        <p:spPr>
          <a:xfrm>
            <a:off x="2779712" y="5484712"/>
            <a:ext cx="2211374" cy="3237099"/>
          </a:xfrm>
          <a:custGeom>
            <a:avLst/>
            <a:gdLst/>
            <a:ahLst/>
            <a:cxnLst/>
            <a:rect l="l" t="t" r="r" b="b"/>
            <a:pathLst>
              <a:path w="2211374" h="3237099">
                <a:moveTo>
                  <a:pt x="2211374" y="0"/>
                </a:moveTo>
                <a:lnTo>
                  <a:pt x="0" y="0"/>
                </a:lnTo>
                <a:lnTo>
                  <a:pt x="0" y="1373287"/>
                </a:lnTo>
                <a:lnTo>
                  <a:pt x="2211374" y="1373287"/>
                </a:lnTo>
                <a:lnTo>
                  <a:pt x="2211374" y="0"/>
                </a:lnTo>
                <a:close/>
              </a:path>
            </a:pathLst>
          </a:custGeom>
          <a:solidFill>
            <a:srgbClr val="FAE9E7"/>
          </a:solidFill>
        </p:spPr>
        <p:txBody>
          <a:bodyPr wrap="square" lIns="0" tIns="0" rIns="0" bIns="0" rtlCol="0">
            <a:noAutofit/>
          </a:bodyPr>
          <a:lstStyle/>
          <a:p>
            <a:endParaRPr/>
          </a:p>
        </p:txBody>
      </p:sp>
      <p:sp>
        <p:nvSpPr>
          <p:cNvPr id="43" name="object 43"/>
          <p:cNvSpPr/>
          <p:nvPr/>
        </p:nvSpPr>
        <p:spPr>
          <a:xfrm>
            <a:off x="4991087" y="5484712"/>
            <a:ext cx="2209799" cy="3237099"/>
          </a:xfrm>
          <a:custGeom>
            <a:avLst/>
            <a:gdLst/>
            <a:ahLst/>
            <a:cxnLst/>
            <a:rect l="l" t="t" r="r" b="b"/>
            <a:pathLst>
              <a:path w="2209799" h="3237099">
                <a:moveTo>
                  <a:pt x="2209799" y="0"/>
                </a:moveTo>
                <a:lnTo>
                  <a:pt x="0" y="0"/>
                </a:lnTo>
                <a:lnTo>
                  <a:pt x="0" y="1373287"/>
                </a:lnTo>
                <a:lnTo>
                  <a:pt x="2209799" y="1373287"/>
                </a:lnTo>
                <a:lnTo>
                  <a:pt x="2209799" y="0"/>
                </a:lnTo>
                <a:close/>
              </a:path>
            </a:pathLst>
          </a:custGeom>
          <a:solidFill>
            <a:srgbClr val="FAE9E7"/>
          </a:solidFill>
        </p:spPr>
        <p:txBody>
          <a:bodyPr wrap="square" lIns="0" tIns="0" rIns="0" bIns="0" rtlCol="0">
            <a:noAutofit/>
          </a:bodyPr>
          <a:lstStyle/>
          <a:p>
            <a:endParaRPr/>
          </a:p>
        </p:txBody>
      </p:sp>
      <p:sp>
        <p:nvSpPr>
          <p:cNvPr id="44" name="object 44"/>
          <p:cNvSpPr/>
          <p:nvPr/>
        </p:nvSpPr>
        <p:spPr>
          <a:xfrm>
            <a:off x="7200886" y="5484712"/>
            <a:ext cx="2211375" cy="3237099"/>
          </a:xfrm>
          <a:custGeom>
            <a:avLst/>
            <a:gdLst/>
            <a:ahLst/>
            <a:cxnLst/>
            <a:rect l="l" t="t" r="r" b="b"/>
            <a:pathLst>
              <a:path w="2211375" h="3237099">
                <a:moveTo>
                  <a:pt x="2211375" y="0"/>
                </a:moveTo>
                <a:lnTo>
                  <a:pt x="0" y="0"/>
                </a:lnTo>
                <a:lnTo>
                  <a:pt x="0" y="1373287"/>
                </a:lnTo>
                <a:lnTo>
                  <a:pt x="2211375" y="1373287"/>
                </a:lnTo>
                <a:lnTo>
                  <a:pt x="2211375" y="0"/>
                </a:lnTo>
                <a:close/>
              </a:path>
            </a:pathLst>
          </a:custGeom>
          <a:solidFill>
            <a:srgbClr val="FAE9E7"/>
          </a:solidFill>
        </p:spPr>
        <p:txBody>
          <a:bodyPr wrap="square" lIns="0" tIns="0" rIns="0" bIns="0" rtlCol="0">
            <a:noAutofit/>
          </a:bodyPr>
          <a:lstStyle/>
          <a:p>
            <a:endParaRPr/>
          </a:p>
        </p:txBody>
      </p:sp>
      <p:sp>
        <p:nvSpPr>
          <p:cNvPr id="45" name="object 45"/>
          <p:cNvSpPr/>
          <p:nvPr/>
        </p:nvSpPr>
        <p:spPr>
          <a:xfrm>
            <a:off x="9412262" y="5484712"/>
            <a:ext cx="2209800" cy="3237099"/>
          </a:xfrm>
          <a:custGeom>
            <a:avLst/>
            <a:gdLst/>
            <a:ahLst/>
            <a:cxnLst/>
            <a:rect l="l" t="t" r="r" b="b"/>
            <a:pathLst>
              <a:path w="2209800" h="3237099">
                <a:moveTo>
                  <a:pt x="2209800" y="0"/>
                </a:moveTo>
                <a:lnTo>
                  <a:pt x="0" y="0"/>
                </a:lnTo>
                <a:lnTo>
                  <a:pt x="0" y="1373287"/>
                </a:lnTo>
                <a:lnTo>
                  <a:pt x="2209800" y="1373287"/>
                </a:lnTo>
                <a:lnTo>
                  <a:pt x="2209800" y="0"/>
                </a:lnTo>
                <a:close/>
              </a:path>
            </a:pathLst>
          </a:custGeom>
          <a:solidFill>
            <a:srgbClr val="FAE9E7"/>
          </a:solidFill>
        </p:spPr>
        <p:txBody>
          <a:bodyPr wrap="square" lIns="0" tIns="0" rIns="0" bIns="0" rtlCol="0">
            <a:noAutofit/>
          </a:bodyPr>
          <a:lstStyle/>
          <a:p>
            <a:endParaRPr/>
          </a:p>
        </p:txBody>
      </p:sp>
      <p:sp>
        <p:nvSpPr>
          <p:cNvPr id="46" name="object 46"/>
          <p:cNvSpPr/>
          <p:nvPr/>
        </p:nvSpPr>
        <p:spPr>
          <a:xfrm>
            <a:off x="569912" y="766762"/>
            <a:ext cx="0" cy="7961400"/>
          </a:xfrm>
          <a:custGeom>
            <a:avLst/>
            <a:gdLst/>
            <a:ahLst/>
            <a:cxnLst/>
            <a:rect l="l" t="t" r="r" b="b"/>
            <a:pathLst>
              <a:path h="7961400">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47" name="object 47"/>
          <p:cNvSpPr/>
          <p:nvPr/>
        </p:nvSpPr>
        <p:spPr>
          <a:xfrm>
            <a:off x="2779712" y="766762"/>
            <a:ext cx="0" cy="7961400"/>
          </a:xfrm>
          <a:custGeom>
            <a:avLst/>
            <a:gdLst/>
            <a:ahLst/>
            <a:cxnLst/>
            <a:rect l="l" t="t" r="r" b="b"/>
            <a:pathLst>
              <a:path h="7961400">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48" name="object 48"/>
          <p:cNvSpPr/>
          <p:nvPr/>
        </p:nvSpPr>
        <p:spPr>
          <a:xfrm>
            <a:off x="4991087" y="766762"/>
            <a:ext cx="0" cy="7961400"/>
          </a:xfrm>
          <a:custGeom>
            <a:avLst/>
            <a:gdLst/>
            <a:ahLst/>
            <a:cxnLst/>
            <a:rect l="l" t="t" r="r" b="b"/>
            <a:pathLst>
              <a:path h="7961400">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49" name="object 49"/>
          <p:cNvSpPr/>
          <p:nvPr/>
        </p:nvSpPr>
        <p:spPr>
          <a:xfrm>
            <a:off x="9412262" y="766762"/>
            <a:ext cx="0" cy="7961400"/>
          </a:xfrm>
          <a:custGeom>
            <a:avLst/>
            <a:gdLst/>
            <a:ahLst/>
            <a:cxnLst/>
            <a:rect l="l" t="t" r="r" b="b"/>
            <a:pathLst>
              <a:path h="7961400">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0" name="object 50"/>
          <p:cNvSpPr/>
          <p:nvPr/>
        </p:nvSpPr>
        <p:spPr>
          <a:xfrm>
            <a:off x="11622062" y="766762"/>
            <a:ext cx="0" cy="7961400"/>
          </a:xfrm>
          <a:custGeom>
            <a:avLst/>
            <a:gdLst/>
            <a:ahLst/>
            <a:cxnLst/>
            <a:rect l="l" t="t" r="r" b="b"/>
            <a:pathLst>
              <a:path h="7961400">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1" name="object 51"/>
          <p:cNvSpPr/>
          <p:nvPr/>
        </p:nvSpPr>
        <p:spPr>
          <a:xfrm>
            <a:off x="563562" y="1681862"/>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52" name="object 52"/>
          <p:cNvSpPr/>
          <p:nvPr/>
        </p:nvSpPr>
        <p:spPr>
          <a:xfrm>
            <a:off x="563562" y="5484712"/>
            <a:ext cx="11064850" cy="0"/>
          </a:xfrm>
          <a:custGeom>
            <a:avLst/>
            <a:gdLst/>
            <a:ahLst/>
            <a:cxnLst/>
            <a:rect l="l" t="t" r="r" b="b"/>
            <a:pathLst>
              <a:path w="11064850">
                <a:moveTo>
                  <a:pt x="0" y="0"/>
                </a:moveTo>
                <a:lnTo>
                  <a:pt x="11064850" y="0"/>
                </a:lnTo>
              </a:path>
            </a:pathLst>
          </a:custGeom>
          <a:ln w="12700">
            <a:solidFill>
              <a:srgbClr val="FFFFFF"/>
            </a:solidFill>
          </a:ln>
        </p:spPr>
        <p:txBody>
          <a:bodyPr wrap="square" lIns="0" tIns="0" rIns="0" bIns="0" rtlCol="0">
            <a:noAutofit/>
          </a:bodyPr>
          <a:lstStyle/>
          <a:p>
            <a:endParaRPr/>
          </a:p>
        </p:txBody>
      </p:sp>
      <p:sp>
        <p:nvSpPr>
          <p:cNvPr id="26" name="object 26"/>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25" name="object 25"/>
          <p:cNvSpPr txBox="1"/>
          <p:nvPr/>
        </p:nvSpPr>
        <p:spPr>
          <a:xfrm>
            <a:off x="3626521" y="299865"/>
            <a:ext cx="4989396" cy="355600"/>
          </a:xfrm>
          <a:prstGeom prst="rect">
            <a:avLst/>
          </a:prstGeom>
        </p:spPr>
        <p:txBody>
          <a:bodyPr wrap="square" lIns="0" tIns="16573" rIns="0" bIns="0" rtlCol="0">
            <a:noAutofit/>
          </a:bodyPr>
          <a:lstStyle/>
          <a:p>
            <a:pPr marL="12700">
              <a:lnSpc>
                <a:spcPts val="2610"/>
              </a:lnSpc>
            </a:pPr>
            <a:r>
              <a:rPr sz="2600" spc="-410" dirty="0" smtClean="0">
                <a:solidFill>
                  <a:srgbClr val="404040"/>
                </a:solidFill>
                <a:latin typeface="Times New Roman"/>
                <a:cs typeface="Times New Roman"/>
              </a:rPr>
              <a:t>RUBRIK PENILAIAN </a:t>
            </a:r>
            <a:r>
              <a:rPr sz="2600" spc="-410" dirty="0" smtClean="0">
                <a:solidFill>
                  <a:srgbClr val="933E00"/>
                </a:solidFill>
                <a:latin typeface="Times New Roman"/>
                <a:cs typeface="Times New Roman"/>
              </a:rPr>
              <a:t>Rencana Tindak Lanjut(RTL)</a:t>
            </a:r>
            <a:endParaRPr sz="2600">
              <a:latin typeface="Times New Roman"/>
              <a:cs typeface="Times New Roman"/>
            </a:endParaRPr>
          </a:p>
        </p:txBody>
      </p:sp>
      <p:sp>
        <p:nvSpPr>
          <p:cNvPr id="24" name="object 24"/>
          <p:cNvSpPr txBox="1"/>
          <p:nvPr/>
        </p:nvSpPr>
        <p:spPr>
          <a:xfrm>
            <a:off x="7565938" y="843342"/>
            <a:ext cx="1514271" cy="254000"/>
          </a:xfrm>
          <a:prstGeom prst="rect">
            <a:avLst/>
          </a:prstGeom>
        </p:spPr>
        <p:txBody>
          <a:bodyPr wrap="square" lIns="0" tIns="12065" rIns="0" bIns="0" rtlCol="0">
            <a:noAutofit/>
          </a:bodyPr>
          <a:lstStyle/>
          <a:p>
            <a:pPr marL="12700">
              <a:lnSpc>
                <a:spcPts val="1900"/>
              </a:lnSpc>
            </a:pPr>
            <a:r>
              <a:rPr sz="1800" b="1" spc="147" dirty="0" smtClean="0">
                <a:solidFill>
                  <a:srgbClr val="FFFFFF"/>
                </a:solidFill>
                <a:latin typeface="Times New Roman"/>
                <a:cs typeface="Times New Roman"/>
              </a:rPr>
              <a:t>Berkembang</a:t>
            </a:r>
            <a:endParaRPr sz="1800">
              <a:latin typeface="Times New Roman"/>
              <a:cs typeface="Times New Roman"/>
            </a:endParaRPr>
          </a:p>
        </p:txBody>
      </p:sp>
      <p:sp>
        <p:nvSpPr>
          <p:cNvPr id="23" name="object 23"/>
          <p:cNvSpPr txBox="1"/>
          <p:nvPr/>
        </p:nvSpPr>
        <p:spPr>
          <a:xfrm>
            <a:off x="9776525" y="1254822"/>
            <a:ext cx="1514271" cy="254000"/>
          </a:xfrm>
          <a:prstGeom prst="rect">
            <a:avLst/>
          </a:prstGeom>
        </p:spPr>
        <p:txBody>
          <a:bodyPr wrap="square" lIns="0" tIns="12065" rIns="0" bIns="0" rtlCol="0">
            <a:noAutofit/>
          </a:bodyPr>
          <a:lstStyle/>
          <a:p>
            <a:pPr marL="12700">
              <a:lnSpc>
                <a:spcPts val="1900"/>
              </a:lnSpc>
            </a:pPr>
            <a:r>
              <a:rPr sz="1800" b="1" spc="147" dirty="0" smtClean="0">
                <a:solidFill>
                  <a:srgbClr val="FFFFFF"/>
                </a:solidFill>
                <a:latin typeface="Times New Roman"/>
                <a:cs typeface="Times New Roman"/>
              </a:rPr>
              <a:t>Berkembang</a:t>
            </a:r>
            <a:endParaRPr sz="1800">
              <a:latin typeface="Times New Roman"/>
              <a:cs typeface="Times New Roman"/>
            </a:endParaRPr>
          </a:p>
        </p:txBody>
      </p:sp>
      <p:sp>
        <p:nvSpPr>
          <p:cNvPr id="22" name="object 22"/>
          <p:cNvSpPr txBox="1"/>
          <p:nvPr/>
        </p:nvSpPr>
        <p:spPr>
          <a:xfrm>
            <a:off x="9561487" y="5115337"/>
            <a:ext cx="1749958" cy="254000"/>
          </a:xfrm>
          <a:prstGeom prst="rect">
            <a:avLst/>
          </a:prstGeom>
        </p:spPr>
        <p:txBody>
          <a:bodyPr wrap="square" lIns="0" tIns="12065" rIns="0" bIns="0" rtlCol="0">
            <a:noAutofit/>
          </a:bodyPr>
          <a:lstStyle/>
          <a:p>
            <a:pPr marL="12700">
              <a:lnSpc>
                <a:spcPts val="1900"/>
              </a:lnSpc>
            </a:pPr>
            <a:r>
              <a:rPr sz="1800" b="1" spc="136" dirty="0" smtClean="0">
                <a:latin typeface="Times New Roman"/>
                <a:cs typeface="Times New Roman"/>
              </a:rPr>
              <a:t>berkelanjutan.</a:t>
            </a:r>
            <a:endParaRPr sz="1800">
              <a:latin typeface="Times New Roman"/>
              <a:cs typeface="Times New Roman"/>
            </a:endParaRPr>
          </a:p>
        </p:txBody>
      </p:sp>
      <p:sp>
        <p:nvSpPr>
          <p:cNvPr id="21" name="object 21"/>
          <p:cNvSpPr txBox="1"/>
          <p:nvPr/>
        </p:nvSpPr>
        <p:spPr>
          <a:xfrm>
            <a:off x="719137" y="5616821"/>
            <a:ext cx="763778" cy="254000"/>
          </a:xfrm>
          <a:prstGeom prst="rect">
            <a:avLst/>
          </a:prstGeom>
        </p:spPr>
        <p:txBody>
          <a:bodyPr wrap="square" lIns="0" tIns="12065" rIns="0" bIns="0" rtlCol="0">
            <a:noAutofit/>
          </a:bodyPr>
          <a:lstStyle/>
          <a:p>
            <a:pPr marL="12700">
              <a:lnSpc>
                <a:spcPts val="1900"/>
              </a:lnSpc>
            </a:pPr>
            <a:r>
              <a:rPr sz="1800" spc="57" dirty="0" smtClean="0">
                <a:latin typeface="Times New Roman"/>
                <a:cs typeface="Times New Roman"/>
              </a:rPr>
              <a:t>Kreatif</a:t>
            </a:r>
            <a:endParaRPr sz="1800">
              <a:latin typeface="Times New Roman"/>
              <a:cs typeface="Times New Roman"/>
            </a:endParaRPr>
          </a:p>
        </p:txBody>
      </p:sp>
      <p:sp>
        <p:nvSpPr>
          <p:cNvPr id="20" name="object 20"/>
          <p:cNvSpPr txBox="1"/>
          <p:nvPr/>
        </p:nvSpPr>
        <p:spPr>
          <a:xfrm>
            <a:off x="2928937" y="5616821"/>
            <a:ext cx="1437690" cy="254000"/>
          </a:xfrm>
          <a:prstGeom prst="rect">
            <a:avLst/>
          </a:prstGeom>
        </p:spPr>
        <p:txBody>
          <a:bodyPr wrap="square" lIns="0" tIns="12065" rIns="0" bIns="0" rtlCol="0">
            <a:noAutofit/>
          </a:bodyPr>
          <a:lstStyle/>
          <a:p>
            <a:pPr marL="12700">
              <a:lnSpc>
                <a:spcPts val="1900"/>
              </a:lnSpc>
            </a:pPr>
            <a:r>
              <a:rPr sz="1800" spc="127" dirty="0" smtClean="0">
                <a:latin typeface="Times New Roman"/>
                <a:cs typeface="Times New Roman"/>
              </a:rPr>
              <a:t>Peserta didik</a:t>
            </a:r>
            <a:endParaRPr sz="1800">
              <a:latin typeface="Times New Roman"/>
              <a:cs typeface="Times New Roman"/>
            </a:endParaRPr>
          </a:p>
        </p:txBody>
      </p:sp>
      <p:sp>
        <p:nvSpPr>
          <p:cNvPr id="19" name="object 19"/>
          <p:cNvSpPr txBox="1"/>
          <p:nvPr/>
        </p:nvSpPr>
        <p:spPr>
          <a:xfrm>
            <a:off x="5140312" y="5616821"/>
            <a:ext cx="1437690" cy="254000"/>
          </a:xfrm>
          <a:prstGeom prst="rect">
            <a:avLst/>
          </a:prstGeom>
        </p:spPr>
        <p:txBody>
          <a:bodyPr wrap="square" lIns="0" tIns="12065" rIns="0" bIns="0" rtlCol="0">
            <a:noAutofit/>
          </a:bodyPr>
          <a:lstStyle/>
          <a:p>
            <a:pPr marL="12700">
              <a:lnSpc>
                <a:spcPts val="1900"/>
              </a:lnSpc>
            </a:pPr>
            <a:r>
              <a:rPr sz="1800" spc="127" dirty="0" smtClean="0">
                <a:latin typeface="Times New Roman"/>
                <a:cs typeface="Times New Roman"/>
              </a:rPr>
              <a:t>Peserta didik</a:t>
            </a:r>
            <a:endParaRPr sz="1800">
              <a:latin typeface="Times New Roman"/>
              <a:cs typeface="Times New Roman"/>
            </a:endParaRPr>
          </a:p>
        </p:txBody>
      </p:sp>
      <p:sp>
        <p:nvSpPr>
          <p:cNvPr id="18" name="object 18"/>
          <p:cNvSpPr txBox="1"/>
          <p:nvPr/>
        </p:nvSpPr>
        <p:spPr>
          <a:xfrm>
            <a:off x="7350112" y="5616821"/>
            <a:ext cx="1437690" cy="254000"/>
          </a:xfrm>
          <a:prstGeom prst="rect">
            <a:avLst/>
          </a:prstGeom>
        </p:spPr>
        <p:txBody>
          <a:bodyPr wrap="square" lIns="0" tIns="12065" rIns="0" bIns="0" rtlCol="0">
            <a:noAutofit/>
          </a:bodyPr>
          <a:lstStyle/>
          <a:p>
            <a:pPr marL="12700">
              <a:lnSpc>
                <a:spcPts val="1900"/>
              </a:lnSpc>
            </a:pPr>
            <a:r>
              <a:rPr sz="1800" spc="127" dirty="0" smtClean="0">
                <a:latin typeface="Times New Roman"/>
                <a:cs typeface="Times New Roman"/>
              </a:rPr>
              <a:t>Peserta didik</a:t>
            </a:r>
            <a:endParaRPr sz="1800">
              <a:latin typeface="Times New Roman"/>
              <a:cs typeface="Times New Roman"/>
            </a:endParaRPr>
          </a:p>
        </p:txBody>
      </p:sp>
      <p:sp>
        <p:nvSpPr>
          <p:cNvPr id="17" name="object 17"/>
          <p:cNvSpPr txBox="1"/>
          <p:nvPr/>
        </p:nvSpPr>
        <p:spPr>
          <a:xfrm>
            <a:off x="9561487" y="5616821"/>
            <a:ext cx="1437690" cy="254000"/>
          </a:xfrm>
          <a:prstGeom prst="rect">
            <a:avLst/>
          </a:prstGeom>
        </p:spPr>
        <p:txBody>
          <a:bodyPr wrap="square" lIns="0" tIns="12065" rIns="0" bIns="0" rtlCol="0">
            <a:noAutofit/>
          </a:bodyPr>
          <a:lstStyle/>
          <a:p>
            <a:pPr marL="12700">
              <a:lnSpc>
                <a:spcPts val="1900"/>
              </a:lnSpc>
            </a:pPr>
            <a:r>
              <a:rPr sz="1800" spc="127" dirty="0" smtClean="0">
                <a:latin typeface="Times New Roman"/>
                <a:cs typeface="Times New Roman"/>
              </a:rPr>
              <a:t>Peserta didik</a:t>
            </a:r>
            <a:endParaRPr sz="1800">
              <a:latin typeface="Times New Roman"/>
              <a:cs typeface="Times New Roman"/>
            </a:endParaRPr>
          </a:p>
        </p:txBody>
      </p:sp>
      <p:sp>
        <p:nvSpPr>
          <p:cNvPr id="16" name="object 16"/>
          <p:cNvSpPr txBox="1"/>
          <p:nvPr/>
        </p:nvSpPr>
        <p:spPr>
          <a:xfrm>
            <a:off x="2928937" y="6714101"/>
            <a:ext cx="1442948" cy="254000"/>
          </a:xfrm>
          <a:prstGeom prst="rect">
            <a:avLst/>
          </a:prstGeom>
        </p:spPr>
        <p:txBody>
          <a:bodyPr wrap="square" lIns="0" tIns="12065" rIns="0" bIns="0" rtlCol="0">
            <a:noAutofit/>
          </a:bodyPr>
          <a:lstStyle/>
          <a:p>
            <a:pPr marL="12700">
              <a:lnSpc>
                <a:spcPts val="1900"/>
              </a:lnSpc>
            </a:pPr>
            <a:r>
              <a:rPr sz="1800" b="1" spc="59" dirty="0" smtClean="0">
                <a:latin typeface="Times New Roman"/>
                <a:cs typeface="Times New Roman"/>
              </a:rPr>
              <a:t>dengan RTL.</a:t>
            </a:r>
            <a:endParaRPr sz="1800">
              <a:latin typeface="Times New Roman"/>
              <a:cs typeface="Times New Roman"/>
            </a:endParaRPr>
          </a:p>
        </p:txBody>
      </p:sp>
      <p:sp>
        <p:nvSpPr>
          <p:cNvPr id="15" name="object 15"/>
          <p:cNvSpPr txBox="1"/>
          <p:nvPr/>
        </p:nvSpPr>
        <p:spPr>
          <a:xfrm>
            <a:off x="5140312" y="6714101"/>
            <a:ext cx="1939239" cy="254000"/>
          </a:xfrm>
          <a:prstGeom prst="rect">
            <a:avLst/>
          </a:prstGeom>
        </p:spPr>
        <p:txBody>
          <a:bodyPr wrap="square" lIns="0" tIns="12065" rIns="0" bIns="0" rtlCol="0">
            <a:noAutofit/>
          </a:bodyPr>
          <a:lstStyle/>
          <a:p>
            <a:pPr marL="12700">
              <a:lnSpc>
                <a:spcPts val="1900"/>
              </a:lnSpc>
            </a:pPr>
            <a:r>
              <a:rPr sz="1800" b="1" spc="150" dirty="0" smtClean="0">
                <a:latin typeface="Times New Roman"/>
                <a:cs typeface="Times New Roman"/>
              </a:rPr>
              <a:t>yang sederhana.</a:t>
            </a:r>
            <a:endParaRPr sz="1800">
              <a:latin typeface="Times New Roman"/>
              <a:cs typeface="Times New Roman"/>
            </a:endParaRPr>
          </a:p>
        </p:txBody>
      </p:sp>
      <p:sp>
        <p:nvSpPr>
          <p:cNvPr id="14" name="object 14"/>
          <p:cNvSpPr txBox="1"/>
          <p:nvPr/>
        </p:nvSpPr>
        <p:spPr>
          <a:xfrm>
            <a:off x="9561487" y="6714101"/>
            <a:ext cx="1920722" cy="254000"/>
          </a:xfrm>
          <a:prstGeom prst="rect">
            <a:avLst/>
          </a:prstGeom>
        </p:spPr>
        <p:txBody>
          <a:bodyPr wrap="square" lIns="0" tIns="12065" rIns="0" bIns="0" rtlCol="0">
            <a:noAutofit/>
          </a:bodyPr>
          <a:lstStyle/>
          <a:p>
            <a:pPr marL="12700">
              <a:lnSpc>
                <a:spcPts val="1900"/>
              </a:lnSpc>
            </a:pPr>
            <a:r>
              <a:rPr sz="1800" spc="178" dirty="0" smtClean="0">
                <a:latin typeface="Times New Roman"/>
                <a:cs typeface="Times New Roman"/>
              </a:rPr>
              <a:t>mengembangkan</a:t>
            </a:r>
            <a:endParaRPr sz="1800">
              <a:latin typeface="Times New Roman"/>
              <a:cs typeface="Times New Roman"/>
            </a:endParaRPr>
          </a:p>
        </p:txBody>
      </p:sp>
      <p:sp>
        <p:nvSpPr>
          <p:cNvPr id="13" name="object 13"/>
          <p:cNvSpPr txBox="1"/>
          <p:nvPr/>
        </p:nvSpPr>
        <p:spPr>
          <a:xfrm>
            <a:off x="569912" y="773112"/>
            <a:ext cx="2209800" cy="908750"/>
          </a:xfrm>
          <a:prstGeom prst="rect">
            <a:avLst/>
          </a:prstGeom>
        </p:spPr>
        <p:txBody>
          <a:bodyPr wrap="square" lIns="0" tIns="5751" rIns="0" bIns="0" rtlCol="0">
            <a:noAutofit/>
          </a:bodyPr>
          <a:lstStyle/>
          <a:p>
            <a:pPr>
              <a:lnSpc>
                <a:spcPts val="500"/>
              </a:lnSpc>
            </a:pPr>
            <a:endParaRPr sz="500"/>
          </a:p>
          <a:p>
            <a:pPr marL="638826">
              <a:lnSpc>
                <a:spcPct val="95825"/>
              </a:lnSpc>
              <a:spcBef>
                <a:spcPts val="2000"/>
              </a:spcBef>
            </a:pPr>
            <a:r>
              <a:rPr sz="1800" b="1" spc="142" dirty="0" smtClean="0">
                <a:solidFill>
                  <a:srgbClr val="FFFFFF"/>
                </a:solidFill>
                <a:latin typeface="Times New Roman"/>
                <a:cs typeface="Times New Roman"/>
              </a:rPr>
              <a:t>Dimensi</a:t>
            </a:r>
            <a:endParaRPr sz="1800">
              <a:latin typeface="Times New Roman"/>
              <a:cs typeface="Times New Roman"/>
            </a:endParaRPr>
          </a:p>
        </p:txBody>
      </p:sp>
      <p:sp>
        <p:nvSpPr>
          <p:cNvPr id="12" name="object 12"/>
          <p:cNvSpPr txBox="1"/>
          <p:nvPr/>
        </p:nvSpPr>
        <p:spPr>
          <a:xfrm>
            <a:off x="2779712" y="773112"/>
            <a:ext cx="2211374" cy="908750"/>
          </a:xfrm>
          <a:prstGeom prst="rect">
            <a:avLst/>
          </a:prstGeom>
        </p:spPr>
        <p:txBody>
          <a:bodyPr wrap="square" lIns="0" tIns="8291" rIns="0" bIns="0" rtlCol="0">
            <a:noAutofit/>
          </a:bodyPr>
          <a:lstStyle/>
          <a:p>
            <a:pPr>
              <a:lnSpc>
                <a:spcPts val="1400"/>
              </a:lnSpc>
            </a:pPr>
            <a:endParaRPr sz="1400"/>
          </a:p>
          <a:p>
            <a:pPr marL="706708" marR="707401" algn="ctr">
              <a:lnSpc>
                <a:spcPct val="95825"/>
              </a:lnSpc>
            </a:pPr>
            <a:r>
              <a:rPr sz="1800" b="1" spc="148" dirty="0" smtClean="0">
                <a:solidFill>
                  <a:srgbClr val="FFFFFF"/>
                </a:solidFill>
                <a:latin typeface="Times New Roman"/>
                <a:cs typeface="Times New Roman"/>
              </a:rPr>
              <a:t>Belum</a:t>
            </a:r>
            <a:endParaRPr sz="1800">
              <a:latin typeface="Times New Roman"/>
              <a:cs typeface="Times New Roman"/>
            </a:endParaRPr>
          </a:p>
          <a:p>
            <a:pPr marL="347905" marR="349197" algn="ctr">
              <a:lnSpc>
                <a:spcPct val="95825"/>
              </a:lnSpc>
              <a:spcBef>
                <a:spcPts val="90"/>
              </a:spcBef>
            </a:pPr>
            <a:r>
              <a:rPr sz="1800" b="1" spc="147" dirty="0" smtClean="0">
                <a:solidFill>
                  <a:srgbClr val="FFFFFF"/>
                </a:solidFill>
                <a:latin typeface="Times New Roman"/>
                <a:cs typeface="Times New Roman"/>
              </a:rPr>
              <a:t>Berkembang</a:t>
            </a:r>
            <a:endParaRPr sz="1800">
              <a:latin typeface="Times New Roman"/>
              <a:cs typeface="Times New Roman"/>
            </a:endParaRPr>
          </a:p>
        </p:txBody>
      </p:sp>
      <p:sp>
        <p:nvSpPr>
          <p:cNvPr id="11" name="object 11"/>
          <p:cNvSpPr txBox="1"/>
          <p:nvPr/>
        </p:nvSpPr>
        <p:spPr>
          <a:xfrm>
            <a:off x="4991087" y="773112"/>
            <a:ext cx="4421174" cy="908750"/>
          </a:xfrm>
          <a:prstGeom prst="rect">
            <a:avLst/>
          </a:prstGeom>
        </p:spPr>
        <p:txBody>
          <a:bodyPr wrap="square" lIns="0" tIns="5751" rIns="0" bIns="0" rtlCol="0">
            <a:noAutofit/>
          </a:bodyPr>
          <a:lstStyle/>
          <a:p>
            <a:pPr>
              <a:lnSpc>
                <a:spcPts val="1400"/>
              </a:lnSpc>
            </a:pPr>
            <a:endParaRPr sz="1400"/>
          </a:p>
          <a:p>
            <a:pPr marL="783208">
              <a:lnSpc>
                <a:spcPts val="2810"/>
              </a:lnSpc>
              <a:spcBef>
                <a:spcPts val="140"/>
              </a:spcBef>
            </a:pPr>
            <a:r>
              <a:rPr sz="2700" b="1" spc="0" baseline="17714" dirty="0" smtClean="0">
                <a:solidFill>
                  <a:srgbClr val="FFFFFF"/>
                </a:solidFill>
                <a:latin typeface="Times New Roman"/>
                <a:cs typeface="Times New Roman"/>
              </a:rPr>
              <a:t>Mulai                          </a:t>
            </a:r>
            <a:r>
              <a:rPr sz="2700" b="1" spc="299" baseline="17714" dirty="0" smtClean="0">
                <a:solidFill>
                  <a:srgbClr val="FFFFFF"/>
                </a:solidFill>
                <a:latin typeface="Times New Roman"/>
                <a:cs typeface="Times New Roman"/>
              </a:rPr>
              <a:t> </a:t>
            </a:r>
            <a:r>
              <a:rPr sz="2700" b="1" spc="137" baseline="-17714" dirty="0" smtClean="0">
                <a:solidFill>
                  <a:srgbClr val="FFFFFF"/>
                </a:solidFill>
                <a:latin typeface="Times New Roman"/>
                <a:cs typeface="Times New Roman"/>
              </a:rPr>
              <a:t>Sesuai</a:t>
            </a:r>
            <a:endParaRPr sz="1800">
              <a:latin typeface="Times New Roman"/>
              <a:cs typeface="Times New Roman"/>
            </a:endParaRPr>
          </a:p>
          <a:p>
            <a:pPr marL="376963">
              <a:lnSpc>
                <a:spcPts val="2540"/>
              </a:lnSpc>
            </a:pPr>
            <a:r>
              <a:rPr sz="2700" b="1" spc="127" baseline="32208" dirty="0" smtClean="0">
                <a:solidFill>
                  <a:srgbClr val="FFFFFF"/>
                </a:solidFill>
                <a:latin typeface="Times New Roman"/>
                <a:cs typeface="Times New Roman"/>
              </a:rPr>
              <a:t>Berkembang</a:t>
            </a:r>
            <a:r>
              <a:rPr sz="2700" b="1" spc="57" baseline="32208" dirty="0" smtClean="0">
                <a:solidFill>
                  <a:srgbClr val="FFFFFF"/>
                </a:solidFill>
                <a:latin typeface="Times New Roman"/>
                <a:cs typeface="Times New Roman"/>
              </a:rPr>
              <a:t>              </a:t>
            </a:r>
            <a:r>
              <a:rPr sz="2700" b="1" spc="423" baseline="32208" dirty="0" smtClean="0">
                <a:solidFill>
                  <a:srgbClr val="FFFFFF"/>
                </a:solidFill>
                <a:latin typeface="Times New Roman"/>
                <a:cs typeface="Times New Roman"/>
              </a:rPr>
              <a:t> </a:t>
            </a:r>
            <a:r>
              <a:rPr sz="1800" b="1" spc="127" dirty="0" smtClean="0">
                <a:solidFill>
                  <a:srgbClr val="FFFFFF"/>
                </a:solidFill>
                <a:latin typeface="Times New Roman"/>
                <a:cs typeface="Times New Roman"/>
              </a:rPr>
              <a:t>Harapan</a:t>
            </a:r>
            <a:endParaRPr sz="1800">
              <a:latin typeface="Times New Roman"/>
              <a:cs typeface="Times New Roman"/>
            </a:endParaRPr>
          </a:p>
        </p:txBody>
      </p:sp>
      <p:sp>
        <p:nvSpPr>
          <p:cNvPr id="10" name="object 10"/>
          <p:cNvSpPr txBox="1"/>
          <p:nvPr/>
        </p:nvSpPr>
        <p:spPr>
          <a:xfrm>
            <a:off x="9412262" y="773112"/>
            <a:ext cx="2209800" cy="908750"/>
          </a:xfrm>
          <a:prstGeom prst="rect">
            <a:avLst/>
          </a:prstGeom>
        </p:spPr>
        <p:txBody>
          <a:bodyPr wrap="square" lIns="0" tIns="8291" rIns="0" bIns="0" rtlCol="0">
            <a:noAutofit/>
          </a:bodyPr>
          <a:lstStyle/>
          <a:p>
            <a:pPr>
              <a:lnSpc>
                <a:spcPts val="1400"/>
              </a:lnSpc>
            </a:pPr>
            <a:endParaRPr sz="1400"/>
          </a:p>
          <a:p>
            <a:pPr marL="714561">
              <a:lnSpc>
                <a:spcPct val="95825"/>
              </a:lnSpc>
            </a:pPr>
            <a:r>
              <a:rPr sz="1800" b="1" spc="131" dirty="0" smtClean="0">
                <a:solidFill>
                  <a:srgbClr val="FFFFFF"/>
                </a:solidFill>
                <a:latin typeface="Times New Roman"/>
                <a:cs typeface="Times New Roman"/>
              </a:rPr>
              <a:t>Sangat</a:t>
            </a:r>
            <a:endParaRPr sz="1800">
              <a:latin typeface="Times New Roman"/>
              <a:cs typeface="Times New Roman"/>
            </a:endParaRPr>
          </a:p>
        </p:txBody>
      </p:sp>
      <p:sp>
        <p:nvSpPr>
          <p:cNvPr id="9" name="object 9"/>
          <p:cNvSpPr txBox="1"/>
          <p:nvPr/>
        </p:nvSpPr>
        <p:spPr>
          <a:xfrm>
            <a:off x="569912" y="1681862"/>
            <a:ext cx="2209800" cy="3802850"/>
          </a:xfrm>
          <a:prstGeom prst="rect">
            <a:avLst/>
          </a:prstGeom>
        </p:spPr>
        <p:txBody>
          <a:bodyPr wrap="square" lIns="0" tIns="6036" rIns="0" bIns="0" rtlCol="0">
            <a:noAutofit/>
          </a:bodyPr>
          <a:lstStyle/>
          <a:p>
            <a:pPr>
              <a:lnSpc>
                <a:spcPts val="900"/>
              </a:lnSpc>
            </a:pPr>
            <a:endParaRPr sz="900"/>
          </a:p>
          <a:p>
            <a:pPr marL="161925">
              <a:lnSpc>
                <a:spcPct val="95825"/>
              </a:lnSpc>
            </a:pPr>
            <a:r>
              <a:rPr sz="1800" spc="90" dirty="0" smtClean="0">
                <a:latin typeface="Times New Roman"/>
                <a:cs typeface="Times New Roman"/>
              </a:rPr>
              <a:t>Mandiri</a:t>
            </a:r>
            <a:endParaRPr sz="1800">
              <a:latin typeface="Times New Roman"/>
              <a:cs typeface="Times New Roman"/>
            </a:endParaRPr>
          </a:p>
        </p:txBody>
      </p:sp>
      <p:sp>
        <p:nvSpPr>
          <p:cNvPr id="8" name="object 8"/>
          <p:cNvSpPr txBox="1"/>
          <p:nvPr/>
        </p:nvSpPr>
        <p:spPr>
          <a:xfrm>
            <a:off x="2779712" y="1681862"/>
            <a:ext cx="2211374" cy="3802850"/>
          </a:xfrm>
          <a:prstGeom prst="rect">
            <a:avLst/>
          </a:prstGeom>
        </p:spPr>
        <p:txBody>
          <a:bodyPr wrap="square" lIns="0" tIns="6036" rIns="0" bIns="0" rtlCol="0">
            <a:noAutofit/>
          </a:bodyPr>
          <a:lstStyle/>
          <a:p>
            <a:pPr>
              <a:lnSpc>
                <a:spcPts val="900"/>
              </a:lnSpc>
            </a:pPr>
            <a:endParaRPr sz="900"/>
          </a:p>
          <a:p>
            <a:pPr marL="161924" marR="232197">
              <a:lnSpc>
                <a:spcPct val="100041"/>
              </a:lnSpc>
            </a:pPr>
            <a:r>
              <a:rPr sz="1800" spc="110" dirty="0" smtClean="0">
                <a:latin typeface="Times New Roman"/>
                <a:cs typeface="Times New Roman"/>
              </a:rPr>
              <a:t>Peserta</a:t>
            </a:r>
            <a:r>
              <a:rPr sz="1800" spc="325" dirty="0" smtClean="0">
                <a:latin typeface="Times New Roman"/>
                <a:cs typeface="Times New Roman"/>
              </a:rPr>
              <a:t> </a:t>
            </a:r>
            <a:r>
              <a:rPr sz="1800" spc="109" dirty="0" smtClean="0">
                <a:latin typeface="Times New Roman"/>
                <a:cs typeface="Times New Roman"/>
              </a:rPr>
              <a:t>didik</a:t>
            </a:r>
            <a:r>
              <a:rPr sz="1800" spc="66" dirty="0" smtClean="0">
                <a:latin typeface="Times New Roman"/>
                <a:cs typeface="Times New Roman"/>
              </a:rPr>
              <a:t> </a:t>
            </a:r>
            <a:r>
              <a:rPr sz="1800" b="1" spc="171" dirty="0" smtClean="0">
                <a:latin typeface="Times New Roman"/>
                <a:cs typeface="Times New Roman"/>
              </a:rPr>
              <a:t>belum</a:t>
            </a:r>
            <a:r>
              <a:rPr sz="1800" b="1" spc="80" dirty="0" smtClean="0">
                <a:latin typeface="Times New Roman"/>
                <a:cs typeface="Times New Roman"/>
              </a:rPr>
              <a:t> </a:t>
            </a:r>
            <a:r>
              <a:rPr sz="1800" b="1" spc="180" dirty="0" smtClean="0">
                <a:latin typeface="Times New Roman"/>
                <a:cs typeface="Times New Roman"/>
              </a:rPr>
              <a:t>sepenuhnya</a:t>
            </a:r>
            <a:r>
              <a:rPr sz="1800" b="1" spc="89" dirty="0" smtClean="0">
                <a:latin typeface="Times New Roman"/>
                <a:cs typeface="Times New Roman"/>
              </a:rPr>
              <a:t> </a:t>
            </a:r>
            <a:r>
              <a:rPr sz="1800" b="1" spc="200" dirty="0" smtClean="0">
                <a:latin typeface="Times New Roman"/>
                <a:cs typeface="Times New Roman"/>
              </a:rPr>
              <a:t>mampu</a:t>
            </a:r>
            <a:r>
              <a:rPr sz="1800" b="1" spc="75" dirty="0" smtClean="0">
                <a:latin typeface="Times New Roman"/>
                <a:cs typeface="Times New Roman"/>
              </a:rPr>
              <a:t> </a:t>
            </a:r>
            <a:r>
              <a:rPr sz="1800" b="1" spc="161" dirty="0" smtClean="0">
                <a:latin typeface="Times New Roman"/>
                <a:cs typeface="Times New Roman"/>
              </a:rPr>
              <a:t>merancang</a:t>
            </a:r>
            <a:r>
              <a:rPr sz="1800" b="1" spc="14" dirty="0" smtClean="0">
                <a:latin typeface="Times New Roman"/>
                <a:cs typeface="Times New Roman"/>
              </a:rPr>
              <a:t> </a:t>
            </a:r>
            <a:r>
              <a:rPr sz="1800" b="1" spc="163" dirty="0" smtClean="0">
                <a:latin typeface="Times New Roman"/>
                <a:cs typeface="Times New Roman"/>
              </a:rPr>
              <a:t>dan</a:t>
            </a:r>
            <a:r>
              <a:rPr sz="1800" b="1" spc="75" dirty="0" smtClean="0">
                <a:latin typeface="Times New Roman"/>
                <a:cs typeface="Times New Roman"/>
              </a:rPr>
              <a:t> </a:t>
            </a:r>
            <a:r>
              <a:rPr sz="1800" b="1" spc="175" dirty="0" smtClean="0">
                <a:latin typeface="Times New Roman"/>
                <a:cs typeface="Times New Roman"/>
              </a:rPr>
              <a:t>melaksanakan</a:t>
            </a:r>
            <a:r>
              <a:rPr sz="1800" b="1" spc="84" dirty="0" smtClean="0">
                <a:latin typeface="Times New Roman"/>
                <a:cs typeface="Times New Roman"/>
              </a:rPr>
              <a:t> </a:t>
            </a:r>
            <a:r>
              <a:rPr sz="1800" b="1" spc="0" dirty="0" smtClean="0">
                <a:latin typeface="Times New Roman"/>
                <a:cs typeface="Times New Roman"/>
              </a:rPr>
              <a:t>RTL</a:t>
            </a:r>
            <a:endParaRPr sz="1800">
              <a:latin typeface="Times New Roman"/>
              <a:cs typeface="Times New Roman"/>
            </a:endParaRPr>
          </a:p>
        </p:txBody>
      </p:sp>
      <p:sp>
        <p:nvSpPr>
          <p:cNvPr id="7" name="object 7"/>
          <p:cNvSpPr txBox="1"/>
          <p:nvPr/>
        </p:nvSpPr>
        <p:spPr>
          <a:xfrm>
            <a:off x="4991087" y="1681862"/>
            <a:ext cx="4421174" cy="3802850"/>
          </a:xfrm>
          <a:prstGeom prst="rect">
            <a:avLst/>
          </a:prstGeom>
        </p:spPr>
        <p:txBody>
          <a:bodyPr wrap="square" lIns="0" tIns="6036" rIns="0" bIns="0" rtlCol="0">
            <a:noAutofit/>
          </a:bodyPr>
          <a:lstStyle/>
          <a:p>
            <a:pPr>
              <a:lnSpc>
                <a:spcPts val="900"/>
              </a:lnSpc>
            </a:pPr>
            <a:endParaRPr sz="900"/>
          </a:p>
          <a:p>
            <a:pPr marL="161925" marR="252771">
              <a:lnSpc>
                <a:spcPct val="100041"/>
              </a:lnSpc>
            </a:pPr>
            <a:r>
              <a:rPr sz="1800" spc="154" dirty="0" smtClean="0">
                <a:latin typeface="Times New Roman"/>
                <a:cs typeface="Times New Roman"/>
              </a:rPr>
              <a:t>Peserta</a:t>
            </a:r>
            <a:r>
              <a:rPr sz="1800" spc="14" dirty="0" smtClean="0">
                <a:latin typeface="Times New Roman"/>
                <a:cs typeface="Times New Roman"/>
              </a:rPr>
              <a:t> </a:t>
            </a:r>
            <a:r>
              <a:rPr sz="1800" spc="0" dirty="0" smtClean="0">
                <a:latin typeface="Times New Roman"/>
                <a:cs typeface="Times New Roman"/>
              </a:rPr>
              <a:t>didik              </a:t>
            </a:r>
            <a:r>
              <a:rPr sz="1800" spc="132" dirty="0" smtClean="0">
                <a:latin typeface="Times New Roman"/>
                <a:cs typeface="Times New Roman"/>
              </a:rPr>
              <a:t> </a:t>
            </a:r>
            <a:r>
              <a:rPr sz="1800" spc="110" dirty="0" smtClean="0">
                <a:latin typeface="Times New Roman"/>
                <a:cs typeface="Times New Roman"/>
              </a:rPr>
              <a:t>Peserta</a:t>
            </a:r>
            <a:r>
              <a:rPr sz="1800" spc="325" dirty="0" smtClean="0">
                <a:latin typeface="Times New Roman"/>
                <a:cs typeface="Times New Roman"/>
              </a:rPr>
              <a:t> </a:t>
            </a:r>
            <a:r>
              <a:rPr sz="1800" spc="109" dirty="0" smtClean="0">
                <a:latin typeface="Times New Roman"/>
                <a:cs typeface="Times New Roman"/>
              </a:rPr>
              <a:t>didik</a:t>
            </a:r>
            <a:r>
              <a:rPr sz="1800" spc="66" dirty="0" smtClean="0">
                <a:latin typeface="Times New Roman"/>
                <a:cs typeface="Times New Roman"/>
              </a:rPr>
              <a:t> </a:t>
            </a:r>
            <a:r>
              <a:rPr sz="1800" b="1" spc="164" dirty="0" smtClean="0">
                <a:latin typeface="Times New Roman"/>
                <a:cs typeface="Times New Roman"/>
              </a:rPr>
              <a:t>sudah</a:t>
            </a:r>
            <a:r>
              <a:rPr sz="1800" b="1" spc="60" dirty="0" smtClean="0">
                <a:latin typeface="Times New Roman"/>
                <a:cs typeface="Times New Roman"/>
              </a:rPr>
              <a:t> </a:t>
            </a:r>
            <a:r>
              <a:rPr sz="1800" b="1" spc="157" dirty="0" smtClean="0">
                <a:latin typeface="Times New Roman"/>
                <a:cs typeface="Times New Roman"/>
              </a:rPr>
              <a:t>mulai</a:t>
            </a:r>
            <a:r>
              <a:rPr sz="1800" b="1" spc="80" dirty="0" smtClean="0">
                <a:latin typeface="Times New Roman"/>
                <a:cs typeface="Times New Roman"/>
              </a:rPr>
              <a:t>          </a:t>
            </a:r>
            <a:r>
              <a:rPr sz="1800" b="1" spc="466" dirty="0" smtClean="0">
                <a:latin typeface="Times New Roman"/>
                <a:cs typeface="Times New Roman"/>
              </a:rPr>
              <a:t> </a:t>
            </a:r>
            <a:r>
              <a:rPr sz="1800" b="1" spc="135" dirty="0" smtClean="0">
                <a:latin typeface="Times New Roman"/>
                <a:cs typeface="Times New Roman"/>
              </a:rPr>
              <a:t>telah</a:t>
            </a:r>
            <a:r>
              <a:rPr sz="1800" b="1" spc="166" dirty="0" smtClean="0">
                <a:latin typeface="Times New Roman"/>
                <a:cs typeface="Times New Roman"/>
              </a:rPr>
              <a:t> </a:t>
            </a:r>
            <a:r>
              <a:rPr sz="1800" b="1" spc="211" dirty="0" smtClean="0">
                <a:latin typeface="Times New Roman"/>
                <a:cs typeface="Times New Roman"/>
              </a:rPr>
              <a:t>mampu</a:t>
            </a:r>
            <a:r>
              <a:rPr sz="1800" b="1" spc="80" dirty="0" smtClean="0">
                <a:latin typeface="Times New Roman"/>
                <a:cs typeface="Times New Roman"/>
              </a:rPr>
              <a:t> </a:t>
            </a:r>
            <a:r>
              <a:rPr sz="1800" b="1" spc="148" dirty="0" smtClean="0">
                <a:latin typeface="Times New Roman"/>
                <a:cs typeface="Times New Roman"/>
              </a:rPr>
              <a:t>dapat</a:t>
            </a:r>
            <a:r>
              <a:rPr sz="1800" b="1" spc="75" dirty="0" smtClean="0">
                <a:latin typeface="Times New Roman"/>
                <a:cs typeface="Times New Roman"/>
              </a:rPr>
              <a:t>                      </a:t>
            </a:r>
            <a:r>
              <a:rPr sz="1800" b="1" spc="180" dirty="0" smtClean="0">
                <a:latin typeface="Times New Roman"/>
                <a:cs typeface="Times New Roman"/>
              </a:rPr>
              <a:t> </a:t>
            </a:r>
            <a:r>
              <a:rPr sz="1800" b="1" spc="161" dirty="0" smtClean="0">
                <a:latin typeface="Times New Roman"/>
                <a:cs typeface="Times New Roman"/>
              </a:rPr>
              <a:t>merancang</a:t>
            </a:r>
            <a:r>
              <a:rPr sz="1800" b="1" spc="14" dirty="0" smtClean="0">
                <a:latin typeface="Times New Roman"/>
                <a:cs typeface="Times New Roman"/>
              </a:rPr>
              <a:t> </a:t>
            </a:r>
            <a:r>
              <a:rPr sz="1800" b="1" spc="-160" dirty="0" smtClean="0">
                <a:latin typeface="Times New Roman"/>
                <a:cs typeface="Times New Roman"/>
              </a:rPr>
              <a:t>RTL</a:t>
            </a:r>
            <a:r>
              <a:rPr sz="1800" b="1" spc="-58" dirty="0" smtClean="0">
                <a:latin typeface="Times New Roman"/>
                <a:cs typeface="Times New Roman"/>
              </a:rPr>
              <a:t> </a:t>
            </a:r>
            <a:r>
              <a:rPr sz="1800" b="1" spc="161" dirty="0" smtClean="0">
                <a:latin typeface="Times New Roman"/>
                <a:cs typeface="Times New Roman"/>
              </a:rPr>
              <a:t>merancang</a:t>
            </a:r>
            <a:r>
              <a:rPr sz="1800" b="1" spc="14" dirty="0" smtClean="0">
                <a:latin typeface="Times New Roman"/>
                <a:cs typeface="Times New Roman"/>
              </a:rPr>
              <a:t> </a:t>
            </a:r>
            <a:r>
              <a:rPr sz="1800" b="1" spc="0" dirty="0" smtClean="0">
                <a:latin typeface="Times New Roman"/>
                <a:cs typeface="Times New Roman"/>
              </a:rPr>
              <a:t>dan       </a:t>
            </a:r>
            <a:r>
              <a:rPr sz="1800" b="1" spc="293" dirty="0" smtClean="0">
                <a:latin typeface="Times New Roman"/>
                <a:cs typeface="Times New Roman"/>
              </a:rPr>
              <a:t> </a:t>
            </a:r>
            <a:r>
              <a:rPr sz="1800" b="1" spc="0" dirty="0" smtClean="0">
                <a:latin typeface="Times New Roman"/>
                <a:cs typeface="Times New Roman"/>
              </a:rPr>
              <a:t>dari</a:t>
            </a:r>
            <a:r>
              <a:rPr sz="1800" b="1" spc="398" dirty="0" smtClean="0">
                <a:latin typeface="Times New Roman"/>
                <a:cs typeface="Times New Roman"/>
              </a:rPr>
              <a:t> </a:t>
            </a:r>
            <a:r>
              <a:rPr sz="1800" b="1" spc="142" dirty="0" smtClean="0">
                <a:latin typeface="Times New Roman"/>
                <a:cs typeface="Times New Roman"/>
              </a:rPr>
              <a:t>proyek</a:t>
            </a:r>
            <a:r>
              <a:rPr sz="1800" b="1" spc="71" dirty="0" smtClean="0">
                <a:latin typeface="Times New Roman"/>
                <a:cs typeface="Times New Roman"/>
              </a:rPr>
              <a:t> </a:t>
            </a:r>
            <a:r>
              <a:rPr sz="1800" b="1" spc="165" dirty="0" smtClean="0">
                <a:latin typeface="Times New Roman"/>
                <a:cs typeface="Times New Roman"/>
              </a:rPr>
              <a:t>melaksanakan</a:t>
            </a:r>
            <a:r>
              <a:rPr sz="1800" b="1" spc="80" dirty="0" smtClean="0">
                <a:latin typeface="Times New Roman"/>
                <a:cs typeface="Times New Roman"/>
              </a:rPr>
              <a:t>       </a:t>
            </a:r>
            <a:r>
              <a:rPr sz="1800" b="1" spc="128" dirty="0" smtClean="0">
                <a:latin typeface="Times New Roman"/>
                <a:cs typeface="Times New Roman"/>
              </a:rPr>
              <a:t> </a:t>
            </a:r>
            <a:r>
              <a:rPr sz="1800" b="1" spc="165" dirty="0" smtClean="0">
                <a:latin typeface="Times New Roman"/>
                <a:cs typeface="Times New Roman"/>
              </a:rPr>
              <a:t>yang</a:t>
            </a:r>
            <a:r>
              <a:rPr sz="1800" b="1" spc="-58" dirty="0" smtClean="0">
                <a:latin typeface="Times New Roman"/>
                <a:cs typeface="Times New Roman"/>
              </a:rPr>
              <a:t> </a:t>
            </a:r>
            <a:r>
              <a:rPr sz="1800" b="1" spc="135" dirty="0" smtClean="0">
                <a:latin typeface="Times New Roman"/>
                <a:cs typeface="Times New Roman"/>
              </a:rPr>
              <a:t>lebih</a:t>
            </a:r>
            <a:endParaRPr sz="1800">
              <a:latin typeface="Times New Roman"/>
              <a:cs typeface="Times New Roman"/>
            </a:endParaRPr>
          </a:p>
          <a:p>
            <a:pPr marL="161925" marR="464189">
              <a:lnSpc>
                <a:spcPct val="100041"/>
              </a:lnSpc>
            </a:pPr>
            <a:r>
              <a:rPr sz="1800" b="1" spc="0" dirty="0" smtClean="0">
                <a:latin typeface="Times New Roman"/>
                <a:cs typeface="Times New Roman"/>
              </a:rPr>
              <a:t>RTL dari</a:t>
            </a:r>
            <a:r>
              <a:rPr sz="1800" b="1" spc="398" dirty="0" smtClean="0">
                <a:latin typeface="Times New Roman"/>
                <a:cs typeface="Times New Roman"/>
              </a:rPr>
              <a:t> </a:t>
            </a:r>
            <a:r>
              <a:rPr sz="1800" b="1" spc="133" dirty="0" smtClean="0">
                <a:latin typeface="Times New Roman"/>
                <a:cs typeface="Times New Roman"/>
              </a:rPr>
              <a:t>proyek</a:t>
            </a:r>
            <a:r>
              <a:rPr sz="1800" b="1" spc="66" dirty="0" smtClean="0">
                <a:latin typeface="Times New Roman"/>
                <a:cs typeface="Times New Roman"/>
              </a:rPr>
              <a:t>    </a:t>
            </a:r>
            <a:r>
              <a:rPr sz="1800" b="1" spc="428" dirty="0" smtClean="0">
                <a:latin typeface="Times New Roman"/>
                <a:cs typeface="Times New Roman"/>
              </a:rPr>
              <a:t> </a:t>
            </a:r>
            <a:r>
              <a:rPr sz="1800" b="1" spc="130" dirty="0" smtClean="0">
                <a:latin typeface="Times New Roman"/>
                <a:cs typeface="Times New Roman"/>
              </a:rPr>
              <a:t>rumit</a:t>
            </a:r>
            <a:r>
              <a:rPr sz="1800" b="1" spc="66" dirty="0" smtClean="0">
                <a:latin typeface="Times New Roman"/>
                <a:cs typeface="Times New Roman"/>
              </a:rPr>
              <a:t> </a:t>
            </a:r>
            <a:r>
              <a:rPr sz="1800" b="1" spc="165" dirty="0" smtClean="0">
                <a:latin typeface="Times New Roman"/>
                <a:cs typeface="Times New Roman"/>
              </a:rPr>
              <a:t>sederhana.</a:t>
            </a:r>
            <a:r>
              <a:rPr sz="1800" b="1" spc="89" dirty="0" smtClean="0">
                <a:latin typeface="Times New Roman"/>
                <a:cs typeface="Times New Roman"/>
              </a:rPr>
              <a:t>            </a:t>
            </a:r>
            <a:r>
              <a:rPr sz="1800" b="1" spc="444" dirty="0" smtClean="0">
                <a:latin typeface="Times New Roman"/>
                <a:cs typeface="Times New Roman"/>
              </a:rPr>
              <a:t> </a:t>
            </a:r>
            <a:r>
              <a:rPr sz="1800" b="1" spc="4" dirty="0" smtClean="0">
                <a:latin typeface="Times New Roman"/>
                <a:cs typeface="Times New Roman"/>
              </a:rPr>
              <a:t>(</a:t>
            </a:r>
            <a:r>
              <a:rPr sz="1800" b="1" i="1" spc="134" dirty="0" smtClean="0">
                <a:latin typeface="Times New Roman"/>
                <a:cs typeface="Times New Roman"/>
              </a:rPr>
              <a:t>complicate</a:t>
            </a:r>
            <a:r>
              <a:rPr sz="1800" b="1" i="1" spc="162" dirty="0" smtClean="0">
                <a:latin typeface="Times New Roman"/>
                <a:cs typeface="Times New Roman"/>
              </a:rPr>
              <a:t>d</a:t>
            </a:r>
            <a:r>
              <a:rPr sz="1800" b="1" spc="30" dirty="0" smtClean="0">
                <a:latin typeface="Times New Roman"/>
                <a:cs typeface="Times New Roman"/>
              </a:rPr>
              <a:t>).</a:t>
            </a:r>
            <a:endParaRPr sz="1800">
              <a:latin typeface="Times New Roman"/>
              <a:cs typeface="Times New Roman"/>
            </a:endParaRPr>
          </a:p>
        </p:txBody>
      </p:sp>
      <p:sp>
        <p:nvSpPr>
          <p:cNvPr id="6" name="object 6"/>
          <p:cNvSpPr txBox="1"/>
          <p:nvPr/>
        </p:nvSpPr>
        <p:spPr>
          <a:xfrm>
            <a:off x="9412262" y="1681862"/>
            <a:ext cx="2209800" cy="3802850"/>
          </a:xfrm>
          <a:prstGeom prst="rect">
            <a:avLst/>
          </a:prstGeom>
        </p:spPr>
        <p:txBody>
          <a:bodyPr wrap="square" lIns="0" tIns="6036" rIns="0" bIns="0" rtlCol="0">
            <a:noAutofit/>
          </a:bodyPr>
          <a:lstStyle/>
          <a:p>
            <a:pPr>
              <a:lnSpc>
                <a:spcPts val="900"/>
              </a:lnSpc>
            </a:pPr>
            <a:endParaRPr sz="900"/>
          </a:p>
          <a:p>
            <a:pPr marL="161925" marR="230622">
              <a:lnSpc>
                <a:spcPct val="100041"/>
              </a:lnSpc>
            </a:pPr>
            <a:r>
              <a:rPr sz="1800" spc="110" dirty="0" smtClean="0">
                <a:latin typeface="Times New Roman"/>
                <a:cs typeface="Times New Roman"/>
              </a:rPr>
              <a:t>Peserta</a:t>
            </a:r>
            <a:r>
              <a:rPr sz="1800" spc="325" dirty="0" smtClean="0">
                <a:latin typeface="Times New Roman"/>
                <a:cs typeface="Times New Roman"/>
              </a:rPr>
              <a:t> </a:t>
            </a:r>
            <a:r>
              <a:rPr sz="1800" spc="109" dirty="0" smtClean="0">
                <a:latin typeface="Times New Roman"/>
                <a:cs typeface="Times New Roman"/>
              </a:rPr>
              <a:t>didik</a:t>
            </a:r>
            <a:r>
              <a:rPr sz="1800" spc="66" dirty="0" smtClean="0">
                <a:latin typeface="Times New Roman"/>
                <a:cs typeface="Times New Roman"/>
              </a:rPr>
              <a:t> </a:t>
            </a:r>
            <a:r>
              <a:rPr sz="1800" b="1" spc="166" dirty="0" smtClean="0">
                <a:latin typeface="Times New Roman"/>
                <a:cs typeface="Times New Roman"/>
              </a:rPr>
              <a:t>telah</a:t>
            </a:r>
            <a:r>
              <a:rPr sz="1800" b="1" spc="98" dirty="0" smtClean="0">
                <a:latin typeface="Times New Roman"/>
                <a:cs typeface="Times New Roman"/>
              </a:rPr>
              <a:t> </a:t>
            </a:r>
            <a:r>
              <a:rPr sz="1800" b="1" spc="180" dirty="0" smtClean="0">
                <a:latin typeface="Times New Roman"/>
                <a:cs typeface="Times New Roman"/>
              </a:rPr>
              <a:t>sepenuhnya</a:t>
            </a:r>
            <a:r>
              <a:rPr sz="1800" b="1" spc="89" dirty="0" smtClean="0">
                <a:latin typeface="Times New Roman"/>
                <a:cs typeface="Times New Roman"/>
              </a:rPr>
              <a:t> </a:t>
            </a:r>
            <a:r>
              <a:rPr sz="1800" b="1" spc="200" dirty="0" smtClean="0">
                <a:latin typeface="Times New Roman"/>
                <a:cs typeface="Times New Roman"/>
              </a:rPr>
              <a:t>mampu</a:t>
            </a:r>
            <a:r>
              <a:rPr sz="1800" b="1" spc="75" dirty="0" smtClean="0">
                <a:latin typeface="Times New Roman"/>
                <a:cs typeface="Times New Roman"/>
              </a:rPr>
              <a:t> </a:t>
            </a:r>
            <a:r>
              <a:rPr sz="1800" b="1" spc="161" dirty="0" smtClean="0">
                <a:latin typeface="Times New Roman"/>
                <a:cs typeface="Times New Roman"/>
              </a:rPr>
              <a:t>merancang</a:t>
            </a:r>
            <a:r>
              <a:rPr sz="1800" b="1" spc="14" dirty="0" smtClean="0">
                <a:latin typeface="Times New Roman"/>
                <a:cs typeface="Times New Roman"/>
              </a:rPr>
              <a:t> </a:t>
            </a:r>
            <a:r>
              <a:rPr sz="1800" b="1" spc="163" dirty="0" smtClean="0">
                <a:latin typeface="Times New Roman"/>
                <a:cs typeface="Times New Roman"/>
              </a:rPr>
              <a:t>dan</a:t>
            </a:r>
            <a:r>
              <a:rPr sz="1800" b="1" spc="75" dirty="0" smtClean="0">
                <a:latin typeface="Times New Roman"/>
                <a:cs typeface="Times New Roman"/>
              </a:rPr>
              <a:t> </a:t>
            </a:r>
            <a:r>
              <a:rPr sz="1800" b="1" spc="175" dirty="0" smtClean="0">
                <a:latin typeface="Times New Roman"/>
                <a:cs typeface="Times New Roman"/>
              </a:rPr>
              <a:t>melaksanakan</a:t>
            </a:r>
            <a:r>
              <a:rPr sz="1800" b="1" spc="84" dirty="0" smtClean="0">
                <a:latin typeface="Times New Roman"/>
                <a:cs typeface="Times New Roman"/>
              </a:rPr>
              <a:t> </a:t>
            </a:r>
            <a:r>
              <a:rPr sz="1800" b="1" spc="0" dirty="0" smtClean="0">
                <a:latin typeface="Times New Roman"/>
                <a:cs typeface="Times New Roman"/>
              </a:rPr>
              <a:t>RTL dari</a:t>
            </a:r>
            <a:r>
              <a:rPr sz="1800" b="1" spc="398" dirty="0" smtClean="0">
                <a:latin typeface="Times New Roman"/>
                <a:cs typeface="Times New Roman"/>
              </a:rPr>
              <a:t> </a:t>
            </a:r>
            <a:r>
              <a:rPr sz="1800" b="1" spc="163" dirty="0" smtClean="0">
                <a:latin typeface="Times New Roman"/>
                <a:cs typeface="Times New Roman"/>
              </a:rPr>
              <a:t>setiap</a:t>
            </a:r>
            <a:r>
              <a:rPr sz="1800" b="1" spc="98" dirty="0" smtClean="0">
                <a:latin typeface="Times New Roman"/>
                <a:cs typeface="Times New Roman"/>
              </a:rPr>
              <a:t> </a:t>
            </a:r>
            <a:r>
              <a:rPr sz="1800" b="1" spc="133" dirty="0" smtClean="0">
                <a:latin typeface="Times New Roman"/>
                <a:cs typeface="Times New Roman"/>
              </a:rPr>
              <a:t>tidakan</a:t>
            </a:r>
            <a:r>
              <a:rPr sz="1800" b="1" spc="73" dirty="0" smtClean="0">
                <a:latin typeface="Times New Roman"/>
                <a:cs typeface="Times New Roman"/>
              </a:rPr>
              <a:t> </a:t>
            </a:r>
            <a:r>
              <a:rPr sz="1800" b="1" spc="147" dirty="0" smtClean="0">
                <a:latin typeface="Times New Roman"/>
                <a:cs typeface="Times New Roman"/>
              </a:rPr>
              <a:t>yang</a:t>
            </a:r>
            <a:r>
              <a:rPr sz="1800" b="1" spc="71" dirty="0" smtClean="0">
                <a:latin typeface="Times New Roman"/>
                <a:cs typeface="Times New Roman"/>
              </a:rPr>
              <a:t> </a:t>
            </a:r>
            <a:r>
              <a:rPr sz="1800" b="1" spc="126" dirty="0" smtClean="0">
                <a:latin typeface="Times New Roman"/>
                <a:cs typeface="Times New Roman"/>
              </a:rPr>
              <a:t>diperlukan</a:t>
            </a:r>
            <a:r>
              <a:rPr sz="1800" b="1" spc="66" dirty="0" smtClean="0">
                <a:latin typeface="Times New Roman"/>
                <a:cs typeface="Times New Roman"/>
              </a:rPr>
              <a:t> </a:t>
            </a:r>
            <a:r>
              <a:rPr sz="1800" b="1" spc="164" dirty="0" smtClean="0">
                <a:latin typeface="Times New Roman"/>
                <a:cs typeface="Times New Roman"/>
              </a:rPr>
              <a:t>untuk</a:t>
            </a:r>
            <a:r>
              <a:rPr sz="1800" b="1" spc="80" dirty="0" smtClean="0">
                <a:latin typeface="Times New Roman"/>
                <a:cs typeface="Times New Roman"/>
              </a:rPr>
              <a:t> </a:t>
            </a:r>
            <a:r>
              <a:rPr sz="1800" b="1" spc="175" dirty="0" smtClean="0">
                <a:latin typeface="Times New Roman"/>
                <a:cs typeface="Times New Roman"/>
              </a:rPr>
              <a:t>pengembangan</a:t>
            </a:r>
            <a:r>
              <a:rPr sz="1800" b="1" spc="80" dirty="0" smtClean="0">
                <a:latin typeface="Times New Roman"/>
                <a:cs typeface="Times New Roman"/>
              </a:rPr>
              <a:t> </a:t>
            </a:r>
            <a:r>
              <a:rPr sz="1800" b="1" spc="0" dirty="0" smtClean="0">
                <a:latin typeface="Times New Roman"/>
                <a:cs typeface="Times New Roman"/>
              </a:rPr>
              <a:t>diri</a:t>
            </a:r>
            <a:r>
              <a:rPr sz="1800" b="1" spc="266" dirty="0" smtClean="0">
                <a:latin typeface="Times New Roman"/>
                <a:cs typeface="Times New Roman"/>
              </a:rPr>
              <a:t> </a:t>
            </a:r>
            <a:r>
              <a:rPr sz="1800" b="1" spc="162" dirty="0" smtClean="0">
                <a:latin typeface="Times New Roman"/>
                <a:cs typeface="Times New Roman"/>
              </a:rPr>
              <a:t>secara</a:t>
            </a:r>
            <a:endParaRPr sz="1800">
              <a:latin typeface="Times New Roman"/>
              <a:cs typeface="Times New Roman"/>
            </a:endParaRPr>
          </a:p>
        </p:txBody>
      </p:sp>
      <p:sp>
        <p:nvSpPr>
          <p:cNvPr id="5" name="object 5"/>
          <p:cNvSpPr txBox="1"/>
          <p:nvPr/>
        </p:nvSpPr>
        <p:spPr>
          <a:xfrm>
            <a:off x="569912" y="5484712"/>
            <a:ext cx="2209800" cy="1373287"/>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2779712" y="5484712"/>
            <a:ext cx="2211374" cy="1373287"/>
          </a:xfrm>
          <a:prstGeom prst="rect">
            <a:avLst/>
          </a:prstGeom>
        </p:spPr>
        <p:txBody>
          <a:bodyPr wrap="square" lIns="0" tIns="0" rIns="0" bIns="0" rtlCol="0">
            <a:noAutofit/>
          </a:bodyPr>
          <a:lstStyle/>
          <a:p>
            <a:pPr>
              <a:lnSpc>
                <a:spcPts val="1000"/>
              </a:lnSpc>
            </a:pPr>
            <a:endParaRPr sz="1000"/>
          </a:p>
          <a:p>
            <a:pPr marL="161924" marR="372100">
              <a:lnSpc>
                <a:spcPct val="100041"/>
              </a:lnSpc>
              <a:spcBef>
                <a:spcPts val="2032"/>
              </a:spcBef>
            </a:pPr>
            <a:r>
              <a:rPr sz="1800" spc="115" dirty="0" smtClean="0">
                <a:latin typeface="Times New Roman"/>
                <a:cs typeface="Times New Roman"/>
              </a:rPr>
              <a:t>belum</a:t>
            </a:r>
            <a:r>
              <a:rPr sz="1800" spc="239" dirty="0" smtClean="0">
                <a:latin typeface="Times New Roman"/>
                <a:cs typeface="Times New Roman"/>
              </a:rPr>
              <a:t> </a:t>
            </a:r>
            <a:r>
              <a:rPr sz="1800" spc="104" dirty="0" smtClean="0">
                <a:latin typeface="Times New Roman"/>
                <a:cs typeface="Times New Roman"/>
              </a:rPr>
              <a:t>memiliki</a:t>
            </a:r>
            <a:r>
              <a:rPr sz="1800" spc="57" dirty="0" smtClean="0">
                <a:latin typeface="Times New Roman"/>
                <a:cs typeface="Times New Roman"/>
              </a:rPr>
              <a:t> </a:t>
            </a:r>
            <a:r>
              <a:rPr sz="1800" spc="158" dirty="0" smtClean="0">
                <a:latin typeface="Times New Roman"/>
                <a:cs typeface="Times New Roman"/>
              </a:rPr>
              <a:t>suatu</a:t>
            </a:r>
            <a:r>
              <a:rPr sz="1800" spc="565" dirty="0" smtClean="0">
                <a:latin typeface="Times New Roman"/>
                <a:cs typeface="Times New Roman"/>
              </a:rPr>
              <a:t> </a:t>
            </a:r>
            <a:r>
              <a:rPr sz="1800" b="1" spc="159" dirty="0" smtClean="0">
                <a:latin typeface="Times New Roman"/>
                <a:cs typeface="Times New Roman"/>
              </a:rPr>
              <a:t>ide</a:t>
            </a:r>
            <a:r>
              <a:rPr sz="1800" b="1" spc="93" dirty="0" smtClean="0">
                <a:latin typeface="Times New Roman"/>
                <a:cs typeface="Times New Roman"/>
              </a:rPr>
              <a:t> </a:t>
            </a:r>
            <a:r>
              <a:rPr sz="1800" b="1" spc="140" dirty="0" smtClean="0">
                <a:latin typeface="Times New Roman"/>
                <a:cs typeface="Times New Roman"/>
              </a:rPr>
              <a:t>berkaitan</a:t>
            </a:r>
            <a:endParaRPr sz="1800">
              <a:latin typeface="Times New Roman"/>
              <a:cs typeface="Times New Roman"/>
            </a:endParaRPr>
          </a:p>
        </p:txBody>
      </p:sp>
      <p:sp>
        <p:nvSpPr>
          <p:cNvPr id="3" name="object 3"/>
          <p:cNvSpPr txBox="1"/>
          <p:nvPr/>
        </p:nvSpPr>
        <p:spPr>
          <a:xfrm>
            <a:off x="4991087" y="5484712"/>
            <a:ext cx="4421174" cy="1373287"/>
          </a:xfrm>
          <a:prstGeom prst="rect">
            <a:avLst/>
          </a:prstGeom>
        </p:spPr>
        <p:txBody>
          <a:bodyPr wrap="square" lIns="0" tIns="0" rIns="0" bIns="0" rtlCol="0">
            <a:noAutofit/>
          </a:bodyPr>
          <a:lstStyle/>
          <a:p>
            <a:pPr>
              <a:lnSpc>
                <a:spcPts val="1000"/>
              </a:lnSpc>
            </a:pPr>
            <a:endParaRPr sz="1000"/>
          </a:p>
          <a:p>
            <a:pPr marL="161925" marR="148986">
              <a:lnSpc>
                <a:spcPct val="100041"/>
              </a:lnSpc>
              <a:spcBef>
                <a:spcPts val="2032"/>
              </a:spcBef>
            </a:pPr>
            <a:r>
              <a:rPr sz="1800" spc="197" dirty="0" smtClean="0">
                <a:latin typeface="Times New Roman"/>
                <a:cs typeface="Times New Roman"/>
              </a:rPr>
              <a:t>mempunyai</a:t>
            </a:r>
            <a:r>
              <a:rPr sz="1800" spc="93" dirty="0" smtClean="0">
                <a:latin typeface="Times New Roman"/>
                <a:cs typeface="Times New Roman"/>
              </a:rPr>
              <a:t>           </a:t>
            </a:r>
            <a:r>
              <a:rPr sz="1800" spc="620" dirty="0" smtClean="0">
                <a:latin typeface="Times New Roman"/>
                <a:cs typeface="Times New Roman"/>
              </a:rPr>
              <a:t> </a:t>
            </a:r>
            <a:r>
              <a:rPr sz="1800" spc="145" dirty="0" smtClean="0">
                <a:latin typeface="Times New Roman"/>
                <a:cs typeface="Times New Roman"/>
              </a:rPr>
              <a:t>telah</a:t>
            </a:r>
            <a:r>
              <a:rPr sz="1800" spc="-20" dirty="0" smtClean="0">
                <a:latin typeface="Times New Roman"/>
                <a:cs typeface="Times New Roman"/>
              </a:rPr>
              <a:t> </a:t>
            </a:r>
            <a:r>
              <a:rPr sz="1800" spc="225" dirty="0" smtClean="0">
                <a:latin typeface="Times New Roman"/>
                <a:cs typeface="Times New Roman"/>
              </a:rPr>
              <a:t>mampu</a:t>
            </a:r>
            <a:r>
              <a:rPr sz="1800" spc="93" dirty="0" smtClean="0">
                <a:latin typeface="Times New Roman"/>
                <a:cs typeface="Times New Roman"/>
              </a:rPr>
              <a:t> </a:t>
            </a:r>
            <a:r>
              <a:rPr sz="1800" b="1" spc="160" dirty="0" smtClean="0">
                <a:latin typeface="Times New Roman"/>
                <a:cs typeface="Times New Roman"/>
              </a:rPr>
              <a:t>beberapa</a:t>
            </a:r>
            <a:r>
              <a:rPr sz="1800" b="1" spc="14" dirty="0" smtClean="0">
                <a:latin typeface="Times New Roman"/>
                <a:cs typeface="Times New Roman"/>
              </a:rPr>
              <a:t> </a:t>
            </a:r>
            <a:r>
              <a:rPr sz="1800" b="1" spc="0" dirty="0" smtClean="0">
                <a:latin typeface="Times New Roman"/>
                <a:cs typeface="Times New Roman"/>
              </a:rPr>
              <a:t>ide            </a:t>
            </a:r>
            <a:r>
              <a:rPr sz="1800" b="1" spc="241" dirty="0" smtClean="0">
                <a:latin typeface="Times New Roman"/>
                <a:cs typeface="Times New Roman"/>
              </a:rPr>
              <a:t> </a:t>
            </a:r>
            <a:r>
              <a:rPr sz="1800" spc="178" dirty="0" smtClean="0">
                <a:latin typeface="Times New Roman"/>
                <a:cs typeface="Times New Roman"/>
              </a:rPr>
              <a:t>mengembangkan</a:t>
            </a:r>
            <a:r>
              <a:rPr sz="1800" spc="84" dirty="0" smtClean="0">
                <a:latin typeface="Times New Roman"/>
                <a:cs typeface="Times New Roman"/>
              </a:rPr>
              <a:t> </a:t>
            </a:r>
            <a:r>
              <a:rPr sz="1800" b="1" spc="-160" dirty="0" smtClean="0">
                <a:latin typeface="Times New Roman"/>
                <a:cs typeface="Times New Roman"/>
              </a:rPr>
              <a:t>RTL</a:t>
            </a:r>
            <a:r>
              <a:rPr sz="1800" b="1" spc="14" dirty="0" smtClean="0">
                <a:latin typeface="Times New Roman"/>
                <a:cs typeface="Times New Roman"/>
              </a:rPr>
              <a:t> </a:t>
            </a:r>
            <a:r>
              <a:rPr sz="1800" b="1" spc="0" dirty="0" smtClean="0">
                <a:latin typeface="Times New Roman"/>
                <a:cs typeface="Times New Roman"/>
              </a:rPr>
              <a:t>dari</a:t>
            </a:r>
            <a:r>
              <a:rPr sz="1800" b="1" spc="398" dirty="0" smtClean="0">
                <a:latin typeface="Times New Roman"/>
                <a:cs typeface="Times New Roman"/>
              </a:rPr>
              <a:t> </a:t>
            </a:r>
            <a:r>
              <a:rPr sz="1800" b="1" spc="142" dirty="0" smtClean="0">
                <a:latin typeface="Times New Roman"/>
                <a:cs typeface="Times New Roman"/>
              </a:rPr>
              <a:t>proyek</a:t>
            </a:r>
            <a:r>
              <a:rPr sz="1800" b="1" spc="70" dirty="0" smtClean="0">
                <a:latin typeface="Times New Roman"/>
                <a:cs typeface="Times New Roman"/>
              </a:rPr>
              <a:t>     </a:t>
            </a:r>
            <a:r>
              <a:rPr sz="1800" b="1" spc="299" dirty="0" smtClean="0">
                <a:latin typeface="Times New Roman"/>
                <a:cs typeface="Times New Roman"/>
              </a:rPr>
              <a:t> </a:t>
            </a:r>
            <a:r>
              <a:rPr sz="1800" b="1" spc="151" dirty="0" smtClean="0">
                <a:latin typeface="Times New Roman"/>
                <a:cs typeface="Times New Roman"/>
              </a:rPr>
              <a:t>banyak</a:t>
            </a:r>
            <a:r>
              <a:rPr sz="1800" b="1" spc="14" dirty="0" smtClean="0">
                <a:latin typeface="Times New Roman"/>
                <a:cs typeface="Times New Roman"/>
              </a:rPr>
              <a:t> </a:t>
            </a:r>
            <a:r>
              <a:rPr sz="1800" b="1" spc="0" dirty="0" smtClean="0">
                <a:latin typeface="Times New Roman"/>
                <a:cs typeface="Times New Roman"/>
              </a:rPr>
              <a:t>ide  </a:t>
            </a:r>
            <a:r>
              <a:rPr sz="1800" b="1" spc="16" dirty="0" smtClean="0">
                <a:latin typeface="Times New Roman"/>
                <a:cs typeface="Times New Roman"/>
              </a:rPr>
              <a:t> </a:t>
            </a:r>
            <a:r>
              <a:rPr sz="1800" b="1" spc="0" dirty="0" smtClean="0">
                <a:latin typeface="Times New Roman"/>
                <a:cs typeface="Times New Roman"/>
              </a:rPr>
              <a:t>RTL.</a:t>
            </a:r>
            <a:endParaRPr sz="1800">
              <a:latin typeface="Times New Roman"/>
              <a:cs typeface="Times New Roman"/>
            </a:endParaRPr>
          </a:p>
        </p:txBody>
      </p:sp>
      <p:sp>
        <p:nvSpPr>
          <p:cNvPr id="2" name="object 2"/>
          <p:cNvSpPr txBox="1"/>
          <p:nvPr/>
        </p:nvSpPr>
        <p:spPr>
          <a:xfrm>
            <a:off x="9412262" y="5484712"/>
            <a:ext cx="2209800" cy="1373287"/>
          </a:xfrm>
          <a:prstGeom prst="rect">
            <a:avLst/>
          </a:prstGeom>
        </p:spPr>
        <p:txBody>
          <a:bodyPr wrap="square" lIns="0" tIns="0" rIns="0" bIns="0" rtlCol="0">
            <a:noAutofit/>
          </a:bodyPr>
          <a:lstStyle/>
          <a:p>
            <a:pPr>
              <a:lnSpc>
                <a:spcPts val="1000"/>
              </a:lnSpc>
            </a:pPr>
            <a:endParaRPr sz="1000"/>
          </a:p>
          <a:p>
            <a:pPr marL="161925" marR="701766">
              <a:lnSpc>
                <a:spcPct val="100041"/>
              </a:lnSpc>
              <a:spcBef>
                <a:spcPts val="2032"/>
              </a:spcBef>
            </a:pPr>
            <a:r>
              <a:rPr sz="1800" spc="172" dirty="0" smtClean="0">
                <a:latin typeface="Times New Roman"/>
                <a:cs typeface="Times New Roman"/>
              </a:rPr>
              <a:t>telah sepenuhnya mampu</a:t>
            </a:r>
            <a:endParaRPr sz="1800">
              <a:latin typeface="Times New Roman"/>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27" name="object 27"/>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28" name="object 28"/>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29" name="object 29"/>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30" name="object 30"/>
          <p:cNvSpPr/>
          <p:nvPr/>
        </p:nvSpPr>
        <p:spPr>
          <a:xfrm>
            <a:off x="569912" y="773112"/>
            <a:ext cx="2209800" cy="909950"/>
          </a:xfrm>
          <a:custGeom>
            <a:avLst/>
            <a:gdLst/>
            <a:ahLst/>
            <a:cxnLst/>
            <a:rect l="l" t="t" r="r" b="b"/>
            <a:pathLst>
              <a:path w="2209800" h="909950">
                <a:moveTo>
                  <a:pt x="0" y="0"/>
                </a:moveTo>
                <a:lnTo>
                  <a:pt x="2209800" y="0"/>
                </a:lnTo>
                <a:lnTo>
                  <a:pt x="2209800" y="909950"/>
                </a:lnTo>
                <a:lnTo>
                  <a:pt x="0" y="909950"/>
                </a:lnTo>
                <a:lnTo>
                  <a:pt x="0" y="0"/>
                </a:lnTo>
                <a:close/>
              </a:path>
            </a:pathLst>
          </a:custGeom>
          <a:solidFill>
            <a:srgbClr val="E74C22"/>
          </a:solidFill>
        </p:spPr>
        <p:txBody>
          <a:bodyPr wrap="square" lIns="0" tIns="0" rIns="0" bIns="0" rtlCol="0">
            <a:noAutofit/>
          </a:bodyPr>
          <a:lstStyle/>
          <a:p>
            <a:endParaRPr/>
          </a:p>
        </p:txBody>
      </p:sp>
      <p:sp>
        <p:nvSpPr>
          <p:cNvPr id="31" name="object 31"/>
          <p:cNvSpPr/>
          <p:nvPr/>
        </p:nvSpPr>
        <p:spPr>
          <a:xfrm>
            <a:off x="2779712" y="773112"/>
            <a:ext cx="2211374" cy="909950"/>
          </a:xfrm>
          <a:custGeom>
            <a:avLst/>
            <a:gdLst/>
            <a:ahLst/>
            <a:cxnLst/>
            <a:rect l="l" t="t" r="r" b="b"/>
            <a:pathLst>
              <a:path w="2211374" h="909950">
                <a:moveTo>
                  <a:pt x="0" y="0"/>
                </a:moveTo>
                <a:lnTo>
                  <a:pt x="2211374" y="0"/>
                </a:lnTo>
                <a:lnTo>
                  <a:pt x="2211374" y="909950"/>
                </a:lnTo>
                <a:lnTo>
                  <a:pt x="0" y="909950"/>
                </a:lnTo>
                <a:lnTo>
                  <a:pt x="0" y="0"/>
                </a:lnTo>
                <a:close/>
              </a:path>
            </a:pathLst>
          </a:custGeom>
          <a:solidFill>
            <a:srgbClr val="E74C22"/>
          </a:solidFill>
        </p:spPr>
        <p:txBody>
          <a:bodyPr wrap="square" lIns="0" tIns="0" rIns="0" bIns="0" rtlCol="0">
            <a:noAutofit/>
          </a:bodyPr>
          <a:lstStyle/>
          <a:p>
            <a:endParaRPr/>
          </a:p>
        </p:txBody>
      </p:sp>
      <p:sp>
        <p:nvSpPr>
          <p:cNvPr id="32" name="object 32"/>
          <p:cNvSpPr/>
          <p:nvPr/>
        </p:nvSpPr>
        <p:spPr>
          <a:xfrm>
            <a:off x="4991087" y="773112"/>
            <a:ext cx="2209799" cy="909950"/>
          </a:xfrm>
          <a:custGeom>
            <a:avLst/>
            <a:gdLst/>
            <a:ahLst/>
            <a:cxnLst/>
            <a:rect l="l" t="t" r="r" b="b"/>
            <a:pathLst>
              <a:path w="2209799" h="909950">
                <a:moveTo>
                  <a:pt x="0" y="0"/>
                </a:moveTo>
                <a:lnTo>
                  <a:pt x="2209799" y="0"/>
                </a:lnTo>
                <a:lnTo>
                  <a:pt x="2209799" y="909950"/>
                </a:lnTo>
                <a:lnTo>
                  <a:pt x="0" y="909950"/>
                </a:lnTo>
                <a:lnTo>
                  <a:pt x="0" y="0"/>
                </a:lnTo>
                <a:close/>
              </a:path>
            </a:pathLst>
          </a:custGeom>
          <a:solidFill>
            <a:srgbClr val="E74C22"/>
          </a:solidFill>
        </p:spPr>
        <p:txBody>
          <a:bodyPr wrap="square" lIns="0" tIns="0" rIns="0" bIns="0" rtlCol="0">
            <a:noAutofit/>
          </a:bodyPr>
          <a:lstStyle/>
          <a:p>
            <a:endParaRPr/>
          </a:p>
        </p:txBody>
      </p:sp>
      <p:sp>
        <p:nvSpPr>
          <p:cNvPr id="33" name="object 33"/>
          <p:cNvSpPr/>
          <p:nvPr/>
        </p:nvSpPr>
        <p:spPr>
          <a:xfrm>
            <a:off x="7200886" y="773112"/>
            <a:ext cx="2211375" cy="909950"/>
          </a:xfrm>
          <a:custGeom>
            <a:avLst/>
            <a:gdLst/>
            <a:ahLst/>
            <a:cxnLst/>
            <a:rect l="l" t="t" r="r" b="b"/>
            <a:pathLst>
              <a:path w="2211375" h="909950">
                <a:moveTo>
                  <a:pt x="0" y="0"/>
                </a:moveTo>
                <a:lnTo>
                  <a:pt x="2211375" y="0"/>
                </a:lnTo>
                <a:lnTo>
                  <a:pt x="2211375" y="909950"/>
                </a:lnTo>
                <a:lnTo>
                  <a:pt x="0" y="909950"/>
                </a:lnTo>
                <a:lnTo>
                  <a:pt x="0" y="0"/>
                </a:lnTo>
                <a:close/>
              </a:path>
            </a:pathLst>
          </a:custGeom>
          <a:solidFill>
            <a:srgbClr val="E74C22"/>
          </a:solidFill>
        </p:spPr>
        <p:txBody>
          <a:bodyPr wrap="square" lIns="0" tIns="0" rIns="0" bIns="0" rtlCol="0">
            <a:noAutofit/>
          </a:bodyPr>
          <a:lstStyle/>
          <a:p>
            <a:endParaRPr/>
          </a:p>
        </p:txBody>
      </p:sp>
      <p:sp>
        <p:nvSpPr>
          <p:cNvPr id="34" name="object 34"/>
          <p:cNvSpPr/>
          <p:nvPr/>
        </p:nvSpPr>
        <p:spPr>
          <a:xfrm>
            <a:off x="9412262" y="773112"/>
            <a:ext cx="2209800" cy="909950"/>
          </a:xfrm>
          <a:custGeom>
            <a:avLst/>
            <a:gdLst/>
            <a:ahLst/>
            <a:cxnLst/>
            <a:rect l="l" t="t" r="r" b="b"/>
            <a:pathLst>
              <a:path w="2209800" h="909950">
                <a:moveTo>
                  <a:pt x="0" y="0"/>
                </a:moveTo>
                <a:lnTo>
                  <a:pt x="2209800" y="0"/>
                </a:lnTo>
                <a:lnTo>
                  <a:pt x="2209800" y="909950"/>
                </a:lnTo>
                <a:lnTo>
                  <a:pt x="0" y="909950"/>
                </a:lnTo>
                <a:lnTo>
                  <a:pt x="0" y="0"/>
                </a:lnTo>
                <a:close/>
              </a:path>
            </a:pathLst>
          </a:custGeom>
          <a:solidFill>
            <a:srgbClr val="E74C22"/>
          </a:solidFill>
        </p:spPr>
        <p:txBody>
          <a:bodyPr wrap="square" lIns="0" tIns="0" rIns="0" bIns="0" rtlCol="0">
            <a:noAutofit/>
          </a:bodyPr>
          <a:lstStyle/>
          <a:p>
            <a:endParaRPr/>
          </a:p>
        </p:txBody>
      </p:sp>
      <p:sp>
        <p:nvSpPr>
          <p:cNvPr id="35" name="object 35"/>
          <p:cNvSpPr/>
          <p:nvPr/>
        </p:nvSpPr>
        <p:spPr>
          <a:xfrm>
            <a:off x="569912" y="1683062"/>
            <a:ext cx="2209800" cy="2708824"/>
          </a:xfrm>
          <a:custGeom>
            <a:avLst/>
            <a:gdLst/>
            <a:ahLst/>
            <a:cxnLst/>
            <a:rect l="l" t="t" r="r" b="b"/>
            <a:pathLst>
              <a:path w="2209800" h="2708824">
                <a:moveTo>
                  <a:pt x="0" y="0"/>
                </a:moveTo>
                <a:lnTo>
                  <a:pt x="2209800" y="0"/>
                </a:lnTo>
                <a:lnTo>
                  <a:pt x="2209800" y="2708824"/>
                </a:lnTo>
                <a:lnTo>
                  <a:pt x="0" y="2708824"/>
                </a:lnTo>
                <a:lnTo>
                  <a:pt x="0" y="0"/>
                </a:lnTo>
                <a:close/>
              </a:path>
            </a:pathLst>
          </a:custGeom>
          <a:solidFill>
            <a:srgbClr val="F6D0CC"/>
          </a:solidFill>
        </p:spPr>
        <p:txBody>
          <a:bodyPr wrap="square" lIns="0" tIns="0" rIns="0" bIns="0" rtlCol="0">
            <a:noAutofit/>
          </a:bodyPr>
          <a:lstStyle/>
          <a:p>
            <a:endParaRPr/>
          </a:p>
        </p:txBody>
      </p:sp>
      <p:sp>
        <p:nvSpPr>
          <p:cNvPr id="36" name="object 36"/>
          <p:cNvSpPr/>
          <p:nvPr/>
        </p:nvSpPr>
        <p:spPr>
          <a:xfrm>
            <a:off x="2779712" y="1683062"/>
            <a:ext cx="2211374" cy="2708824"/>
          </a:xfrm>
          <a:custGeom>
            <a:avLst/>
            <a:gdLst/>
            <a:ahLst/>
            <a:cxnLst/>
            <a:rect l="l" t="t" r="r" b="b"/>
            <a:pathLst>
              <a:path w="2211374" h="2708824">
                <a:moveTo>
                  <a:pt x="0" y="0"/>
                </a:moveTo>
                <a:lnTo>
                  <a:pt x="2211374" y="0"/>
                </a:lnTo>
                <a:lnTo>
                  <a:pt x="2211374" y="2708824"/>
                </a:lnTo>
                <a:lnTo>
                  <a:pt x="0" y="2708824"/>
                </a:lnTo>
                <a:lnTo>
                  <a:pt x="0" y="0"/>
                </a:lnTo>
                <a:close/>
              </a:path>
            </a:pathLst>
          </a:custGeom>
          <a:solidFill>
            <a:srgbClr val="F6D0CC"/>
          </a:solidFill>
        </p:spPr>
        <p:txBody>
          <a:bodyPr wrap="square" lIns="0" tIns="0" rIns="0" bIns="0" rtlCol="0">
            <a:noAutofit/>
          </a:bodyPr>
          <a:lstStyle/>
          <a:p>
            <a:endParaRPr/>
          </a:p>
        </p:txBody>
      </p:sp>
      <p:sp>
        <p:nvSpPr>
          <p:cNvPr id="37" name="object 37"/>
          <p:cNvSpPr/>
          <p:nvPr/>
        </p:nvSpPr>
        <p:spPr>
          <a:xfrm>
            <a:off x="4991087" y="1683062"/>
            <a:ext cx="2209799" cy="2708824"/>
          </a:xfrm>
          <a:custGeom>
            <a:avLst/>
            <a:gdLst/>
            <a:ahLst/>
            <a:cxnLst/>
            <a:rect l="l" t="t" r="r" b="b"/>
            <a:pathLst>
              <a:path w="2209799" h="2708824">
                <a:moveTo>
                  <a:pt x="0" y="0"/>
                </a:moveTo>
                <a:lnTo>
                  <a:pt x="2209799" y="0"/>
                </a:lnTo>
                <a:lnTo>
                  <a:pt x="2209799" y="2708824"/>
                </a:lnTo>
                <a:lnTo>
                  <a:pt x="0" y="2708824"/>
                </a:lnTo>
                <a:lnTo>
                  <a:pt x="0" y="0"/>
                </a:lnTo>
                <a:close/>
              </a:path>
            </a:pathLst>
          </a:custGeom>
          <a:solidFill>
            <a:srgbClr val="F6D0CC"/>
          </a:solidFill>
        </p:spPr>
        <p:txBody>
          <a:bodyPr wrap="square" lIns="0" tIns="0" rIns="0" bIns="0" rtlCol="0">
            <a:noAutofit/>
          </a:bodyPr>
          <a:lstStyle/>
          <a:p>
            <a:endParaRPr/>
          </a:p>
        </p:txBody>
      </p:sp>
      <p:sp>
        <p:nvSpPr>
          <p:cNvPr id="38" name="object 38"/>
          <p:cNvSpPr/>
          <p:nvPr/>
        </p:nvSpPr>
        <p:spPr>
          <a:xfrm>
            <a:off x="7200886" y="1683062"/>
            <a:ext cx="2211375" cy="2708824"/>
          </a:xfrm>
          <a:custGeom>
            <a:avLst/>
            <a:gdLst/>
            <a:ahLst/>
            <a:cxnLst/>
            <a:rect l="l" t="t" r="r" b="b"/>
            <a:pathLst>
              <a:path w="2211375" h="2708824">
                <a:moveTo>
                  <a:pt x="0" y="0"/>
                </a:moveTo>
                <a:lnTo>
                  <a:pt x="2211375" y="0"/>
                </a:lnTo>
                <a:lnTo>
                  <a:pt x="2211375" y="2708824"/>
                </a:lnTo>
                <a:lnTo>
                  <a:pt x="0" y="2708824"/>
                </a:lnTo>
                <a:lnTo>
                  <a:pt x="0" y="0"/>
                </a:lnTo>
                <a:close/>
              </a:path>
            </a:pathLst>
          </a:custGeom>
          <a:solidFill>
            <a:srgbClr val="F6D0CC"/>
          </a:solidFill>
        </p:spPr>
        <p:txBody>
          <a:bodyPr wrap="square" lIns="0" tIns="0" rIns="0" bIns="0" rtlCol="0">
            <a:noAutofit/>
          </a:bodyPr>
          <a:lstStyle/>
          <a:p>
            <a:endParaRPr/>
          </a:p>
        </p:txBody>
      </p:sp>
      <p:sp>
        <p:nvSpPr>
          <p:cNvPr id="39" name="object 39"/>
          <p:cNvSpPr/>
          <p:nvPr/>
        </p:nvSpPr>
        <p:spPr>
          <a:xfrm>
            <a:off x="9412262" y="1683062"/>
            <a:ext cx="2209800" cy="2708824"/>
          </a:xfrm>
          <a:custGeom>
            <a:avLst/>
            <a:gdLst/>
            <a:ahLst/>
            <a:cxnLst/>
            <a:rect l="l" t="t" r="r" b="b"/>
            <a:pathLst>
              <a:path w="2209800" h="2708824">
                <a:moveTo>
                  <a:pt x="0" y="0"/>
                </a:moveTo>
                <a:lnTo>
                  <a:pt x="2209800" y="0"/>
                </a:lnTo>
                <a:lnTo>
                  <a:pt x="2209800" y="2708824"/>
                </a:lnTo>
                <a:lnTo>
                  <a:pt x="0" y="2708824"/>
                </a:lnTo>
                <a:lnTo>
                  <a:pt x="0" y="0"/>
                </a:lnTo>
                <a:close/>
              </a:path>
            </a:pathLst>
          </a:custGeom>
          <a:solidFill>
            <a:srgbClr val="F6D0CC"/>
          </a:solidFill>
        </p:spPr>
        <p:txBody>
          <a:bodyPr wrap="square" lIns="0" tIns="0" rIns="0" bIns="0" rtlCol="0">
            <a:noAutofit/>
          </a:bodyPr>
          <a:lstStyle/>
          <a:p>
            <a:endParaRPr/>
          </a:p>
        </p:txBody>
      </p:sp>
      <p:sp>
        <p:nvSpPr>
          <p:cNvPr id="40" name="object 40"/>
          <p:cNvSpPr/>
          <p:nvPr/>
        </p:nvSpPr>
        <p:spPr>
          <a:xfrm>
            <a:off x="569912" y="4391887"/>
            <a:ext cx="2209800" cy="3531774"/>
          </a:xfrm>
          <a:custGeom>
            <a:avLst/>
            <a:gdLst/>
            <a:ahLst/>
            <a:cxnLst/>
            <a:rect l="l" t="t" r="r" b="b"/>
            <a:pathLst>
              <a:path w="2209800" h="3531774">
                <a:moveTo>
                  <a:pt x="2209800" y="0"/>
                </a:moveTo>
                <a:lnTo>
                  <a:pt x="0" y="0"/>
                </a:lnTo>
                <a:lnTo>
                  <a:pt x="0" y="2466112"/>
                </a:lnTo>
                <a:lnTo>
                  <a:pt x="2209800" y="2466112"/>
                </a:lnTo>
                <a:lnTo>
                  <a:pt x="2209800" y="0"/>
                </a:lnTo>
                <a:close/>
              </a:path>
            </a:pathLst>
          </a:custGeom>
          <a:solidFill>
            <a:srgbClr val="FAE9E7"/>
          </a:solidFill>
        </p:spPr>
        <p:txBody>
          <a:bodyPr wrap="square" lIns="0" tIns="0" rIns="0" bIns="0" rtlCol="0">
            <a:noAutofit/>
          </a:bodyPr>
          <a:lstStyle/>
          <a:p>
            <a:endParaRPr/>
          </a:p>
        </p:txBody>
      </p:sp>
      <p:sp>
        <p:nvSpPr>
          <p:cNvPr id="41" name="object 41"/>
          <p:cNvSpPr/>
          <p:nvPr/>
        </p:nvSpPr>
        <p:spPr>
          <a:xfrm>
            <a:off x="2779712" y="4391887"/>
            <a:ext cx="2211374" cy="3531774"/>
          </a:xfrm>
          <a:custGeom>
            <a:avLst/>
            <a:gdLst/>
            <a:ahLst/>
            <a:cxnLst/>
            <a:rect l="l" t="t" r="r" b="b"/>
            <a:pathLst>
              <a:path w="2211374" h="3531774">
                <a:moveTo>
                  <a:pt x="2211374" y="0"/>
                </a:moveTo>
                <a:lnTo>
                  <a:pt x="0" y="0"/>
                </a:lnTo>
                <a:lnTo>
                  <a:pt x="0" y="2466112"/>
                </a:lnTo>
                <a:lnTo>
                  <a:pt x="2211374" y="2466112"/>
                </a:lnTo>
                <a:lnTo>
                  <a:pt x="2211374" y="0"/>
                </a:lnTo>
                <a:close/>
              </a:path>
            </a:pathLst>
          </a:custGeom>
          <a:solidFill>
            <a:srgbClr val="FAE9E7"/>
          </a:solidFill>
        </p:spPr>
        <p:txBody>
          <a:bodyPr wrap="square" lIns="0" tIns="0" rIns="0" bIns="0" rtlCol="0">
            <a:noAutofit/>
          </a:bodyPr>
          <a:lstStyle/>
          <a:p>
            <a:endParaRPr/>
          </a:p>
        </p:txBody>
      </p:sp>
      <p:sp>
        <p:nvSpPr>
          <p:cNvPr id="42" name="object 42"/>
          <p:cNvSpPr/>
          <p:nvPr/>
        </p:nvSpPr>
        <p:spPr>
          <a:xfrm>
            <a:off x="4991087" y="4391887"/>
            <a:ext cx="2209799" cy="3531774"/>
          </a:xfrm>
          <a:custGeom>
            <a:avLst/>
            <a:gdLst/>
            <a:ahLst/>
            <a:cxnLst/>
            <a:rect l="l" t="t" r="r" b="b"/>
            <a:pathLst>
              <a:path w="2209799" h="3531774">
                <a:moveTo>
                  <a:pt x="2209799" y="0"/>
                </a:moveTo>
                <a:lnTo>
                  <a:pt x="0" y="0"/>
                </a:lnTo>
                <a:lnTo>
                  <a:pt x="0" y="2466112"/>
                </a:lnTo>
                <a:lnTo>
                  <a:pt x="2209799" y="2466112"/>
                </a:lnTo>
                <a:lnTo>
                  <a:pt x="2209799" y="0"/>
                </a:lnTo>
                <a:close/>
              </a:path>
            </a:pathLst>
          </a:custGeom>
          <a:solidFill>
            <a:srgbClr val="FAE9E7"/>
          </a:solidFill>
        </p:spPr>
        <p:txBody>
          <a:bodyPr wrap="square" lIns="0" tIns="0" rIns="0" bIns="0" rtlCol="0">
            <a:noAutofit/>
          </a:bodyPr>
          <a:lstStyle/>
          <a:p>
            <a:endParaRPr/>
          </a:p>
        </p:txBody>
      </p:sp>
      <p:sp>
        <p:nvSpPr>
          <p:cNvPr id="43" name="object 43"/>
          <p:cNvSpPr/>
          <p:nvPr/>
        </p:nvSpPr>
        <p:spPr>
          <a:xfrm>
            <a:off x="7200886" y="4391887"/>
            <a:ext cx="2211375" cy="3531774"/>
          </a:xfrm>
          <a:custGeom>
            <a:avLst/>
            <a:gdLst/>
            <a:ahLst/>
            <a:cxnLst/>
            <a:rect l="l" t="t" r="r" b="b"/>
            <a:pathLst>
              <a:path w="2211375" h="3531774">
                <a:moveTo>
                  <a:pt x="2211375" y="0"/>
                </a:moveTo>
                <a:lnTo>
                  <a:pt x="0" y="0"/>
                </a:lnTo>
                <a:lnTo>
                  <a:pt x="0" y="2466112"/>
                </a:lnTo>
                <a:lnTo>
                  <a:pt x="2211375" y="2466112"/>
                </a:lnTo>
                <a:lnTo>
                  <a:pt x="2211375" y="0"/>
                </a:lnTo>
                <a:close/>
              </a:path>
            </a:pathLst>
          </a:custGeom>
          <a:solidFill>
            <a:srgbClr val="FAE9E7"/>
          </a:solidFill>
        </p:spPr>
        <p:txBody>
          <a:bodyPr wrap="square" lIns="0" tIns="0" rIns="0" bIns="0" rtlCol="0">
            <a:noAutofit/>
          </a:bodyPr>
          <a:lstStyle/>
          <a:p>
            <a:endParaRPr/>
          </a:p>
        </p:txBody>
      </p:sp>
      <p:sp>
        <p:nvSpPr>
          <p:cNvPr id="44" name="object 44"/>
          <p:cNvSpPr/>
          <p:nvPr/>
        </p:nvSpPr>
        <p:spPr>
          <a:xfrm>
            <a:off x="9412262" y="4391887"/>
            <a:ext cx="2209800" cy="3531774"/>
          </a:xfrm>
          <a:custGeom>
            <a:avLst/>
            <a:gdLst/>
            <a:ahLst/>
            <a:cxnLst/>
            <a:rect l="l" t="t" r="r" b="b"/>
            <a:pathLst>
              <a:path w="2209800" h="3531774">
                <a:moveTo>
                  <a:pt x="2209800" y="0"/>
                </a:moveTo>
                <a:lnTo>
                  <a:pt x="0" y="0"/>
                </a:lnTo>
                <a:lnTo>
                  <a:pt x="0" y="2466112"/>
                </a:lnTo>
                <a:lnTo>
                  <a:pt x="2209800" y="2466112"/>
                </a:lnTo>
                <a:lnTo>
                  <a:pt x="2209800" y="0"/>
                </a:lnTo>
                <a:close/>
              </a:path>
            </a:pathLst>
          </a:custGeom>
          <a:solidFill>
            <a:srgbClr val="FAE9E7"/>
          </a:solidFill>
        </p:spPr>
        <p:txBody>
          <a:bodyPr wrap="square" lIns="0" tIns="0" rIns="0" bIns="0" rtlCol="0">
            <a:noAutofit/>
          </a:bodyPr>
          <a:lstStyle/>
          <a:p>
            <a:endParaRPr/>
          </a:p>
        </p:txBody>
      </p:sp>
      <p:sp>
        <p:nvSpPr>
          <p:cNvPr id="45" name="object 45"/>
          <p:cNvSpPr/>
          <p:nvPr/>
        </p:nvSpPr>
        <p:spPr>
          <a:xfrm>
            <a:off x="569912" y="766762"/>
            <a:ext cx="0" cy="7163249"/>
          </a:xfrm>
          <a:custGeom>
            <a:avLst/>
            <a:gdLst/>
            <a:ahLst/>
            <a:cxnLst/>
            <a:rect l="l" t="t" r="r" b="b"/>
            <a:pathLst>
              <a:path h="716324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46" name="object 46"/>
          <p:cNvSpPr/>
          <p:nvPr/>
        </p:nvSpPr>
        <p:spPr>
          <a:xfrm>
            <a:off x="2779712" y="766762"/>
            <a:ext cx="0" cy="7163249"/>
          </a:xfrm>
          <a:custGeom>
            <a:avLst/>
            <a:gdLst/>
            <a:ahLst/>
            <a:cxnLst/>
            <a:rect l="l" t="t" r="r" b="b"/>
            <a:pathLst>
              <a:path h="716324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47" name="object 47"/>
          <p:cNvSpPr/>
          <p:nvPr/>
        </p:nvSpPr>
        <p:spPr>
          <a:xfrm>
            <a:off x="4991087" y="766762"/>
            <a:ext cx="0" cy="7163249"/>
          </a:xfrm>
          <a:custGeom>
            <a:avLst/>
            <a:gdLst/>
            <a:ahLst/>
            <a:cxnLst/>
            <a:rect l="l" t="t" r="r" b="b"/>
            <a:pathLst>
              <a:path h="716324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48" name="object 48"/>
          <p:cNvSpPr/>
          <p:nvPr/>
        </p:nvSpPr>
        <p:spPr>
          <a:xfrm>
            <a:off x="9412262" y="766762"/>
            <a:ext cx="0" cy="7163249"/>
          </a:xfrm>
          <a:custGeom>
            <a:avLst/>
            <a:gdLst/>
            <a:ahLst/>
            <a:cxnLst/>
            <a:rect l="l" t="t" r="r" b="b"/>
            <a:pathLst>
              <a:path h="716324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49" name="object 49"/>
          <p:cNvSpPr/>
          <p:nvPr/>
        </p:nvSpPr>
        <p:spPr>
          <a:xfrm>
            <a:off x="11622062" y="766762"/>
            <a:ext cx="0" cy="7163249"/>
          </a:xfrm>
          <a:custGeom>
            <a:avLst/>
            <a:gdLst/>
            <a:ahLst/>
            <a:cxnLst/>
            <a:rect l="l" t="t" r="r" b="b"/>
            <a:pathLst>
              <a:path h="7163249">
                <a:moveTo>
                  <a:pt x="0" y="0"/>
                </a:moveTo>
                <a:lnTo>
                  <a:pt x="0" y="6091237"/>
                </a:lnTo>
              </a:path>
            </a:pathLst>
          </a:custGeom>
          <a:ln w="12700">
            <a:solidFill>
              <a:srgbClr val="FFFFFF"/>
            </a:solidFill>
          </a:ln>
        </p:spPr>
        <p:txBody>
          <a:bodyPr wrap="square" lIns="0" tIns="0" rIns="0" bIns="0" rtlCol="0">
            <a:noAutofit/>
          </a:bodyPr>
          <a:lstStyle/>
          <a:p>
            <a:endParaRPr/>
          </a:p>
        </p:txBody>
      </p:sp>
      <p:sp>
        <p:nvSpPr>
          <p:cNvPr id="50" name="object 50"/>
          <p:cNvSpPr/>
          <p:nvPr/>
        </p:nvSpPr>
        <p:spPr>
          <a:xfrm>
            <a:off x="563562" y="1683062"/>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51" name="object 51"/>
          <p:cNvSpPr/>
          <p:nvPr/>
        </p:nvSpPr>
        <p:spPr>
          <a:xfrm>
            <a:off x="563562" y="4391887"/>
            <a:ext cx="11064850" cy="0"/>
          </a:xfrm>
          <a:custGeom>
            <a:avLst/>
            <a:gdLst/>
            <a:ahLst/>
            <a:cxnLst/>
            <a:rect l="l" t="t" r="r" b="b"/>
            <a:pathLst>
              <a:path w="11064850">
                <a:moveTo>
                  <a:pt x="0" y="0"/>
                </a:moveTo>
                <a:lnTo>
                  <a:pt x="11064850" y="0"/>
                </a:lnTo>
              </a:path>
            </a:pathLst>
          </a:custGeom>
          <a:ln w="12700">
            <a:solidFill>
              <a:srgbClr val="FFFFFF"/>
            </a:solidFill>
          </a:ln>
        </p:spPr>
        <p:txBody>
          <a:bodyPr wrap="square" lIns="0" tIns="0" rIns="0" bIns="0" rtlCol="0">
            <a:noAutofit/>
          </a:bodyPr>
          <a:lstStyle/>
          <a:p>
            <a:endParaRPr/>
          </a:p>
        </p:txBody>
      </p:sp>
      <p:sp>
        <p:nvSpPr>
          <p:cNvPr id="25" name="object 25"/>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24" name="object 24"/>
          <p:cNvSpPr txBox="1"/>
          <p:nvPr/>
        </p:nvSpPr>
        <p:spPr>
          <a:xfrm>
            <a:off x="3600113" y="299865"/>
            <a:ext cx="1895983" cy="355600"/>
          </a:xfrm>
          <a:prstGeom prst="rect">
            <a:avLst/>
          </a:prstGeom>
        </p:spPr>
        <p:txBody>
          <a:bodyPr wrap="square" lIns="0" tIns="16573" rIns="0" bIns="0" rtlCol="0">
            <a:noAutofit/>
          </a:bodyPr>
          <a:lstStyle/>
          <a:p>
            <a:pPr marL="12700">
              <a:lnSpc>
                <a:spcPts val="2610"/>
              </a:lnSpc>
            </a:pPr>
            <a:r>
              <a:rPr sz="2600" spc="-634" dirty="0" smtClean="0">
                <a:solidFill>
                  <a:srgbClr val="404040"/>
                </a:solidFill>
                <a:latin typeface="Times New Roman"/>
                <a:cs typeface="Times New Roman"/>
              </a:rPr>
              <a:t>RUBRIK PENILAIAN</a:t>
            </a:r>
            <a:endParaRPr sz="2600">
              <a:latin typeface="Times New Roman"/>
              <a:cs typeface="Times New Roman"/>
            </a:endParaRPr>
          </a:p>
        </p:txBody>
      </p:sp>
      <p:sp>
        <p:nvSpPr>
          <p:cNvPr id="23" name="object 23"/>
          <p:cNvSpPr txBox="1"/>
          <p:nvPr/>
        </p:nvSpPr>
        <p:spPr>
          <a:xfrm>
            <a:off x="5526253" y="299865"/>
            <a:ext cx="3116072" cy="355600"/>
          </a:xfrm>
          <a:prstGeom prst="rect">
            <a:avLst/>
          </a:prstGeom>
        </p:spPr>
        <p:txBody>
          <a:bodyPr wrap="square" lIns="0" tIns="16573" rIns="0" bIns="0" rtlCol="0">
            <a:noAutofit/>
          </a:bodyPr>
          <a:lstStyle/>
          <a:p>
            <a:pPr marL="12700">
              <a:lnSpc>
                <a:spcPts val="2610"/>
              </a:lnSpc>
            </a:pPr>
            <a:r>
              <a:rPr sz="2600" spc="-278" dirty="0" smtClean="0">
                <a:solidFill>
                  <a:srgbClr val="933E00"/>
                </a:solidFill>
                <a:latin typeface="Times New Roman"/>
                <a:cs typeface="Times New Roman"/>
              </a:rPr>
              <a:t>Rencana Tindak Lanjut(RTL)</a:t>
            </a:r>
            <a:endParaRPr sz="2600">
              <a:latin typeface="Times New Roman"/>
              <a:cs typeface="Times New Roman"/>
            </a:endParaRPr>
          </a:p>
        </p:txBody>
      </p:sp>
      <p:sp>
        <p:nvSpPr>
          <p:cNvPr id="22" name="object 22"/>
          <p:cNvSpPr txBox="1"/>
          <p:nvPr/>
        </p:nvSpPr>
        <p:spPr>
          <a:xfrm>
            <a:off x="7565938" y="843942"/>
            <a:ext cx="1514271" cy="254000"/>
          </a:xfrm>
          <a:prstGeom prst="rect">
            <a:avLst/>
          </a:prstGeom>
        </p:spPr>
        <p:txBody>
          <a:bodyPr wrap="square" lIns="0" tIns="12065" rIns="0" bIns="0" rtlCol="0">
            <a:noAutofit/>
          </a:bodyPr>
          <a:lstStyle/>
          <a:p>
            <a:pPr marL="12700">
              <a:lnSpc>
                <a:spcPts val="1900"/>
              </a:lnSpc>
            </a:pPr>
            <a:r>
              <a:rPr sz="1800" b="1" spc="147" dirty="0" smtClean="0">
                <a:solidFill>
                  <a:srgbClr val="FFFFFF"/>
                </a:solidFill>
                <a:latin typeface="Times New Roman"/>
                <a:cs typeface="Times New Roman"/>
              </a:rPr>
              <a:t>Berkembang</a:t>
            </a:r>
            <a:endParaRPr sz="1800">
              <a:latin typeface="Times New Roman"/>
              <a:cs typeface="Times New Roman"/>
            </a:endParaRPr>
          </a:p>
        </p:txBody>
      </p:sp>
      <p:sp>
        <p:nvSpPr>
          <p:cNvPr id="21" name="object 21"/>
          <p:cNvSpPr txBox="1"/>
          <p:nvPr/>
        </p:nvSpPr>
        <p:spPr>
          <a:xfrm>
            <a:off x="9776525" y="1255422"/>
            <a:ext cx="1514271" cy="254000"/>
          </a:xfrm>
          <a:prstGeom prst="rect">
            <a:avLst/>
          </a:prstGeom>
        </p:spPr>
        <p:txBody>
          <a:bodyPr wrap="square" lIns="0" tIns="12065" rIns="0" bIns="0" rtlCol="0">
            <a:noAutofit/>
          </a:bodyPr>
          <a:lstStyle/>
          <a:p>
            <a:pPr marL="12700">
              <a:lnSpc>
                <a:spcPts val="1900"/>
              </a:lnSpc>
            </a:pPr>
            <a:r>
              <a:rPr sz="1800" b="1" spc="147" dirty="0" smtClean="0">
                <a:solidFill>
                  <a:srgbClr val="FFFFFF"/>
                </a:solidFill>
                <a:latin typeface="Times New Roman"/>
                <a:cs typeface="Times New Roman"/>
              </a:rPr>
              <a:t>Berkembang</a:t>
            </a:r>
            <a:endParaRPr sz="1800">
              <a:latin typeface="Times New Roman"/>
              <a:cs typeface="Times New Roman"/>
            </a:endParaRPr>
          </a:p>
        </p:txBody>
      </p:sp>
      <p:sp>
        <p:nvSpPr>
          <p:cNvPr id="20" name="object 20"/>
          <p:cNvSpPr txBox="1"/>
          <p:nvPr/>
        </p:nvSpPr>
        <p:spPr>
          <a:xfrm>
            <a:off x="5140312" y="4019256"/>
            <a:ext cx="907110" cy="254000"/>
          </a:xfrm>
          <a:prstGeom prst="rect">
            <a:avLst/>
          </a:prstGeom>
        </p:spPr>
        <p:txBody>
          <a:bodyPr wrap="square" lIns="0" tIns="12065" rIns="0" bIns="0" rtlCol="0">
            <a:noAutofit/>
          </a:bodyPr>
          <a:lstStyle/>
          <a:p>
            <a:pPr marL="12700">
              <a:lnSpc>
                <a:spcPts val="1900"/>
              </a:lnSpc>
            </a:pPr>
            <a:r>
              <a:rPr sz="1800" spc="144" dirty="0" smtClean="0">
                <a:latin typeface="Times New Roman"/>
                <a:cs typeface="Times New Roman"/>
              </a:rPr>
              <a:t>budaya.</a:t>
            </a:r>
            <a:endParaRPr sz="1800">
              <a:latin typeface="Times New Roman"/>
              <a:cs typeface="Times New Roman"/>
            </a:endParaRPr>
          </a:p>
        </p:txBody>
      </p:sp>
      <p:sp>
        <p:nvSpPr>
          <p:cNvPr id="19" name="object 19"/>
          <p:cNvSpPr txBox="1"/>
          <p:nvPr/>
        </p:nvSpPr>
        <p:spPr>
          <a:xfrm>
            <a:off x="7350112" y="4019256"/>
            <a:ext cx="907110" cy="254000"/>
          </a:xfrm>
          <a:prstGeom prst="rect">
            <a:avLst/>
          </a:prstGeom>
        </p:spPr>
        <p:txBody>
          <a:bodyPr wrap="square" lIns="0" tIns="12065" rIns="0" bIns="0" rtlCol="0">
            <a:noAutofit/>
          </a:bodyPr>
          <a:lstStyle/>
          <a:p>
            <a:pPr marL="12700">
              <a:lnSpc>
                <a:spcPts val="1900"/>
              </a:lnSpc>
            </a:pPr>
            <a:r>
              <a:rPr sz="1800" spc="144" dirty="0" smtClean="0">
                <a:latin typeface="Times New Roman"/>
                <a:cs typeface="Times New Roman"/>
              </a:rPr>
              <a:t>budaya.</a:t>
            </a:r>
            <a:endParaRPr sz="1800">
              <a:latin typeface="Times New Roman"/>
              <a:cs typeface="Times New Roman"/>
            </a:endParaRPr>
          </a:p>
        </p:txBody>
      </p:sp>
      <p:sp>
        <p:nvSpPr>
          <p:cNvPr id="18" name="object 18"/>
          <p:cNvSpPr txBox="1"/>
          <p:nvPr/>
        </p:nvSpPr>
        <p:spPr>
          <a:xfrm>
            <a:off x="9561487" y="4019256"/>
            <a:ext cx="907110" cy="254000"/>
          </a:xfrm>
          <a:prstGeom prst="rect">
            <a:avLst/>
          </a:prstGeom>
        </p:spPr>
        <p:txBody>
          <a:bodyPr wrap="square" lIns="0" tIns="12065" rIns="0" bIns="0" rtlCol="0">
            <a:noAutofit/>
          </a:bodyPr>
          <a:lstStyle/>
          <a:p>
            <a:pPr marL="12700">
              <a:lnSpc>
                <a:spcPts val="1900"/>
              </a:lnSpc>
            </a:pPr>
            <a:r>
              <a:rPr sz="1800" spc="144" dirty="0" smtClean="0">
                <a:latin typeface="Times New Roman"/>
                <a:cs typeface="Times New Roman"/>
              </a:rPr>
              <a:t>budaya.</a:t>
            </a:r>
            <a:endParaRPr sz="1800">
              <a:latin typeface="Times New Roman"/>
              <a:cs typeface="Times New Roman"/>
            </a:endParaRPr>
          </a:p>
        </p:txBody>
      </p:sp>
      <p:sp>
        <p:nvSpPr>
          <p:cNvPr id="17" name="object 17"/>
          <p:cNvSpPr txBox="1"/>
          <p:nvPr/>
        </p:nvSpPr>
        <p:spPr>
          <a:xfrm>
            <a:off x="2928937" y="6728081"/>
            <a:ext cx="1771446" cy="254000"/>
          </a:xfrm>
          <a:prstGeom prst="rect">
            <a:avLst/>
          </a:prstGeom>
        </p:spPr>
        <p:txBody>
          <a:bodyPr wrap="square" lIns="0" tIns="12065" rIns="0" bIns="0" rtlCol="0">
            <a:noAutofit/>
          </a:bodyPr>
          <a:lstStyle/>
          <a:p>
            <a:pPr marL="12700">
              <a:lnSpc>
                <a:spcPts val="1900"/>
              </a:lnSpc>
            </a:pPr>
            <a:r>
              <a:rPr sz="1800" spc="151" dirty="0" smtClean="0">
                <a:latin typeface="Times New Roman"/>
                <a:cs typeface="Times New Roman"/>
              </a:rPr>
              <a:t>ibadah dan rasa</a:t>
            </a:r>
            <a:endParaRPr sz="1800">
              <a:latin typeface="Times New Roman"/>
              <a:cs typeface="Times New Roman"/>
            </a:endParaRPr>
          </a:p>
        </p:txBody>
      </p:sp>
      <p:sp>
        <p:nvSpPr>
          <p:cNvPr id="16" name="object 16"/>
          <p:cNvSpPr txBox="1"/>
          <p:nvPr/>
        </p:nvSpPr>
        <p:spPr>
          <a:xfrm>
            <a:off x="5140312" y="6728081"/>
            <a:ext cx="1757273" cy="254000"/>
          </a:xfrm>
          <a:prstGeom prst="rect">
            <a:avLst/>
          </a:prstGeom>
        </p:spPr>
        <p:txBody>
          <a:bodyPr wrap="square" lIns="0" tIns="12065" rIns="0" bIns="0" rtlCol="0">
            <a:noAutofit/>
          </a:bodyPr>
          <a:lstStyle/>
          <a:p>
            <a:pPr marL="12700">
              <a:lnSpc>
                <a:spcPts val="1900"/>
              </a:lnSpc>
            </a:pPr>
            <a:r>
              <a:rPr sz="1800" spc="153" dirty="0" smtClean="0">
                <a:latin typeface="Times New Roman"/>
                <a:cs typeface="Times New Roman"/>
              </a:rPr>
              <a:t>dan rasa syukur</a:t>
            </a:r>
            <a:endParaRPr sz="1800">
              <a:latin typeface="Times New Roman"/>
              <a:cs typeface="Times New Roman"/>
            </a:endParaRPr>
          </a:p>
        </p:txBody>
      </p:sp>
      <p:sp>
        <p:nvSpPr>
          <p:cNvPr id="15" name="object 15"/>
          <p:cNvSpPr txBox="1"/>
          <p:nvPr/>
        </p:nvSpPr>
        <p:spPr>
          <a:xfrm>
            <a:off x="7350112" y="6728081"/>
            <a:ext cx="1757273" cy="254000"/>
          </a:xfrm>
          <a:prstGeom prst="rect">
            <a:avLst/>
          </a:prstGeom>
        </p:spPr>
        <p:txBody>
          <a:bodyPr wrap="square" lIns="0" tIns="12065" rIns="0" bIns="0" rtlCol="0">
            <a:noAutofit/>
          </a:bodyPr>
          <a:lstStyle/>
          <a:p>
            <a:pPr marL="12700">
              <a:lnSpc>
                <a:spcPts val="1900"/>
              </a:lnSpc>
            </a:pPr>
            <a:r>
              <a:rPr sz="1800" spc="153" dirty="0" smtClean="0">
                <a:latin typeface="Times New Roman"/>
                <a:cs typeface="Times New Roman"/>
              </a:rPr>
              <a:t>dan rasa syukur</a:t>
            </a:r>
            <a:endParaRPr sz="1800">
              <a:latin typeface="Times New Roman"/>
              <a:cs typeface="Times New Roman"/>
            </a:endParaRPr>
          </a:p>
        </p:txBody>
      </p:sp>
      <p:sp>
        <p:nvSpPr>
          <p:cNvPr id="14" name="object 14"/>
          <p:cNvSpPr txBox="1"/>
          <p:nvPr/>
        </p:nvSpPr>
        <p:spPr>
          <a:xfrm>
            <a:off x="9561487" y="6728081"/>
            <a:ext cx="1661718" cy="254000"/>
          </a:xfrm>
          <a:prstGeom prst="rect">
            <a:avLst/>
          </a:prstGeom>
        </p:spPr>
        <p:txBody>
          <a:bodyPr wrap="square" lIns="0" tIns="12065" rIns="0" bIns="0" rtlCol="0">
            <a:noAutofit/>
          </a:bodyPr>
          <a:lstStyle/>
          <a:p>
            <a:pPr marL="12700">
              <a:lnSpc>
                <a:spcPts val="1900"/>
              </a:lnSpc>
            </a:pPr>
            <a:r>
              <a:rPr sz="1800" spc="138" dirty="0" smtClean="0">
                <a:latin typeface="Times New Roman"/>
                <a:cs typeface="Times New Roman"/>
              </a:rPr>
              <a:t>sebagai ibadah</a:t>
            </a:r>
            <a:endParaRPr sz="1800">
              <a:latin typeface="Times New Roman"/>
              <a:cs typeface="Times New Roman"/>
            </a:endParaRPr>
          </a:p>
        </p:txBody>
      </p:sp>
      <p:sp>
        <p:nvSpPr>
          <p:cNvPr id="13" name="object 13"/>
          <p:cNvSpPr txBox="1"/>
          <p:nvPr/>
        </p:nvSpPr>
        <p:spPr>
          <a:xfrm>
            <a:off x="569912" y="773112"/>
            <a:ext cx="2209800" cy="909950"/>
          </a:xfrm>
          <a:prstGeom prst="rect">
            <a:avLst/>
          </a:prstGeom>
        </p:spPr>
        <p:txBody>
          <a:bodyPr wrap="square" lIns="0" tIns="0" rIns="0" bIns="0" rtlCol="0">
            <a:noAutofit/>
          </a:bodyPr>
          <a:lstStyle/>
          <a:p>
            <a:pPr>
              <a:lnSpc>
                <a:spcPts val="550"/>
              </a:lnSpc>
              <a:spcBef>
                <a:spcPts val="0"/>
              </a:spcBef>
            </a:pPr>
            <a:endParaRPr sz="550"/>
          </a:p>
          <a:p>
            <a:pPr marL="638826">
              <a:lnSpc>
                <a:spcPct val="95825"/>
              </a:lnSpc>
              <a:spcBef>
                <a:spcPts val="2000"/>
              </a:spcBef>
            </a:pPr>
            <a:r>
              <a:rPr sz="1800" b="1" spc="142" dirty="0" smtClean="0">
                <a:solidFill>
                  <a:srgbClr val="FFFFFF"/>
                </a:solidFill>
                <a:latin typeface="Times New Roman"/>
                <a:cs typeface="Times New Roman"/>
              </a:rPr>
              <a:t>Dimensi</a:t>
            </a:r>
            <a:endParaRPr sz="1800">
              <a:latin typeface="Times New Roman"/>
              <a:cs typeface="Times New Roman"/>
            </a:endParaRPr>
          </a:p>
        </p:txBody>
      </p:sp>
      <p:sp>
        <p:nvSpPr>
          <p:cNvPr id="12" name="object 12"/>
          <p:cNvSpPr txBox="1"/>
          <p:nvPr/>
        </p:nvSpPr>
        <p:spPr>
          <a:xfrm>
            <a:off x="2779712" y="773112"/>
            <a:ext cx="2211374" cy="909950"/>
          </a:xfrm>
          <a:prstGeom prst="rect">
            <a:avLst/>
          </a:prstGeom>
        </p:spPr>
        <p:txBody>
          <a:bodyPr wrap="square" lIns="0" tIns="8891" rIns="0" bIns="0" rtlCol="0">
            <a:noAutofit/>
          </a:bodyPr>
          <a:lstStyle/>
          <a:p>
            <a:pPr>
              <a:lnSpc>
                <a:spcPts val="1400"/>
              </a:lnSpc>
            </a:pPr>
            <a:endParaRPr sz="1400"/>
          </a:p>
          <a:p>
            <a:pPr marL="706708" marR="707401" algn="ctr">
              <a:lnSpc>
                <a:spcPct val="95825"/>
              </a:lnSpc>
            </a:pPr>
            <a:r>
              <a:rPr sz="1800" b="1" spc="148" dirty="0" smtClean="0">
                <a:solidFill>
                  <a:srgbClr val="FFFFFF"/>
                </a:solidFill>
                <a:latin typeface="Times New Roman"/>
                <a:cs typeface="Times New Roman"/>
              </a:rPr>
              <a:t>Belum</a:t>
            </a:r>
            <a:endParaRPr sz="1800">
              <a:latin typeface="Times New Roman"/>
              <a:cs typeface="Times New Roman"/>
            </a:endParaRPr>
          </a:p>
          <a:p>
            <a:pPr marL="347905" marR="349197" algn="ctr">
              <a:lnSpc>
                <a:spcPct val="95825"/>
              </a:lnSpc>
              <a:spcBef>
                <a:spcPts val="90"/>
              </a:spcBef>
            </a:pPr>
            <a:r>
              <a:rPr sz="1800" b="1" spc="147" dirty="0" smtClean="0">
                <a:solidFill>
                  <a:srgbClr val="FFFFFF"/>
                </a:solidFill>
                <a:latin typeface="Times New Roman"/>
                <a:cs typeface="Times New Roman"/>
              </a:rPr>
              <a:t>Berkembang</a:t>
            </a:r>
            <a:endParaRPr sz="1800">
              <a:latin typeface="Times New Roman"/>
              <a:cs typeface="Times New Roman"/>
            </a:endParaRPr>
          </a:p>
        </p:txBody>
      </p:sp>
      <p:sp>
        <p:nvSpPr>
          <p:cNvPr id="11" name="object 11"/>
          <p:cNvSpPr txBox="1"/>
          <p:nvPr/>
        </p:nvSpPr>
        <p:spPr>
          <a:xfrm>
            <a:off x="4991087" y="773112"/>
            <a:ext cx="4421174" cy="909950"/>
          </a:xfrm>
          <a:prstGeom prst="rect">
            <a:avLst/>
          </a:prstGeom>
        </p:spPr>
        <p:txBody>
          <a:bodyPr wrap="square" lIns="0" tIns="6351" rIns="0" bIns="0" rtlCol="0">
            <a:noAutofit/>
          </a:bodyPr>
          <a:lstStyle/>
          <a:p>
            <a:pPr>
              <a:lnSpc>
                <a:spcPts val="1400"/>
              </a:lnSpc>
            </a:pPr>
            <a:endParaRPr sz="1400"/>
          </a:p>
          <a:p>
            <a:pPr marL="783208">
              <a:lnSpc>
                <a:spcPts val="2810"/>
              </a:lnSpc>
              <a:spcBef>
                <a:spcPts val="140"/>
              </a:spcBef>
            </a:pPr>
            <a:r>
              <a:rPr sz="2700" b="1" spc="0" baseline="17714" dirty="0" smtClean="0">
                <a:solidFill>
                  <a:srgbClr val="FFFFFF"/>
                </a:solidFill>
                <a:latin typeface="Times New Roman"/>
                <a:cs typeface="Times New Roman"/>
              </a:rPr>
              <a:t>Mulai                          </a:t>
            </a:r>
            <a:r>
              <a:rPr sz="2700" b="1" spc="299" baseline="17714" dirty="0" smtClean="0">
                <a:solidFill>
                  <a:srgbClr val="FFFFFF"/>
                </a:solidFill>
                <a:latin typeface="Times New Roman"/>
                <a:cs typeface="Times New Roman"/>
              </a:rPr>
              <a:t> </a:t>
            </a:r>
            <a:r>
              <a:rPr sz="2700" b="1" spc="137" baseline="-17714" dirty="0" smtClean="0">
                <a:solidFill>
                  <a:srgbClr val="FFFFFF"/>
                </a:solidFill>
                <a:latin typeface="Times New Roman"/>
                <a:cs typeface="Times New Roman"/>
              </a:rPr>
              <a:t>Sesuai</a:t>
            </a:r>
            <a:endParaRPr sz="1800">
              <a:latin typeface="Times New Roman"/>
              <a:cs typeface="Times New Roman"/>
            </a:endParaRPr>
          </a:p>
          <a:p>
            <a:pPr marL="376963">
              <a:lnSpc>
                <a:spcPts val="2540"/>
              </a:lnSpc>
            </a:pPr>
            <a:r>
              <a:rPr sz="2700" b="1" spc="127" baseline="32208" dirty="0" smtClean="0">
                <a:solidFill>
                  <a:srgbClr val="FFFFFF"/>
                </a:solidFill>
                <a:latin typeface="Times New Roman"/>
                <a:cs typeface="Times New Roman"/>
              </a:rPr>
              <a:t>Berkembang</a:t>
            </a:r>
            <a:r>
              <a:rPr sz="2700" b="1" spc="57" baseline="32208" dirty="0" smtClean="0">
                <a:solidFill>
                  <a:srgbClr val="FFFFFF"/>
                </a:solidFill>
                <a:latin typeface="Times New Roman"/>
                <a:cs typeface="Times New Roman"/>
              </a:rPr>
              <a:t>              </a:t>
            </a:r>
            <a:r>
              <a:rPr sz="2700" b="1" spc="423" baseline="32208" dirty="0" smtClean="0">
                <a:solidFill>
                  <a:srgbClr val="FFFFFF"/>
                </a:solidFill>
                <a:latin typeface="Times New Roman"/>
                <a:cs typeface="Times New Roman"/>
              </a:rPr>
              <a:t> </a:t>
            </a:r>
            <a:r>
              <a:rPr sz="1800" b="1" spc="127" dirty="0" smtClean="0">
                <a:solidFill>
                  <a:srgbClr val="FFFFFF"/>
                </a:solidFill>
                <a:latin typeface="Times New Roman"/>
                <a:cs typeface="Times New Roman"/>
              </a:rPr>
              <a:t>Harapan</a:t>
            </a:r>
            <a:endParaRPr sz="1800">
              <a:latin typeface="Times New Roman"/>
              <a:cs typeface="Times New Roman"/>
            </a:endParaRPr>
          </a:p>
        </p:txBody>
      </p:sp>
      <p:sp>
        <p:nvSpPr>
          <p:cNvPr id="10" name="object 10"/>
          <p:cNvSpPr txBox="1"/>
          <p:nvPr/>
        </p:nvSpPr>
        <p:spPr>
          <a:xfrm>
            <a:off x="9412262" y="773112"/>
            <a:ext cx="2209800" cy="909950"/>
          </a:xfrm>
          <a:prstGeom prst="rect">
            <a:avLst/>
          </a:prstGeom>
        </p:spPr>
        <p:txBody>
          <a:bodyPr wrap="square" lIns="0" tIns="8891" rIns="0" bIns="0" rtlCol="0">
            <a:noAutofit/>
          </a:bodyPr>
          <a:lstStyle/>
          <a:p>
            <a:pPr>
              <a:lnSpc>
                <a:spcPts val="1400"/>
              </a:lnSpc>
            </a:pPr>
            <a:endParaRPr sz="1400"/>
          </a:p>
          <a:p>
            <a:pPr marL="714561">
              <a:lnSpc>
                <a:spcPct val="95825"/>
              </a:lnSpc>
            </a:pPr>
            <a:r>
              <a:rPr sz="1800" b="1" spc="131" dirty="0" smtClean="0">
                <a:solidFill>
                  <a:srgbClr val="FFFFFF"/>
                </a:solidFill>
                <a:latin typeface="Times New Roman"/>
                <a:cs typeface="Times New Roman"/>
              </a:rPr>
              <a:t>Sangat</a:t>
            </a:r>
            <a:endParaRPr sz="1800">
              <a:latin typeface="Times New Roman"/>
              <a:cs typeface="Times New Roman"/>
            </a:endParaRPr>
          </a:p>
        </p:txBody>
      </p:sp>
      <p:sp>
        <p:nvSpPr>
          <p:cNvPr id="9" name="object 9"/>
          <p:cNvSpPr txBox="1"/>
          <p:nvPr/>
        </p:nvSpPr>
        <p:spPr>
          <a:xfrm>
            <a:off x="569912" y="1683062"/>
            <a:ext cx="2209800" cy="2708824"/>
          </a:xfrm>
          <a:prstGeom prst="rect">
            <a:avLst/>
          </a:prstGeom>
        </p:spPr>
        <p:txBody>
          <a:bodyPr wrap="square" lIns="0" tIns="6036" rIns="0" bIns="0" rtlCol="0">
            <a:noAutofit/>
          </a:bodyPr>
          <a:lstStyle/>
          <a:p>
            <a:pPr>
              <a:lnSpc>
                <a:spcPts val="900"/>
              </a:lnSpc>
            </a:pPr>
            <a:endParaRPr sz="900"/>
          </a:p>
          <a:p>
            <a:pPr marL="161925">
              <a:lnSpc>
                <a:spcPct val="95825"/>
              </a:lnSpc>
            </a:pPr>
            <a:r>
              <a:rPr sz="1800" spc="140" dirty="0" smtClean="0">
                <a:latin typeface="Times New Roman"/>
                <a:cs typeface="Times New Roman"/>
              </a:rPr>
              <a:t>Berkebhinekaan</a:t>
            </a:r>
            <a:endParaRPr sz="1800">
              <a:latin typeface="Times New Roman"/>
              <a:cs typeface="Times New Roman"/>
            </a:endParaRPr>
          </a:p>
          <a:p>
            <a:pPr marL="161925">
              <a:lnSpc>
                <a:spcPct val="95825"/>
              </a:lnSpc>
              <a:spcBef>
                <a:spcPts val="90"/>
              </a:spcBef>
            </a:pPr>
            <a:r>
              <a:rPr sz="1800" spc="80" dirty="0" smtClean="0">
                <a:latin typeface="Times New Roman"/>
                <a:cs typeface="Times New Roman"/>
              </a:rPr>
              <a:t>Global</a:t>
            </a:r>
            <a:endParaRPr sz="1800">
              <a:latin typeface="Times New Roman"/>
              <a:cs typeface="Times New Roman"/>
            </a:endParaRPr>
          </a:p>
        </p:txBody>
      </p:sp>
      <p:sp>
        <p:nvSpPr>
          <p:cNvPr id="8" name="object 8"/>
          <p:cNvSpPr txBox="1"/>
          <p:nvPr/>
        </p:nvSpPr>
        <p:spPr>
          <a:xfrm>
            <a:off x="2779712" y="1683062"/>
            <a:ext cx="2211374" cy="2708824"/>
          </a:xfrm>
          <a:prstGeom prst="rect">
            <a:avLst/>
          </a:prstGeom>
        </p:spPr>
        <p:txBody>
          <a:bodyPr wrap="square" lIns="0" tIns="6036" rIns="0" bIns="0" rtlCol="0">
            <a:noAutofit/>
          </a:bodyPr>
          <a:lstStyle/>
          <a:p>
            <a:pPr>
              <a:lnSpc>
                <a:spcPts val="900"/>
              </a:lnSpc>
            </a:pPr>
            <a:endParaRPr sz="900"/>
          </a:p>
          <a:p>
            <a:pPr marL="161924" marR="420792">
              <a:lnSpc>
                <a:spcPct val="100041"/>
              </a:lnSpc>
            </a:pPr>
            <a:r>
              <a:rPr sz="1800" spc="110" dirty="0" smtClean="0">
                <a:latin typeface="Times New Roman"/>
                <a:cs typeface="Times New Roman"/>
              </a:rPr>
              <a:t>Peserta</a:t>
            </a:r>
            <a:r>
              <a:rPr sz="1800" spc="325" dirty="0" smtClean="0">
                <a:latin typeface="Times New Roman"/>
                <a:cs typeface="Times New Roman"/>
              </a:rPr>
              <a:t> </a:t>
            </a:r>
            <a:r>
              <a:rPr sz="1800" spc="109" dirty="0" smtClean="0">
                <a:latin typeface="Times New Roman"/>
                <a:cs typeface="Times New Roman"/>
              </a:rPr>
              <a:t>didik</a:t>
            </a:r>
            <a:r>
              <a:rPr sz="1800" spc="66" dirty="0" smtClean="0">
                <a:latin typeface="Times New Roman"/>
                <a:cs typeface="Times New Roman"/>
              </a:rPr>
              <a:t> </a:t>
            </a:r>
            <a:r>
              <a:rPr sz="1800" spc="187" dirty="0" smtClean="0">
                <a:latin typeface="Times New Roman"/>
                <a:cs typeface="Times New Roman"/>
              </a:rPr>
              <a:t>belum</a:t>
            </a:r>
            <a:r>
              <a:rPr sz="1800" spc="-120" dirty="0" smtClean="0">
                <a:latin typeface="Times New Roman"/>
                <a:cs typeface="Times New Roman"/>
              </a:rPr>
              <a:t> </a:t>
            </a:r>
            <a:r>
              <a:rPr sz="1800" spc="225" dirty="0" smtClean="0">
                <a:latin typeface="Times New Roman"/>
                <a:cs typeface="Times New Roman"/>
              </a:rPr>
              <a:t>mampu</a:t>
            </a:r>
            <a:r>
              <a:rPr sz="1800" spc="93" dirty="0" smtClean="0">
                <a:latin typeface="Times New Roman"/>
                <a:cs typeface="Times New Roman"/>
              </a:rPr>
              <a:t> </a:t>
            </a:r>
            <a:r>
              <a:rPr sz="1800" spc="175" dirty="0" smtClean="0">
                <a:latin typeface="Times New Roman"/>
                <a:cs typeface="Times New Roman"/>
              </a:rPr>
              <a:t>menyusun</a:t>
            </a:r>
            <a:r>
              <a:rPr sz="1800" spc="14" dirty="0" smtClean="0">
                <a:latin typeface="Times New Roman"/>
                <a:cs typeface="Times New Roman"/>
              </a:rPr>
              <a:t> </a:t>
            </a:r>
            <a:r>
              <a:rPr sz="1800" spc="198" dirty="0" smtClean="0">
                <a:latin typeface="Times New Roman"/>
                <a:cs typeface="Times New Roman"/>
              </a:rPr>
              <a:t>dan</a:t>
            </a:r>
            <a:r>
              <a:rPr sz="1800" spc="102" dirty="0" smtClean="0">
                <a:latin typeface="Times New Roman"/>
                <a:cs typeface="Times New Roman"/>
              </a:rPr>
              <a:t> </a:t>
            </a:r>
            <a:r>
              <a:rPr sz="1800" spc="151" dirty="0" smtClean="0">
                <a:latin typeface="Times New Roman"/>
                <a:cs typeface="Times New Roman"/>
              </a:rPr>
              <a:t>melaksanakan</a:t>
            </a:r>
            <a:r>
              <a:rPr sz="1800" spc="80" dirty="0" smtClean="0">
                <a:latin typeface="Times New Roman"/>
                <a:cs typeface="Times New Roman"/>
              </a:rPr>
              <a:t> </a:t>
            </a:r>
            <a:r>
              <a:rPr sz="1800" spc="-125" dirty="0" smtClean="0">
                <a:latin typeface="Times New Roman"/>
                <a:cs typeface="Times New Roman"/>
              </a:rPr>
              <a:t>RTL</a:t>
            </a:r>
            <a:r>
              <a:rPr sz="1800" spc="14" dirty="0" smtClean="0">
                <a:latin typeface="Times New Roman"/>
                <a:cs typeface="Times New Roman"/>
              </a:rPr>
              <a:t> </a:t>
            </a:r>
            <a:r>
              <a:rPr sz="1800" spc="146" dirty="0" smtClean="0">
                <a:latin typeface="Times New Roman"/>
                <a:cs typeface="Times New Roman"/>
              </a:rPr>
              <a:t>berbasis</a:t>
            </a:r>
            <a:r>
              <a:rPr sz="1800" spc="89" dirty="0" smtClean="0">
                <a:latin typeface="Times New Roman"/>
                <a:cs typeface="Times New Roman"/>
              </a:rPr>
              <a:t> </a:t>
            </a:r>
            <a:r>
              <a:rPr sz="1800" spc="165" dirty="0" smtClean="0">
                <a:latin typeface="Times New Roman"/>
                <a:cs typeface="Times New Roman"/>
              </a:rPr>
              <a:t>keragaman</a:t>
            </a:r>
            <a:r>
              <a:rPr sz="1800" spc="84" dirty="0" smtClean="0">
                <a:latin typeface="Times New Roman"/>
                <a:cs typeface="Times New Roman"/>
              </a:rPr>
              <a:t> </a:t>
            </a:r>
            <a:r>
              <a:rPr sz="1800" spc="144" dirty="0" smtClean="0">
                <a:latin typeface="Times New Roman"/>
                <a:cs typeface="Times New Roman"/>
              </a:rPr>
              <a:t>budaya.</a:t>
            </a:r>
            <a:endParaRPr sz="1800">
              <a:latin typeface="Times New Roman"/>
              <a:cs typeface="Times New Roman"/>
            </a:endParaRPr>
          </a:p>
        </p:txBody>
      </p:sp>
      <p:sp>
        <p:nvSpPr>
          <p:cNvPr id="7" name="object 7"/>
          <p:cNvSpPr txBox="1"/>
          <p:nvPr/>
        </p:nvSpPr>
        <p:spPr>
          <a:xfrm>
            <a:off x="4991087" y="1683062"/>
            <a:ext cx="4421174" cy="2708824"/>
          </a:xfrm>
          <a:prstGeom prst="rect">
            <a:avLst/>
          </a:prstGeom>
        </p:spPr>
        <p:txBody>
          <a:bodyPr wrap="square" lIns="0" tIns="6036" rIns="0" bIns="0" rtlCol="0">
            <a:noAutofit/>
          </a:bodyPr>
          <a:lstStyle/>
          <a:p>
            <a:pPr>
              <a:lnSpc>
                <a:spcPts val="900"/>
              </a:lnSpc>
            </a:pPr>
            <a:endParaRPr sz="900"/>
          </a:p>
          <a:p>
            <a:pPr marL="161925" marR="404790">
              <a:lnSpc>
                <a:spcPct val="100041"/>
              </a:lnSpc>
            </a:pPr>
            <a:r>
              <a:rPr sz="1800" spc="154" dirty="0" smtClean="0">
                <a:latin typeface="Times New Roman"/>
                <a:cs typeface="Times New Roman"/>
              </a:rPr>
              <a:t>Peserta</a:t>
            </a:r>
            <a:r>
              <a:rPr sz="1800" spc="14" dirty="0" smtClean="0">
                <a:latin typeface="Times New Roman"/>
                <a:cs typeface="Times New Roman"/>
              </a:rPr>
              <a:t> </a:t>
            </a:r>
            <a:r>
              <a:rPr sz="1800" spc="0" dirty="0" smtClean="0">
                <a:latin typeface="Times New Roman"/>
                <a:cs typeface="Times New Roman"/>
              </a:rPr>
              <a:t>didik              </a:t>
            </a:r>
            <a:r>
              <a:rPr sz="1800" spc="132" dirty="0" smtClean="0">
                <a:latin typeface="Times New Roman"/>
                <a:cs typeface="Times New Roman"/>
              </a:rPr>
              <a:t> </a:t>
            </a:r>
            <a:r>
              <a:rPr sz="1800" spc="110" dirty="0" smtClean="0">
                <a:latin typeface="Times New Roman"/>
                <a:cs typeface="Times New Roman"/>
              </a:rPr>
              <a:t>Peserta</a:t>
            </a:r>
            <a:r>
              <a:rPr sz="1800" spc="325" dirty="0" smtClean="0">
                <a:latin typeface="Times New Roman"/>
                <a:cs typeface="Times New Roman"/>
              </a:rPr>
              <a:t> </a:t>
            </a:r>
            <a:r>
              <a:rPr sz="1800" spc="109" dirty="0" smtClean="0">
                <a:latin typeface="Times New Roman"/>
                <a:cs typeface="Times New Roman"/>
              </a:rPr>
              <a:t>didik</a:t>
            </a:r>
            <a:r>
              <a:rPr sz="1800" spc="66" dirty="0" smtClean="0">
                <a:latin typeface="Times New Roman"/>
                <a:cs typeface="Times New Roman"/>
              </a:rPr>
              <a:t> </a:t>
            </a:r>
            <a:r>
              <a:rPr sz="1800" spc="113" dirty="0" smtClean="0">
                <a:latin typeface="Times New Roman"/>
                <a:cs typeface="Times New Roman"/>
              </a:rPr>
              <a:t>mulai</a:t>
            </a:r>
            <a:r>
              <a:rPr sz="1800" spc="479" dirty="0" smtClean="0">
                <a:latin typeface="Times New Roman"/>
                <a:cs typeface="Times New Roman"/>
              </a:rPr>
              <a:t> </a:t>
            </a:r>
            <a:r>
              <a:rPr sz="1800" spc="0" dirty="0" smtClean="0">
                <a:latin typeface="Times New Roman"/>
                <a:cs typeface="Times New Roman"/>
              </a:rPr>
              <a:t>bisa                  </a:t>
            </a:r>
            <a:r>
              <a:rPr sz="1800" spc="327" dirty="0" smtClean="0">
                <a:latin typeface="Times New Roman"/>
                <a:cs typeface="Times New Roman"/>
              </a:rPr>
              <a:t> </a:t>
            </a:r>
            <a:r>
              <a:rPr sz="1800" spc="183" dirty="0" smtClean="0">
                <a:latin typeface="Times New Roman"/>
                <a:cs typeface="Times New Roman"/>
              </a:rPr>
              <a:t>sudah</a:t>
            </a:r>
            <a:r>
              <a:rPr sz="1800" spc="98" dirty="0" smtClean="0">
                <a:latin typeface="Times New Roman"/>
                <a:cs typeface="Times New Roman"/>
              </a:rPr>
              <a:t> </a:t>
            </a:r>
            <a:r>
              <a:rPr sz="1800" spc="175" dirty="0" smtClean="0">
                <a:latin typeface="Times New Roman"/>
                <a:cs typeface="Times New Roman"/>
              </a:rPr>
              <a:t>menyusun</a:t>
            </a:r>
            <a:r>
              <a:rPr sz="1800" spc="14" dirty="0" smtClean="0">
                <a:latin typeface="Times New Roman"/>
                <a:cs typeface="Times New Roman"/>
              </a:rPr>
              <a:t> </a:t>
            </a:r>
            <a:r>
              <a:rPr sz="1800" spc="163" dirty="0" smtClean="0">
                <a:latin typeface="Times New Roman"/>
                <a:cs typeface="Times New Roman"/>
              </a:rPr>
              <a:t>dan</a:t>
            </a:r>
            <a:r>
              <a:rPr sz="1800" spc="84" dirty="0" smtClean="0">
                <a:latin typeface="Times New Roman"/>
                <a:cs typeface="Times New Roman"/>
              </a:rPr>
              <a:t>        </a:t>
            </a:r>
            <a:r>
              <a:rPr sz="1800" spc="254" dirty="0" smtClean="0">
                <a:latin typeface="Times New Roman"/>
                <a:cs typeface="Times New Roman"/>
              </a:rPr>
              <a:t> </a:t>
            </a:r>
            <a:r>
              <a:rPr sz="1800" spc="211" dirty="0" smtClean="0">
                <a:latin typeface="Times New Roman"/>
                <a:cs typeface="Times New Roman"/>
              </a:rPr>
              <a:t>Mampu</a:t>
            </a:r>
            <a:r>
              <a:rPr sz="1800" spc="84" dirty="0" smtClean="0">
                <a:latin typeface="Times New Roman"/>
                <a:cs typeface="Times New Roman"/>
              </a:rPr>
              <a:t> </a:t>
            </a:r>
            <a:r>
              <a:rPr sz="1800" spc="151" dirty="0" smtClean="0">
                <a:latin typeface="Times New Roman"/>
                <a:cs typeface="Times New Roman"/>
              </a:rPr>
              <a:t>melaksanakan</a:t>
            </a:r>
            <a:r>
              <a:rPr sz="1800" spc="80" dirty="0" smtClean="0">
                <a:latin typeface="Times New Roman"/>
                <a:cs typeface="Times New Roman"/>
              </a:rPr>
              <a:t>         </a:t>
            </a:r>
            <a:r>
              <a:rPr sz="1800" spc="90" dirty="0" smtClean="0">
                <a:latin typeface="Times New Roman"/>
                <a:cs typeface="Times New Roman"/>
              </a:rPr>
              <a:t> </a:t>
            </a:r>
            <a:r>
              <a:rPr sz="1800" spc="165" dirty="0" smtClean="0">
                <a:latin typeface="Times New Roman"/>
                <a:cs typeface="Times New Roman"/>
              </a:rPr>
              <a:t>menyusun</a:t>
            </a:r>
            <a:r>
              <a:rPr sz="1800" spc="88" dirty="0" smtClean="0">
                <a:latin typeface="Times New Roman"/>
                <a:cs typeface="Times New Roman"/>
              </a:rPr>
              <a:t> </a:t>
            </a:r>
            <a:r>
              <a:rPr sz="1800" spc="198" dirty="0" smtClean="0">
                <a:latin typeface="Times New Roman"/>
                <a:cs typeface="Times New Roman"/>
              </a:rPr>
              <a:t>dan</a:t>
            </a:r>
            <a:r>
              <a:rPr sz="1800" spc="102" dirty="0" smtClean="0">
                <a:latin typeface="Times New Roman"/>
                <a:cs typeface="Times New Roman"/>
              </a:rPr>
              <a:t> </a:t>
            </a:r>
            <a:r>
              <a:rPr sz="1800" spc="-125" dirty="0" smtClean="0">
                <a:latin typeface="Times New Roman"/>
                <a:cs typeface="Times New Roman"/>
              </a:rPr>
              <a:t>RTL</a:t>
            </a:r>
            <a:r>
              <a:rPr sz="1800" spc="14" dirty="0" smtClean="0">
                <a:latin typeface="Times New Roman"/>
                <a:cs typeface="Times New Roman"/>
              </a:rPr>
              <a:t> </a:t>
            </a:r>
            <a:r>
              <a:rPr sz="1800" spc="0" dirty="0" smtClean="0">
                <a:latin typeface="Times New Roman"/>
                <a:cs typeface="Times New Roman"/>
              </a:rPr>
              <a:t>yang                      </a:t>
            </a:r>
            <a:r>
              <a:rPr sz="1800" spc="19" dirty="0" smtClean="0">
                <a:latin typeface="Times New Roman"/>
                <a:cs typeface="Times New Roman"/>
              </a:rPr>
              <a:t> </a:t>
            </a:r>
            <a:r>
              <a:rPr sz="1800" spc="151" dirty="0" smtClean="0">
                <a:latin typeface="Times New Roman"/>
                <a:cs typeface="Times New Roman"/>
              </a:rPr>
              <a:t>melaksanakan</a:t>
            </a:r>
            <a:r>
              <a:rPr sz="1800" spc="80" dirty="0" smtClean="0">
                <a:latin typeface="Times New Roman"/>
                <a:cs typeface="Times New Roman"/>
              </a:rPr>
              <a:t> </a:t>
            </a:r>
            <a:r>
              <a:rPr sz="1800" spc="190" dirty="0" smtClean="0">
                <a:latin typeface="Times New Roman"/>
                <a:cs typeface="Times New Roman"/>
              </a:rPr>
              <a:t>sederhana</a:t>
            </a:r>
            <a:r>
              <a:rPr sz="1800" spc="107" dirty="0" smtClean="0">
                <a:latin typeface="Times New Roman"/>
                <a:cs typeface="Times New Roman"/>
              </a:rPr>
              <a:t>              </a:t>
            </a:r>
            <a:r>
              <a:rPr sz="1800" spc="222" dirty="0" smtClean="0">
                <a:latin typeface="Times New Roman"/>
                <a:cs typeface="Times New Roman"/>
              </a:rPr>
              <a:t> </a:t>
            </a:r>
            <a:r>
              <a:rPr sz="1800" spc="-125" dirty="0" smtClean="0">
                <a:latin typeface="Times New Roman"/>
                <a:cs typeface="Times New Roman"/>
              </a:rPr>
              <a:t>RTL</a:t>
            </a:r>
            <a:r>
              <a:rPr sz="1800" spc="14" dirty="0" smtClean="0">
                <a:latin typeface="Times New Roman"/>
                <a:cs typeface="Times New Roman"/>
              </a:rPr>
              <a:t> </a:t>
            </a:r>
            <a:r>
              <a:rPr sz="1800" spc="0" dirty="0" smtClean="0">
                <a:latin typeface="Times New Roman"/>
                <a:cs typeface="Times New Roman"/>
              </a:rPr>
              <a:t>yang </a:t>
            </a:r>
            <a:r>
              <a:rPr sz="1800" spc="19" dirty="0" smtClean="0">
                <a:latin typeface="Times New Roman"/>
                <a:cs typeface="Times New Roman"/>
              </a:rPr>
              <a:t> </a:t>
            </a:r>
            <a:r>
              <a:rPr sz="1800" spc="100" dirty="0" smtClean="0">
                <a:latin typeface="Times New Roman"/>
                <a:cs typeface="Times New Roman"/>
              </a:rPr>
              <a:t>lebih</a:t>
            </a:r>
            <a:r>
              <a:rPr sz="1800" spc="62" dirty="0" smtClean="0">
                <a:latin typeface="Times New Roman"/>
                <a:cs typeface="Times New Roman"/>
              </a:rPr>
              <a:t> </a:t>
            </a:r>
            <a:r>
              <a:rPr sz="1800" spc="146" dirty="0" smtClean="0">
                <a:latin typeface="Times New Roman"/>
                <a:cs typeface="Times New Roman"/>
              </a:rPr>
              <a:t>berbasis</a:t>
            </a:r>
            <a:r>
              <a:rPr sz="1800" spc="89" dirty="0" smtClean="0">
                <a:latin typeface="Times New Roman"/>
                <a:cs typeface="Times New Roman"/>
              </a:rPr>
              <a:t>                  </a:t>
            </a:r>
            <a:r>
              <a:rPr sz="1800" spc="119" dirty="0" smtClean="0">
                <a:latin typeface="Times New Roman"/>
                <a:cs typeface="Times New Roman"/>
              </a:rPr>
              <a:t> </a:t>
            </a:r>
            <a:r>
              <a:rPr sz="1800" spc="154" dirty="0" smtClean="0">
                <a:latin typeface="Times New Roman"/>
                <a:cs typeface="Times New Roman"/>
              </a:rPr>
              <a:t>rumit</a:t>
            </a:r>
            <a:r>
              <a:rPr sz="1800" spc="401" dirty="0" smtClean="0">
                <a:latin typeface="Times New Roman"/>
                <a:cs typeface="Times New Roman"/>
              </a:rPr>
              <a:t> </a:t>
            </a:r>
            <a:r>
              <a:rPr sz="1800" spc="146" dirty="0" smtClean="0">
                <a:latin typeface="Times New Roman"/>
                <a:cs typeface="Times New Roman"/>
              </a:rPr>
              <a:t>berbasis</a:t>
            </a:r>
            <a:r>
              <a:rPr sz="1800" spc="89" dirty="0" smtClean="0">
                <a:latin typeface="Times New Roman"/>
                <a:cs typeface="Times New Roman"/>
              </a:rPr>
              <a:t> </a:t>
            </a:r>
            <a:r>
              <a:rPr sz="1800" spc="165" dirty="0" smtClean="0">
                <a:latin typeface="Times New Roman"/>
                <a:cs typeface="Times New Roman"/>
              </a:rPr>
              <a:t>keragaman</a:t>
            </a:r>
            <a:r>
              <a:rPr sz="1800" spc="84" dirty="0" smtClean="0">
                <a:latin typeface="Times New Roman"/>
                <a:cs typeface="Times New Roman"/>
              </a:rPr>
              <a:t>             </a:t>
            </a:r>
            <a:r>
              <a:rPr sz="1800" spc="557" dirty="0" smtClean="0">
                <a:latin typeface="Times New Roman"/>
                <a:cs typeface="Times New Roman"/>
              </a:rPr>
              <a:t> </a:t>
            </a:r>
            <a:r>
              <a:rPr sz="1800" spc="165" dirty="0" smtClean="0">
                <a:latin typeface="Times New Roman"/>
                <a:cs typeface="Times New Roman"/>
              </a:rPr>
              <a:t>keragaman</a:t>
            </a:r>
            <a:endParaRPr sz="1800">
              <a:latin typeface="Times New Roman"/>
              <a:cs typeface="Times New Roman"/>
            </a:endParaRPr>
          </a:p>
        </p:txBody>
      </p:sp>
      <p:sp>
        <p:nvSpPr>
          <p:cNvPr id="6" name="object 6"/>
          <p:cNvSpPr txBox="1"/>
          <p:nvPr/>
        </p:nvSpPr>
        <p:spPr>
          <a:xfrm>
            <a:off x="9412262" y="1683062"/>
            <a:ext cx="2209800" cy="2708824"/>
          </a:xfrm>
          <a:prstGeom prst="rect">
            <a:avLst/>
          </a:prstGeom>
        </p:spPr>
        <p:txBody>
          <a:bodyPr wrap="square" lIns="0" tIns="6036" rIns="0" bIns="0" rtlCol="0">
            <a:noAutofit/>
          </a:bodyPr>
          <a:lstStyle/>
          <a:p>
            <a:pPr>
              <a:lnSpc>
                <a:spcPts val="900"/>
              </a:lnSpc>
            </a:pPr>
            <a:endParaRPr sz="900"/>
          </a:p>
          <a:p>
            <a:pPr marL="161925" marR="419217">
              <a:lnSpc>
                <a:spcPct val="100041"/>
              </a:lnSpc>
            </a:pPr>
            <a:r>
              <a:rPr sz="1800" spc="144" dirty="0" smtClean="0">
                <a:latin typeface="Times New Roman"/>
                <a:cs typeface="Times New Roman"/>
              </a:rPr>
              <a:t>Peserta didik sudah sepenuhnya mampu menyusun dan melaksanakan RTL berbasis keragaman</a:t>
            </a:r>
            <a:endParaRPr sz="1800">
              <a:latin typeface="Times New Roman"/>
              <a:cs typeface="Times New Roman"/>
            </a:endParaRPr>
          </a:p>
        </p:txBody>
      </p:sp>
      <p:sp>
        <p:nvSpPr>
          <p:cNvPr id="5" name="object 5"/>
          <p:cNvSpPr txBox="1"/>
          <p:nvPr/>
        </p:nvSpPr>
        <p:spPr>
          <a:xfrm>
            <a:off x="569912" y="4391887"/>
            <a:ext cx="2209800" cy="2466112"/>
          </a:xfrm>
          <a:prstGeom prst="rect">
            <a:avLst/>
          </a:prstGeom>
        </p:spPr>
        <p:txBody>
          <a:bodyPr wrap="square" lIns="0" tIns="6036" rIns="0" bIns="0" rtlCol="0">
            <a:noAutofit/>
          </a:bodyPr>
          <a:lstStyle/>
          <a:p>
            <a:pPr>
              <a:lnSpc>
                <a:spcPts val="900"/>
              </a:lnSpc>
            </a:pPr>
            <a:endParaRPr sz="900"/>
          </a:p>
          <a:p>
            <a:pPr marL="161925" marR="166843">
              <a:lnSpc>
                <a:spcPct val="100041"/>
              </a:lnSpc>
            </a:pPr>
            <a:r>
              <a:rPr sz="1800" spc="117" dirty="0" smtClean="0">
                <a:latin typeface="Times New Roman"/>
                <a:cs typeface="Times New Roman"/>
              </a:rPr>
              <a:t>Beriman, Bertakwa kepada Tuhan Yang</a:t>
            </a:r>
            <a:endParaRPr sz="1800">
              <a:latin typeface="Times New Roman"/>
              <a:cs typeface="Times New Roman"/>
            </a:endParaRPr>
          </a:p>
          <a:p>
            <a:pPr marL="161925" marR="302860">
              <a:lnSpc>
                <a:spcPct val="100041"/>
              </a:lnSpc>
            </a:pPr>
            <a:r>
              <a:rPr sz="1800" spc="115" dirty="0" smtClean="0">
                <a:latin typeface="Times New Roman"/>
                <a:cs typeface="Times New Roman"/>
              </a:rPr>
              <a:t>Maha Esa, dan berakhlak mulia</a:t>
            </a:r>
            <a:endParaRPr sz="1800">
              <a:latin typeface="Times New Roman"/>
              <a:cs typeface="Times New Roman"/>
            </a:endParaRPr>
          </a:p>
        </p:txBody>
      </p:sp>
      <p:sp>
        <p:nvSpPr>
          <p:cNvPr id="4" name="object 4"/>
          <p:cNvSpPr txBox="1"/>
          <p:nvPr/>
        </p:nvSpPr>
        <p:spPr>
          <a:xfrm>
            <a:off x="2779712" y="4391887"/>
            <a:ext cx="2211374" cy="2466112"/>
          </a:xfrm>
          <a:prstGeom prst="rect">
            <a:avLst/>
          </a:prstGeom>
        </p:spPr>
        <p:txBody>
          <a:bodyPr wrap="square" lIns="0" tIns="6036" rIns="0" bIns="0" rtlCol="0">
            <a:noAutofit/>
          </a:bodyPr>
          <a:lstStyle/>
          <a:p>
            <a:pPr>
              <a:lnSpc>
                <a:spcPts val="900"/>
              </a:lnSpc>
            </a:pPr>
            <a:endParaRPr sz="900"/>
          </a:p>
          <a:p>
            <a:pPr marL="161924" marR="408219">
              <a:lnSpc>
                <a:spcPct val="100041"/>
              </a:lnSpc>
            </a:pPr>
            <a:r>
              <a:rPr sz="1800" spc="110" dirty="0" smtClean="0">
                <a:latin typeface="Times New Roman"/>
                <a:cs typeface="Times New Roman"/>
              </a:rPr>
              <a:t>Peserta</a:t>
            </a:r>
            <a:r>
              <a:rPr sz="1800" spc="325" dirty="0" smtClean="0">
                <a:latin typeface="Times New Roman"/>
                <a:cs typeface="Times New Roman"/>
              </a:rPr>
              <a:t> </a:t>
            </a:r>
            <a:r>
              <a:rPr sz="1800" spc="109" dirty="0" smtClean="0">
                <a:latin typeface="Times New Roman"/>
                <a:cs typeface="Times New Roman"/>
              </a:rPr>
              <a:t>didik</a:t>
            </a:r>
            <a:r>
              <a:rPr sz="1800" spc="66" dirty="0" smtClean="0">
                <a:latin typeface="Times New Roman"/>
                <a:cs typeface="Times New Roman"/>
              </a:rPr>
              <a:t> </a:t>
            </a:r>
            <a:r>
              <a:rPr sz="1800" spc="187" dirty="0" smtClean="0">
                <a:latin typeface="Times New Roman"/>
                <a:cs typeface="Times New Roman"/>
              </a:rPr>
              <a:t>belum</a:t>
            </a:r>
            <a:r>
              <a:rPr sz="1800" spc="-120" dirty="0" smtClean="0">
                <a:latin typeface="Times New Roman"/>
                <a:cs typeface="Times New Roman"/>
              </a:rPr>
              <a:t> </a:t>
            </a:r>
            <a:r>
              <a:rPr sz="1800" spc="225" dirty="0" smtClean="0">
                <a:latin typeface="Times New Roman"/>
                <a:cs typeface="Times New Roman"/>
              </a:rPr>
              <a:t>mampu</a:t>
            </a:r>
            <a:r>
              <a:rPr sz="1800" spc="93" dirty="0" smtClean="0">
                <a:latin typeface="Times New Roman"/>
                <a:cs typeface="Times New Roman"/>
              </a:rPr>
              <a:t> </a:t>
            </a:r>
            <a:r>
              <a:rPr sz="1800" spc="175" dirty="0" smtClean="0">
                <a:latin typeface="Times New Roman"/>
                <a:cs typeface="Times New Roman"/>
              </a:rPr>
              <a:t>menyusun</a:t>
            </a:r>
            <a:r>
              <a:rPr sz="1800" spc="14" dirty="0" smtClean="0">
                <a:latin typeface="Times New Roman"/>
                <a:cs typeface="Times New Roman"/>
              </a:rPr>
              <a:t> </a:t>
            </a:r>
            <a:r>
              <a:rPr sz="1800" spc="198" dirty="0" smtClean="0">
                <a:latin typeface="Times New Roman"/>
                <a:cs typeface="Times New Roman"/>
              </a:rPr>
              <a:t>dan</a:t>
            </a:r>
            <a:r>
              <a:rPr sz="1800" spc="102" dirty="0" smtClean="0">
                <a:latin typeface="Times New Roman"/>
                <a:cs typeface="Times New Roman"/>
              </a:rPr>
              <a:t> </a:t>
            </a:r>
            <a:r>
              <a:rPr sz="1800" spc="151" dirty="0" smtClean="0">
                <a:latin typeface="Times New Roman"/>
                <a:cs typeface="Times New Roman"/>
              </a:rPr>
              <a:t>melaksanakan</a:t>
            </a:r>
            <a:r>
              <a:rPr sz="1800" spc="80" dirty="0" smtClean="0">
                <a:latin typeface="Times New Roman"/>
                <a:cs typeface="Times New Roman"/>
              </a:rPr>
              <a:t> </a:t>
            </a:r>
            <a:r>
              <a:rPr sz="1800" spc="-125" dirty="0" smtClean="0">
                <a:latin typeface="Times New Roman"/>
                <a:cs typeface="Times New Roman"/>
              </a:rPr>
              <a:t>RTL</a:t>
            </a:r>
            <a:r>
              <a:rPr sz="1800" spc="14" dirty="0" smtClean="0">
                <a:latin typeface="Times New Roman"/>
                <a:cs typeface="Times New Roman"/>
              </a:rPr>
              <a:t> </a:t>
            </a:r>
            <a:r>
              <a:rPr sz="1800" spc="140" dirty="0" smtClean="0">
                <a:latin typeface="Times New Roman"/>
                <a:cs typeface="Times New Roman"/>
              </a:rPr>
              <a:t>berkaitan</a:t>
            </a:r>
            <a:r>
              <a:rPr sz="1800" spc="84" dirty="0" smtClean="0">
                <a:latin typeface="Times New Roman"/>
                <a:cs typeface="Times New Roman"/>
              </a:rPr>
              <a:t> </a:t>
            </a:r>
            <a:r>
              <a:rPr sz="1800" spc="180" dirty="0" smtClean="0">
                <a:latin typeface="Times New Roman"/>
                <a:cs typeface="Times New Roman"/>
              </a:rPr>
              <a:t>dengan</a:t>
            </a:r>
            <a:r>
              <a:rPr sz="1800" spc="93" dirty="0" smtClean="0">
                <a:latin typeface="Times New Roman"/>
                <a:cs typeface="Times New Roman"/>
              </a:rPr>
              <a:t> </a:t>
            </a:r>
            <a:r>
              <a:rPr sz="1800" spc="173" dirty="0" smtClean="0">
                <a:latin typeface="Times New Roman"/>
                <a:cs typeface="Times New Roman"/>
              </a:rPr>
              <a:t>kebermaknaan</a:t>
            </a:r>
            <a:r>
              <a:rPr sz="1800" spc="89" dirty="0" smtClean="0">
                <a:latin typeface="Times New Roman"/>
                <a:cs typeface="Times New Roman"/>
              </a:rPr>
              <a:t> </a:t>
            </a:r>
            <a:r>
              <a:rPr sz="1800" spc="0" dirty="0" smtClean="0">
                <a:latin typeface="Times New Roman"/>
                <a:cs typeface="Times New Roman"/>
              </a:rPr>
              <a:t>kerja </a:t>
            </a:r>
            <a:r>
              <a:rPr sz="1800" spc="103" dirty="0" smtClean="0">
                <a:latin typeface="Times New Roman"/>
                <a:cs typeface="Times New Roman"/>
              </a:rPr>
              <a:t> </a:t>
            </a:r>
            <a:r>
              <a:rPr sz="1800" spc="137" dirty="0" smtClean="0">
                <a:latin typeface="Times New Roman"/>
                <a:cs typeface="Times New Roman"/>
              </a:rPr>
              <a:t>sebagai</a:t>
            </a:r>
            <a:endParaRPr sz="1800">
              <a:latin typeface="Times New Roman"/>
              <a:cs typeface="Times New Roman"/>
            </a:endParaRPr>
          </a:p>
        </p:txBody>
      </p:sp>
      <p:sp>
        <p:nvSpPr>
          <p:cNvPr id="3" name="object 3"/>
          <p:cNvSpPr txBox="1"/>
          <p:nvPr/>
        </p:nvSpPr>
        <p:spPr>
          <a:xfrm>
            <a:off x="4991087" y="4391887"/>
            <a:ext cx="4421174" cy="2466112"/>
          </a:xfrm>
          <a:prstGeom prst="rect">
            <a:avLst/>
          </a:prstGeom>
        </p:spPr>
        <p:txBody>
          <a:bodyPr wrap="square" lIns="0" tIns="6036" rIns="0" bIns="0" rtlCol="0">
            <a:noAutofit/>
          </a:bodyPr>
          <a:lstStyle/>
          <a:p>
            <a:pPr>
              <a:lnSpc>
                <a:spcPts val="900"/>
              </a:lnSpc>
            </a:pPr>
            <a:endParaRPr sz="900"/>
          </a:p>
          <a:p>
            <a:pPr marL="161925" marR="302148">
              <a:lnSpc>
                <a:spcPct val="100041"/>
              </a:lnSpc>
            </a:pPr>
            <a:r>
              <a:rPr sz="1800" spc="154" dirty="0" smtClean="0">
                <a:latin typeface="Times New Roman"/>
                <a:cs typeface="Times New Roman"/>
              </a:rPr>
              <a:t>Peserta</a:t>
            </a:r>
            <a:r>
              <a:rPr sz="1800" spc="14" dirty="0" smtClean="0">
                <a:latin typeface="Times New Roman"/>
                <a:cs typeface="Times New Roman"/>
              </a:rPr>
              <a:t> </a:t>
            </a:r>
            <a:r>
              <a:rPr sz="1800" spc="0" dirty="0" smtClean="0">
                <a:latin typeface="Times New Roman"/>
                <a:cs typeface="Times New Roman"/>
              </a:rPr>
              <a:t>didik              </a:t>
            </a:r>
            <a:r>
              <a:rPr sz="1800" spc="132" dirty="0" smtClean="0">
                <a:latin typeface="Times New Roman"/>
                <a:cs typeface="Times New Roman"/>
              </a:rPr>
              <a:t> </a:t>
            </a:r>
            <a:r>
              <a:rPr sz="1800" spc="110" dirty="0" smtClean="0">
                <a:latin typeface="Times New Roman"/>
                <a:cs typeface="Times New Roman"/>
              </a:rPr>
              <a:t>Peserta</a:t>
            </a:r>
            <a:r>
              <a:rPr sz="1800" spc="325" dirty="0" smtClean="0">
                <a:latin typeface="Times New Roman"/>
                <a:cs typeface="Times New Roman"/>
              </a:rPr>
              <a:t> </a:t>
            </a:r>
            <a:r>
              <a:rPr sz="1800" spc="109" dirty="0" smtClean="0">
                <a:latin typeface="Times New Roman"/>
                <a:cs typeface="Times New Roman"/>
              </a:rPr>
              <a:t>didik</a:t>
            </a:r>
            <a:r>
              <a:rPr sz="1800" spc="66" dirty="0" smtClean="0">
                <a:latin typeface="Times New Roman"/>
                <a:cs typeface="Times New Roman"/>
              </a:rPr>
              <a:t> </a:t>
            </a:r>
            <a:r>
              <a:rPr sz="1800" spc="170" dirty="0" smtClean="0">
                <a:latin typeface="Times New Roman"/>
                <a:cs typeface="Times New Roman"/>
              </a:rPr>
              <a:t>mulai</a:t>
            </a:r>
            <a:r>
              <a:rPr sz="1800" spc="192" dirty="0" smtClean="0">
                <a:latin typeface="Times New Roman"/>
                <a:cs typeface="Times New Roman"/>
              </a:rPr>
              <a:t> </a:t>
            </a:r>
            <a:r>
              <a:rPr sz="1800" spc="225" dirty="0" smtClean="0">
                <a:latin typeface="Times New Roman"/>
                <a:cs typeface="Times New Roman"/>
              </a:rPr>
              <a:t>mampu</a:t>
            </a:r>
            <a:r>
              <a:rPr sz="1800" spc="93" dirty="0" smtClean="0">
                <a:latin typeface="Times New Roman"/>
                <a:cs typeface="Times New Roman"/>
              </a:rPr>
              <a:t>        </a:t>
            </a:r>
            <a:r>
              <a:rPr sz="1800" spc="453" dirty="0" smtClean="0">
                <a:latin typeface="Times New Roman"/>
                <a:cs typeface="Times New Roman"/>
              </a:rPr>
              <a:t> </a:t>
            </a:r>
            <a:r>
              <a:rPr sz="1800" spc="175" dirty="0" smtClean="0">
                <a:latin typeface="Times New Roman"/>
                <a:cs typeface="Times New Roman"/>
              </a:rPr>
              <a:t>sudah</a:t>
            </a:r>
            <a:r>
              <a:rPr sz="1800" spc="56" dirty="0" smtClean="0">
                <a:latin typeface="Times New Roman"/>
                <a:cs typeface="Times New Roman"/>
              </a:rPr>
              <a:t> </a:t>
            </a:r>
            <a:r>
              <a:rPr sz="1800" spc="225" dirty="0" smtClean="0">
                <a:latin typeface="Times New Roman"/>
                <a:cs typeface="Times New Roman"/>
              </a:rPr>
              <a:t>mampu</a:t>
            </a:r>
            <a:r>
              <a:rPr sz="1800" spc="93" dirty="0" smtClean="0">
                <a:latin typeface="Times New Roman"/>
                <a:cs typeface="Times New Roman"/>
              </a:rPr>
              <a:t> </a:t>
            </a:r>
            <a:r>
              <a:rPr sz="1800" spc="183" dirty="0" smtClean="0">
                <a:latin typeface="Times New Roman"/>
                <a:cs typeface="Times New Roman"/>
              </a:rPr>
              <a:t>menyusun</a:t>
            </a:r>
            <a:r>
              <a:rPr sz="1800" spc="-58" dirty="0" smtClean="0">
                <a:latin typeface="Times New Roman"/>
                <a:cs typeface="Times New Roman"/>
              </a:rPr>
              <a:t> </a:t>
            </a:r>
            <a:r>
              <a:rPr sz="1800" spc="172" dirty="0" smtClean="0">
                <a:latin typeface="Times New Roman"/>
                <a:cs typeface="Times New Roman"/>
              </a:rPr>
              <a:t>dan</a:t>
            </a:r>
            <a:r>
              <a:rPr sz="1800" spc="89" dirty="0" smtClean="0">
                <a:latin typeface="Times New Roman"/>
                <a:cs typeface="Times New Roman"/>
              </a:rPr>
              <a:t>        </a:t>
            </a:r>
            <a:r>
              <a:rPr sz="1800" spc="192" dirty="0" smtClean="0">
                <a:latin typeface="Times New Roman"/>
                <a:cs typeface="Times New Roman"/>
              </a:rPr>
              <a:t> </a:t>
            </a:r>
            <a:r>
              <a:rPr sz="1800" spc="183" dirty="0" smtClean="0">
                <a:latin typeface="Times New Roman"/>
                <a:cs typeface="Times New Roman"/>
              </a:rPr>
              <a:t>menyusun</a:t>
            </a:r>
            <a:r>
              <a:rPr sz="1800" spc="-58" dirty="0" smtClean="0">
                <a:latin typeface="Times New Roman"/>
                <a:cs typeface="Times New Roman"/>
              </a:rPr>
              <a:t> </a:t>
            </a:r>
            <a:r>
              <a:rPr sz="1800" spc="198" dirty="0" smtClean="0">
                <a:latin typeface="Times New Roman"/>
                <a:cs typeface="Times New Roman"/>
              </a:rPr>
              <a:t>dan</a:t>
            </a:r>
            <a:r>
              <a:rPr sz="1800" spc="102" dirty="0" smtClean="0">
                <a:latin typeface="Times New Roman"/>
                <a:cs typeface="Times New Roman"/>
              </a:rPr>
              <a:t> </a:t>
            </a:r>
            <a:r>
              <a:rPr sz="1800" spc="151" dirty="0" smtClean="0">
                <a:latin typeface="Times New Roman"/>
                <a:cs typeface="Times New Roman"/>
              </a:rPr>
              <a:t>melaksanakan</a:t>
            </a:r>
            <a:r>
              <a:rPr sz="1800" spc="80" dirty="0" smtClean="0">
                <a:latin typeface="Times New Roman"/>
                <a:cs typeface="Times New Roman"/>
              </a:rPr>
              <a:t>         </a:t>
            </a:r>
            <a:r>
              <a:rPr sz="1800" spc="90" dirty="0" smtClean="0">
                <a:latin typeface="Times New Roman"/>
                <a:cs typeface="Times New Roman"/>
              </a:rPr>
              <a:t> </a:t>
            </a:r>
            <a:r>
              <a:rPr sz="1800" spc="151" dirty="0" smtClean="0">
                <a:latin typeface="Times New Roman"/>
                <a:cs typeface="Times New Roman"/>
              </a:rPr>
              <a:t>melaksanakan</a:t>
            </a:r>
            <a:r>
              <a:rPr sz="1800" spc="80" dirty="0" smtClean="0">
                <a:latin typeface="Times New Roman"/>
                <a:cs typeface="Times New Roman"/>
              </a:rPr>
              <a:t> </a:t>
            </a:r>
            <a:r>
              <a:rPr sz="1800" spc="-125" dirty="0" smtClean="0">
                <a:latin typeface="Times New Roman"/>
                <a:cs typeface="Times New Roman"/>
              </a:rPr>
              <a:t>RTL</a:t>
            </a:r>
            <a:r>
              <a:rPr sz="1800" spc="14" dirty="0" smtClean="0">
                <a:latin typeface="Times New Roman"/>
                <a:cs typeface="Times New Roman"/>
              </a:rPr>
              <a:t> </a:t>
            </a:r>
            <a:r>
              <a:rPr sz="1800" spc="0" dirty="0" smtClean="0">
                <a:latin typeface="Times New Roman"/>
                <a:cs typeface="Times New Roman"/>
              </a:rPr>
              <a:t>yang                      </a:t>
            </a:r>
            <a:r>
              <a:rPr sz="1800" spc="19" dirty="0" smtClean="0">
                <a:latin typeface="Times New Roman"/>
                <a:cs typeface="Times New Roman"/>
              </a:rPr>
              <a:t> </a:t>
            </a:r>
            <a:r>
              <a:rPr sz="1800" spc="-125" dirty="0" smtClean="0">
                <a:latin typeface="Times New Roman"/>
                <a:cs typeface="Times New Roman"/>
              </a:rPr>
              <a:t>RTL</a:t>
            </a:r>
            <a:r>
              <a:rPr sz="1800" spc="14" dirty="0" smtClean="0">
                <a:latin typeface="Times New Roman"/>
                <a:cs typeface="Times New Roman"/>
              </a:rPr>
              <a:t> </a:t>
            </a:r>
            <a:r>
              <a:rPr sz="1800" spc="0" dirty="0" smtClean="0">
                <a:latin typeface="Times New Roman"/>
                <a:cs typeface="Times New Roman"/>
              </a:rPr>
              <a:t>yang </a:t>
            </a:r>
            <a:r>
              <a:rPr sz="1800" spc="19" dirty="0" smtClean="0">
                <a:latin typeface="Times New Roman"/>
                <a:cs typeface="Times New Roman"/>
              </a:rPr>
              <a:t> </a:t>
            </a:r>
            <a:r>
              <a:rPr sz="1800" spc="100" dirty="0" smtClean="0">
                <a:latin typeface="Times New Roman"/>
                <a:cs typeface="Times New Roman"/>
              </a:rPr>
              <a:t>lebih</a:t>
            </a:r>
            <a:r>
              <a:rPr sz="1800" spc="62" dirty="0" smtClean="0">
                <a:latin typeface="Times New Roman"/>
                <a:cs typeface="Times New Roman"/>
              </a:rPr>
              <a:t> </a:t>
            </a:r>
            <a:r>
              <a:rPr sz="1800" spc="150" dirty="0" smtClean="0">
                <a:latin typeface="Times New Roman"/>
                <a:cs typeface="Times New Roman"/>
              </a:rPr>
              <a:t>sederhana</a:t>
            </a:r>
            <a:r>
              <a:rPr sz="1800" spc="373" dirty="0" smtClean="0">
                <a:latin typeface="Times New Roman"/>
                <a:cs typeface="Times New Roman"/>
              </a:rPr>
              <a:t> </a:t>
            </a:r>
            <a:r>
              <a:rPr sz="1800" spc="165" dirty="0" smtClean="0">
                <a:latin typeface="Times New Roman"/>
                <a:cs typeface="Times New Roman"/>
              </a:rPr>
              <a:t>dalam</a:t>
            </a:r>
            <a:r>
              <a:rPr sz="1800" spc="84" dirty="0" smtClean="0">
                <a:latin typeface="Times New Roman"/>
                <a:cs typeface="Times New Roman"/>
              </a:rPr>
              <a:t>    </a:t>
            </a:r>
            <a:r>
              <a:rPr sz="1800" spc="163" dirty="0" smtClean="0">
                <a:latin typeface="Times New Roman"/>
                <a:cs typeface="Times New Roman"/>
              </a:rPr>
              <a:t> </a:t>
            </a:r>
            <a:r>
              <a:rPr sz="1800" spc="147" dirty="0" smtClean="0">
                <a:latin typeface="Times New Roman"/>
                <a:cs typeface="Times New Roman"/>
              </a:rPr>
              <a:t>rumit</a:t>
            </a:r>
            <a:r>
              <a:rPr sz="1800" spc="-24" dirty="0" smtClean="0">
                <a:latin typeface="Times New Roman"/>
                <a:cs typeface="Times New Roman"/>
              </a:rPr>
              <a:t> </a:t>
            </a:r>
            <a:r>
              <a:rPr sz="1800" spc="165" dirty="0" smtClean="0">
                <a:latin typeface="Times New Roman"/>
                <a:cs typeface="Times New Roman"/>
              </a:rPr>
              <a:t>dalam</a:t>
            </a:r>
            <a:r>
              <a:rPr sz="1800" spc="84" dirty="0" smtClean="0">
                <a:latin typeface="Times New Roman"/>
                <a:cs typeface="Times New Roman"/>
              </a:rPr>
              <a:t> </a:t>
            </a:r>
            <a:r>
              <a:rPr sz="1800" spc="167" dirty="0" smtClean="0">
                <a:latin typeface="Times New Roman"/>
                <a:cs typeface="Times New Roman"/>
              </a:rPr>
              <a:t>memaknai</a:t>
            </a:r>
            <a:r>
              <a:rPr sz="1800" spc="14" dirty="0" smtClean="0">
                <a:latin typeface="Times New Roman"/>
                <a:cs typeface="Times New Roman"/>
              </a:rPr>
              <a:t> </a:t>
            </a:r>
            <a:r>
              <a:rPr sz="1800" spc="0" dirty="0" smtClean="0">
                <a:latin typeface="Times New Roman"/>
                <a:cs typeface="Times New Roman"/>
              </a:rPr>
              <a:t>kerja        </a:t>
            </a:r>
            <a:r>
              <a:rPr sz="1800" spc="438" dirty="0" smtClean="0">
                <a:latin typeface="Times New Roman"/>
                <a:cs typeface="Times New Roman"/>
              </a:rPr>
              <a:t> </a:t>
            </a:r>
            <a:r>
              <a:rPr sz="1800" spc="148" dirty="0" smtClean="0">
                <a:latin typeface="Times New Roman"/>
                <a:cs typeface="Times New Roman"/>
              </a:rPr>
              <a:t>memaknai</a:t>
            </a:r>
            <a:r>
              <a:rPr sz="1800" spc="164" dirty="0" smtClean="0">
                <a:latin typeface="Times New Roman"/>
                <a:cs typeface="Times New Roman"/>
              </a:rPr>
              <a:t> </a:t>
            </a:r>
            <a:r>
              <a:rPr sz="1800" spc="113" dirty="0" smtClean="0">
                <a:latin typeface="Times New Roman"/>
                <a:cs typeface="Times New Roman"/>
              </a:rPr>
              <a:t>kerja</a:t>
            </a:r>
            <a:r>
              <a:rPr sz="1800" spc="71" dirty="0" smtClean="0">
                <a:latin typeface="Times New Roman"/>
                <a:cs typeface="Times New Roman"/>
              </a:rPr>
              <a:t> </a:t>
            </a:r>
            <a:r>
              <a:rPr sz="1800" spc="153" dirty="0" smtClean="0">
                <a:latin typeface="Times New Roman"/>
                <a:cs typeface="Times New Roman"/>
              </a:rPr>
              <a:t>sebagai</a:t>
            </a:r>
            <a:r>
              <a:rPr sz="1800" spc="-92" dirty="0" smtClean="0">
                <a:latin typeface="Times New Roman"/>
                <a:cs typeface="Times New Roman"/>
              </a:rPr>
              <a:t> </a:t>
            </a:r>
            <a:r>
              <a:rPr sz="1800" spc="158" dirty="0" smtClean="0">
                <a:latin typeface="Times New Roman"/>
                <a:cs typeface="Times New Roman"/>
              </a:rPr>
              <a:t>ibadah</a:t>
            </a:r>
            <a:r>
              <a:rPr sz="1800" spc="89" dirty="0" smtClean="0">
                <a:latin typeface="Times New Roman"/>
                <a:cs typeface="Times New Roman"/>
              </a:rPr>
              <a:t>       </a:t>
            </a:r>
            <a:r>
              <a:rPr sz="1800" spc="554" dirty="0" smtClean="0">
                <a:latin typeface="Times New Roman"/>
                <a:cs typeface="Times New Roman"/>
              </a:rPr>
              <a:t> </a:t>
            </a:r>
            <a:r>
              <a:rPr sz="1800" spc="153" dirty="0" smtClean="0">
                <a:latin typeface="Times New Roman"/>
                <a:cs typeface="Times New Roman"/>
              </a:rPr>
              <a:t>sebagai</a:t>
            </a:r>
            <a:r>
              <a:rPr sz="1800" spc="-92" dirty="0" smtClean="0">
                <a:latin typeface="Times New Roman"/>
                <a:cs typeface="Times New Roman"/>
              </a:rPr>
              <a:t> </a:t>
            </a:r>
            <a:r>
              <a:rPr sz="1800" spc="158" dirty="0" smtClean="0">
                <a:latin typeface="Times New Roman"/>
                <a:cs typeface="Times New Roman"/>
              </a:rPr>
              <a:t>ibadah</a:t>
            </a:r>
            <a:endParaRPr sz="1800">
              <a:latin typeface="Times New Roman"/>
              <a:cs typeface="Times New Roman"/>
            </a:endParaRPr>
          </a:p>
        </p:txBody>
      </p:sp>
      <p:sp>
        <p:nvSpPr>
          <p:cNvPr id="2" name="object 2"/>
          <p:cNvSpPr txBox="1"/>
          <p:nvPr/>
        </p:nvSpPr>
        <p:spPr>
          <a:xfrm>
            <a:off x="9412262" y="4391887"/>
            <a:ext cx="2209800" cy="2466112"/>
          </a:xfrm>
          <a:prstGeom prst="rect">
            <a:avLst/>
          </a:prstGeom>
        </p:spPr>
        <p:txBody>
          <a:bodyPr wrap="square" lIns="0" tIns="6036" rIns="0" bIns="0" rtlCol="0">
            <a:noAutofit/>
          </a:bodyPr>
          <a:lstStyle/>
          <a:p>
            <a:pPr>
              <a:lnSpc>
                <a:spcPts val="900"/>
              </a:lnSpc>
            </a:pPr>
            <a:endParaRPr sz="900"/>
          </a:p>
          <a:p>
            <a:pPr marL="161925" marR="300573">
              <a:lnSpc>
                <a:spcPct val="100041"/>
              </a:lnSpc>
            </a:pPr>
            <a:r>
              <a:rPr sz="1800" spc="110" dirty="0" smtClean="0">
                <a:latin typeface="Times New Roman"/>
                <a:cs typeface="Times New Roman"/>
              </a:rPr>
              <a:t>Peserta</a:t>
            </a:r>
            <a:r>
              <a:rPr sz="1800" spc="325" dirty="0" smtClean="0">
                <a:latin typeface="Times New Roman"/>
                <a:cs typeface="Times New Roman"/>
              </a:rPr>
              <a:t> </a:t>
            </a:r>
            <a:r>
              <a:rPr sz="1800" spc="109" dirty="0" smtClean="0">
                <a:latin typeface="Times New Roman"/>
                <a:cs typeface="Times New Roman"/>
              </a:rPr>
              <a:t>didik</a:t>
            </a:r>
            <a:r>
              <a:rPr sz="1800" spc="66" dirty="0" smtClean="0">
                <a:latin typeface="Times New Roman"/>
                <a:cs typeface="Times New Roman"/>
              </a:rPr>
              <a:t> </a:t>
            </a:r>
            <a:r>
              <a:rPr sz="1800" spc="183" dirty="0" smtClean="0">
                <a:latin typeface="Times New Roman"/>
                <a:cs typeface="Times New Roman"/>
              </a:rPr>
              <a:t>sudah</a:t>
            </a:r>
            <a:r>
              <a:rPr sz="1800" spc="98" dirty="0" smtClean="0">
                <a:latin typeface="Times New Roman"/>
                <a:cs typeface="Times New Roman"/>
              </a:rPr>
              <a:t> </a:t>
            </a:r>
            <a:r>
              <a:rPr sz="1800" spc="177" dirty="0" smtClean="0">
                <a:latin typeface="Times New Roman"/>
                <a:cs typeface="Times New Roman"/>
              </a:rPr>
              <a:t>sepenuhnya</a:t>
            </a:r>
            <a:r>
              <a:rPr sz="1800" spc="93" dirty="0" smtClean="0">
                <a:latin typeface="Times New Roman"/>
                <a:cs typeface="Times New Roman"/>
              </a:rPr>
              <a:t> </a:t>
            </a:r>
            <a:r>
              <a:rPr sz="1800" spc="225" dirty="0" smtClean="0">
                <a:latin typeface="Times New Roman"/>
                <a:cs typeface="Times New Roman"/>
              </a:rPr>
              <a:t>mampu</a:t>
            </a:r>
            <a:r>
              <a:rPr sz="1800" spc="93" dirty="0" smtClean="0">
                <a:latin typeface="Times New Roman"/>
                <a:cs typeface="Times New Roman"/>
              </a:rPr>
              <a:t> </a:t>
            </a:r>
            <a:r>
              <a:rPr sz="1800" spc="175" dirty="0" smtClean="0">
                <a:latin typeface="Times New Roman"/>
                <a:cs typeface="Times New Roman"/>
              </a:rPr>
              <a:t>menyusun</a:t>
            </a:r>
            <a:r>
              <a:rPr sz="1800" spc="14" dirty="0" smtClean="0">
                <a:latin typeface="Times New Roman"/>
                <a:cs typeface="Times New Roman"/>
              </a:rPr>
              <a:t> </a:t>
            </a:r>
            <a:r>
              <a:rPr sz="1800" spc="198" dirty="0" smtClean="0">
                <a:latin typeface="Times New Roman"/>
                <a:cs typeface="Times New Roman"/>
              </a:rPr>
              <a:t>dan</a:t>
            </a:r>
            <a:r>
              <a:rPr sz="1800" spc="102" dirty="0" smtClean="0">
                <a:latin typeface="Times New Roman"/>
                <a:cs typeface="Times New Roman"/>
              </a:rPr>
              <a:t> </a:t>
            </a:r>
            <a:r>
              <a:rPr sz="1800" spc="151" dirty="0" smtClean="0">
                <a:latin typeface="Times New Roman"/>
                <a:cs typeface="Times New Roman"/>
              </a:rPr>
              <a:t>melaksanakan</a:t>
            </a:r>
            <a:r>
              <a:rPr sz="1800" spc="80" dirty="0" smtClean="0">
                <a:latin typeface="Times New Roman"/>
                <a:cs typeface="Times New Roman"/>
              </a:rPr>
              <a:t> </a:t>
            </a:r>
            <a:r>
              <a:rPr sz="1800" spc="-125" dirty="0" smtClean="0">
                <a:latin typeface="Times New Roman"/>
                <a:cs typeface="Times New Roman"/>
              </a:rPr>
              <a:t>RTL</a:t>
            </a:r>
            <a:r>
              <a:rPr sz="1800" spc="14" dirty="0" smtClean="0">
                <a:latin typeface="Times New Roman"/>
                <a:cs typeface="Times New Roman"/>
              </a:rPr>
              <a:t> </a:t>
            </a:r>
            <a:r>
              <a:rPr sz="1800" spc="157" dirty="0" smtClean="0">
                <a:latin typeface="Times New Roman"/>
                <a:cs typeface="Times New Roman"/>
              </a:rPr>
              <a:t>dalam</a:t>
            </a:r>
            <a:r>
              <a:rPr sz="1800" spc="80" dirty="0" smtClean="0">
                <a:latin typeface="Times New Roman"/>
                <a:cs typeface="Times New Roman"/>
              </a:rPr>
              <a:t> </a:t>
            </a:r>
            <a:r>
              <a:rPr sz="1800" spc="148" dirty="0" smtClean="0">
                <a:latin typeface="Times New Roman"/>
                <a:cs typeface="Times New Roman"/>
              </a:rPr>
              <a:t>memaknai</a:t>
            </a:r>
            <a:r>
              <a:rPr sz="1800" spc="164" dirty="0" smtClean="0">
                <a:latin typeface="Times New Roman"/>
                <a:cs typeface="Times New Roman"/>
              </a:rPr>
              <a:t> </a:t>
            </a:r>
            <a:r>
              <a:rPr sz="1800" spc="113" dirty="0" smtClean="0">
                <a:latin typeface="Times New Roman"/>
                <a:cs typeface="Times New Roman"/>
              </a:rPr>
              <a:t>kerja</a:t>
            </a:r>
            <a:endParaRPr sz="1800">
              <a:latin typeface="Times New Roman"/>
              <a:cs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17" name="object 17"/>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18" name="object 18"/>
          <p:cNvSpPr/>
          <p:nvPr/>
        </p:nvSpPr>
        <p:spPr>
          <a:xfrm>
            <a:off x="687387" y="1666240"/>
            <a:ext cx="709600" cy="434645"/>
          </a:xfrm>
          <a:custGeom>
            <a:avLst/>
            <a:gdLst/>
            <a:ahLst/>
            <a:cxnLst/>
            <a:rect l="l" t="t" r="r" b="b"/>
            <a:pathLst>
              <a:path w="709600" h="434645">
                <a:moveTo>
                  <a:pt x="0" y="0"/>
                </a:moveTo>
                <a:lnTo>
                  <a:pt x="709600" y="0"/>
                </a:lnTo>
                <a:lnTo>
                  <a:pt x="709600" y="434645"/>
                </a:lnTo>
                <a:lnTo>
                  <a:pt x="0" y="434645"/>
                </a:lnTo>
                <a:lnTo>
                  <a:pt x="0" y="0"/>
                </a:lnTo>
                <a:close/>
              </a:path>
            </a:pathLst>
          </a:custGeom>
          <a:solidFill>
            <a:srgbClr val="E74C22"/>
          </a:solidFill>
        </p:spPr>
        <p:txBody>
          <a:bodyPr wrap="square" lIns="0" tIns="0" rIns="0" bIns="0" rtlCol="0">
            <a:noAutofit/>
          </a:bodyPr>
          <a:lstStyle/>
          <a:p>
            <a:endParaRPr/>
          </a:p>
        </p:txBody>
      </p:sp>
      <p:sp>
        <p:nvSpPr>
          <p:cNvPr id="19" name="object 19"/>
          <p:cNvSpPr/>
          <p:nvPr/>
        </p:nvSpPr>
        <p:spPr>
          <a:xfrm>
            <a:off x="1396987" y="1666240"/>
            <a:ext cx="5802299" cy="434645"/>
          </a:xfrm>
          <a:custGeom>
            <a:avLst/>
            <a:gdLst/>
            <a:ahLst/>
            <a:cxnLst/>
            <a:rect l="l" t="t" r="r" b="b"/>
            <a:pathLst>
              <a:path w="5802299" h="434645">
                <a:moveTo>
                  <a:pt x="0" y="0"/>
                </a:moveTo>
                <a:lnTo>
                  <a:pt x="5802299" y="0"/>
                </a:lnTo>
                <a:lnTo>
                  <a:pt x="5802299" y="434645"/>
                </a:lnTo>
                <a:lnTo>
                  <a:pt x="0" y="434645"/>
                </a:lnTo>
                <a:lnTo>
                  <a:pt x="0" y="0"/>
                </a:lnTo>
                <a:close/>
              </a:path>
            </a:pathLst>
          </a:custGeom>
          <a:solidFill>
            <a:srgbClr val="E74C22"/>
          </a:solidFill>
        </p:spPr>
        <p:txBody>
          <a:bodyPr wrap="square" lIns="0" tIns="0" rIns="0" bIns="0" rtlCol="0">
            <a:noAutofit/>
          </a:bodyPr>
          <a:lstStyle/>
          <a:p>
            <a:endParaRPr/>
          </a:p>
        </p:txBody>
      </p:sp>
      <p:sp>
        <p:nvSpPr>
          <p:cNvPr id="20" name="object 20"/>
          <p:cNvSpPr/>
          <p:nvPr/>
        </p:nvSpPr>
        <p:spPr>
          <a:xfrm>
            <a:off x="7199286" y="1666240"/>
            <a:ext cx="4541825" cy="434645"/>
          </a:xfrm>
          <a:custGeom>
            <a:avLst/>
            <a:gdLst/>
            <a:ahLst/>
            <a:cxnLst/>
            <a:rect l="l" t="t" r="r" b="b"/>
            <a:pathLst>
              <a:path w="4541825" h="434645">
                <a:moveTo>
                  <a:pt x="0" y="0"/>
                </a:moveTo>
                <a:lnTo>
                  <a:pt x="4541825" y="0"/>
                </a:lnTo>
                <a:lnTo>
                  <a:pt x="4541825" y="434645"/>
                </a:lnTo>
                <a:lnTo>
                  <a:pt x="0" y="434645"/>
                </a:lnTo>
                <a:lnTo>
                  <a:pt x="0" y="0"/>
                </a:lnTo>
                <a:close/>
              </a:path>
            </a:pathLst>
          </a:custGeom>
          <a:solidFill>
            <a:srgbClr val="E74C22"/>
          </a:solidFill>
        </p:spPr>
        <p:txBody>
          <a:bodyPr wrap="square" lIns="0" tIns="0" rIns="0" bIns="0" rtlCol="0">
            <a:noAutofit/>
          </a:bodyPr>
          <a:lstStyle/>
          <a:p>
            <a:endParaRPr/>
          </a:p>
        </p:txBody>
      </p:sp>
      <p:sp>
        <p:nvSpPr>
          <p:cNvPr id="21" name="object 21"/>
          <p:cNvSpPr/>
          <p:nvPr/>
        </p:nvSpPr>
        <p:spPr>
          <a:xfrm>
            <a:off x="687387" y="2100250"/>
            <a:ext cx="709600" cy="1240975"/>
          </a:xfrm>
          <a:custGeom>
            <a:avLst/>
            <a:gdLst/>
            <a:ahLst/>
            <a:cxnLst/>
            <a:rect l="l" t="t" r="r" b="b"/>
            <a:pathLst>
              <a:path w="709600" h="1240975">
                <a:moveTo>
                  <a:pt x="0" y="0"/>
                </a:moveTo>
                <a:lnTo>
                  <a:pt x="709600" y="0"/>
                </a:lnTo>
                <a:lnTo>
                  <a:pt x="709600" y="1240975"/>
                </a:lnTo>
                <a:lnTo>
                  <a:pt x="0" y="1240975"/>
                </a:lnTo>
                <a:lnTo>
                  <a:pt x="0" y="0"/>
                </a:lnTo>
                <a:close/>
              </a:path>
            </a:pathLst>
          </a:custGeom>
          <a:solidFill>
            <a:srgbClr val="F6D0CC"/>
          </a:solidFill>
        </p:spPr>
        <p:txBody>
          <a:bodyPr wrap="square" lIns="0" tIns="0" rIns="0" bIns="0" rtlCol="0">
            <a:noAutofit/>
          </a:bodyPr>
          <a:lstStyle/>
          <a:p>
            <a:endParaRPr/>
          </a:p>
        </p:txBody>
      </p:sp>
      <p:sp>
        <p:nvSpPr>
          <p:cNvPr id="22" name="object 22"/>
          <p:cNvSpPr/>
          <p:nvPr/>
        </p:nvSpPr>
        <p:spPr>
          <a:xfrm>
            <a:off x="1396987" y="2100250"/>
            <a:ext cx="5802299" cy="1240975"/>
          </a:xfrm>
          <a:custGeom>
            <a:avLst/>
            <a:gdLst/>
            <a:ahLst/>
            <a:cxnLst/>
            <a:rect l="l" t="t" r="r" b="b"/>
            <a:pathLst>
              <a:path w="5802299" h="1240975">
                <a:moveTo>
                  <a:pt x="0" y="0"/>
                </a:moveTo>
                <a:lnTo>
                  <a:pt x="5802299" y="0"/>
                </a:lnTo>
                <a:lnTo>
                  <a:pt x="5802299" y="1240975"/>
                </a:lnTo>
                <a:lnTo>
                  <a:pt x="0" y="1240975"/>
                </a:lnTo>
                <a:lnTo>
                  <a:pt x="0" y="0"/>
                </a:lnTo>
                <a:close/>
              </a:path>
            </a:pathLst>
          </a:custGeom>
          <a:solidFill>
            <a:srgbClr val="F6D0CC"/>
          </a:solidFill>
        </p:spPr>
        <p:txBody>
          <a:bodyPr wrap="square" lIns="0" tIns="0" rIns="0" bIns="0" rtlCol="0">
            <a:noAutofit/>
          </a:bodyPr>
          <a:lstStyle/>
          <a:p>
            <a:endParaRPr/>
          </a:p>
        </p:txBody>
      </p:sp>
      <p:sp>
        <p:nvSpPr>
          <p:cNvPr id="23" name="object 23"/>
          <p:cNvSpPr/>
          <p:nvPr/>
        </p:nvSpPr>
        <p:spPr>
          <a:xfrm>
            <a:off x="7199286" y="2100250"/>
            <a:ext cx="4541825" cy="1240975"/>
          </a:xfrm>
          <a:custGeom>
            <a:avLst/>
            <a:gdLst/>
            <a:ahLst/>
            <a:cxnLst/>
            <a:rect l="l" t="t" r="r" b="b"/>
            <a:pathLst>
              <a:path w="4541825" h="1240975">
                <a:moveTo>
                  <a:pt x="0" y="0"/>
                </a:moveTo>
                <a:lnTo>
                  <a:pt x="4541825" y="0"/>
                </a:lnTo>
                <a:lnTo>
                  <a:pt x="4541825" y="1240975"/>
                </a:lnTo>
                <a:lnTo>
                  <a:pt x="0" y="1240975"/>
                </a:lnTo>
                <a:lnTo>
                  <a:pt x="0" y="0"/>
                </a:lnTo>
                <a:close/>
              </a:path>
            </a:pathLst>
          </a:custGeom>
          <a:solidFill>
            <a:srgbClr val="F6D0CC"/>
          </a:solidFill>
        </p:spPr>
        <p:txBody>
          <a:bodyPr wrap="square" lIns="0" tIns="0" rIns="0" bIns="0" rtlCol="0">
            <a:noAutofit/>
          </a:bodyPr>
          <a:lstStyle/>
          <a:p>
            <a:endParaRPr/>
          </a:p>
        </p:txBody>
      </p:sp>
      <p:sp>
        <p:nvSpPr>
          <p:cNvPr id="24" name="object 24"/>
          <p:cNvSpPr/>
          <p:nvPr/>
        </p:nvSpPr>
        <p:spPr>
          <a:xfrm>
            <a:off x="687387" y="3341225"/>
            <a:ext cx="709600" cy="951425"/>
          </a:xfrm>
          <a:custGeom>
            <a:avLst/>
            <a:gdLst/>
            <a:ahLst/>
            <a:cxnLst/>
            <a:rect l="l" t="t" r="r" b="b"/>
            <a:pathLst>
              <a:path w="709600" h="951425">
                <a:moveTo>
                  <a:pt x="0" y="0"/>
                </a:moveTo>
                <a:lnTo>
                  <a:pt x="709600" y="0"/>
                </a:lnTo>
                <a:lnTo>
                  <a:pt x="709600" y="951425"/>
                </a:lnTo>
                <a:lnTo>
                  <a:pt x="0" y="951425"/>
                </a:lnTo>
                <a:lnTo>
                  <a:pt x="0" y="0"/>
                </a:lnTo>
                <a:close/>
              </a:path>
            </a:pathLst>
          </a:custGeom>
          <a:solidFill>
            <a:srgbClr val="FAE9E7"/>
          </a:solidFill>
        </p:spPr>
        <p:txBody>
          <a:bodyPr wrap="square" lIns="0" tIns="0" rIns="0" bIns="0" rtlCol="0">
            <a:noAutofit/>
          </a:bodyPr>
          <a:lstStyle/>
          <a:p>
            <a:endParaRPr/>
          </a:p>
        </p:txBody>
      </p:sp>
      <p:sp>
        <p:nvSpPr>
          <p:cNvPr id="25" name="object 25"/>
          <p:cNvSpPr/>
          <p:nvPr/>
        </p:nvSpPr>
        <p:spPr>
          <a:xfrm>
            <a:off x="1396987" y="3341225"/>
            <a:ext cx="5802299" cy="951425"/>
          </a:xfrm>
          <a:custGeom>
            <a:avLst/>
            <a:gdLst/>
            <a:ahLst/>
            <a:cxnLst/>
            <a:rect l="l" t="t" r="r" b="b"/>
            <a:pathLst>
              <a:path w="5802299" h="951425">
                <a:moveTo>
                  <a:pt x="0" y="0"/>
                </a:moveTo>
                <a:lnTo>
                  <a:pt x="5802299" y="0"/>
                </a:lnTo>
                <a:lnTo>
                  <a:pt x="5802299" y="951425"/>
                </a:lnTo>
                <a:lnTo>
                  <a:pt x="0" y="951425"/>
                </a:lnTo>
                <a:lnTo>
                  <a:pt x="0" y="0"/>
                </a:lnTo>
                <a:close/>
              </a:path>
            </a:pathLst>
          </a:custGeom>
          <a:solidFill>
            <a:srgbClr val="FAE9E7"/>
          </a:solidFill>
        </p:spPr>
        <p:txBody>
          <a:bodyPr wrap="square" lIns="0" tIns="0" rIns="0" bIns="0" rtlCol="0">
            <a:noAutofit/>
          </a:bodyPr>
          <a:lstStyle/>
          <a:p>
            <a:endParaRPr/>
          </a:p>
        </p:txBody>
      </p:sp>
      <p:sp>
        <p:nvSpPr>
          <p:cNvPr id="26" name="object 26"/>
          <p:cNvSpPr/>
          <p:nvPr/>
        </p:nvSpPr>
        <p:spPr>
          <a:xfrm>
            <a:off x="7199286" y="3341225"/>
            <a:ext cx="4541825" cy="951425"/>
          </a:xfrm>
          <a:custGeom>
            <a:avLst/>
            <a:gdLst/>
            <a:ahLst/>
            <a:cxnLst/>
            <a:rect l="l" t="t" r="r" b="b"/>
            <a:pathLst>
              <a:path w="4541825" h="951425">
                <a:moveTo>
                  <a:pt x="0" y="0"/>
                </a:moveTo>
                <a:lnTo>
                  <a:pt x="4541825" y="0"/>
                </a:lnTo>
                <a:lnTo>
                  <a:pt x="4541825" y="951425"/>
                </a:lnTo>
                <a:lnTo>
                  <a:pt x="0" y="951425"/>
                </a:lnTo>
                <a:lnTo>
                  <a:pt x="0" y="0"/>
                </a:lnTo>
                <a:close/>
              </a:path>
            </a:pathLst>
          </a:custGeom>
          <a:solidFill>
            <a:srgbClr val="FAE9E7"/>
          </a:solidFill>
        </p:spPr>
        <p:txBody>
          <a:bodyPr wrap="square" lIns="0" tIns="0" rIns="0" bIns="0" rtlCol="0">
            <a:noAutofit/>
          </a:bodyPr>
          <a:lstStyle/>
          <a:p>
            <a:endParaRPr/>
          </a:p>
        </p:txBody>
      </p:sp>
      <p:sp>
        <p:nvSpPr>
          <p:cNvPr id="27" name="object 27"/>
          <p:cNvSpPr/>
          <p:nvPr/>
        </p:nvSpPr>
        <p:spPr>
          <a:xfrm>
            <a:off x="687387" y="4292650"/>
            <a:ext cx="709600" cy="1240975"/>
          </a:xfrm>
          <a:custGeom>
            <a:avLst/>
            <a:gdLst/>
            <a:ahLst/>
            <a:cxnLst/>
            <a:rect l="l" t="t" r="r" b="b"/>
            <a:pathLst>
              <a:path w="709600" h="1240975">
                <a:moveTo>
                  <a:pt x="0" y="0"/>
                </a:moveTo>
                <a:lnTo>
                  <a:pt x="709600" y="0"/>
                </a:lnTo>
                <a:lnTo>
                  <a:pt x="709600" y="1240975"/>
                </a:lnTo>
                <a:lnTo>
                  <a:pt x="0" y="1240975"/>
                </a:lnTo>
                <a:lnTo>
                  <a:pt x="0" y="0"/>
                </a:lnTo>
                <a:close/>
              </a:path>
            </a:pathLst>
          </a:custGeom>
          <a:solidFill>
            <a:srgbClr val="F6D0CC"/>
          </a:solidFill>
        </p:spPr>
        <p:txBody>
          <a:bodyPr wrap="square" lIns="0" tIns="0" rIns="0" bIns="0" rtlCol="0">
            <a:noAutofit/>
          </a:bodyPr>
          <a:lstStyle/>
          <a:p>
            <a:endParaRPr/>
          </a:p>
        </p:txBody>
      </p:sp>
      <p:sp>
        <p:nvSpPr>
          <p:cNvPr id="28" name="object 28"/>
          <p:cNvSpPr/>
          <p:nvPr/>
        </p:nvSpPr>
        <p:spPr>
          <a:xfrm>
            <a:off x="1396987" y="4292650"/>
            <a:ext cx="5802299" cy="1240975"/>
          </a:xfrm>
          <a:custGeom>
            <a:avLst/>
            <a:gdLst/>
            <a:ahLst/>
            <a:cxnLst/>
            <a:rect l="l" t="t" r="r" b="b"/>
            <a:pathLst>
              <a:path w="5802299" h="1240975">
                <a:moveTo>
                  <a:pt x="0" y="0"/>
                </a:moveTo>
                <a:lnTo>
                  <a:pt x="5802299" y="0"/>
                </a:lnTo>
                <a:lnTo>
                  <a:pt x="5802299" y="1240975"/>
                </a:lnTo>
                <a:lnTo>
                  <a:pt x="0" y="1240975"/>
                </a:lnTo>
                <a:lnTo>
                  <a:pt x="0" y="0"/>
                </a:lnTo>
                <a:close/>
              </a:path>
            </a:pathLst>
          </a:custGeom>
          <a:solidFill>
            <a:srgbClr val="F6D0CC"/>
          </a:solidFill>
        </p:spPr>
        <p:txBody>
          <a:bodyPr wrap="square" lIns="0" tIns="0" rIns="0" bIns="0" rtlCol="0">
            <a:noAutofit/>
          </a:bodyPr>
          <a:lstStyle/>
          <a:p>
            <a:endParaRPr/>
          </a:p>
        </p:txBody>
      </p:sp>
      <p:sp>
        <p:nvSpPr>
          <p:cNvPr id="29" name="object 29"/>
          <p:cNvSpPr/>
          <p:nvPr/>
        </p:nvSpPr>
        <p:spPr>
          <a:xfrm>
            <a:off x="7199286" y="4292650"/>
            <a:ext cx="4541825" cy="1240975"/>
          </a:xfrm>
          <a:custGeom>
            <a:avLst/>
            <a:gdLst/>
            <a:ahLst/>
            <a:cxnLst/>
            <a:rect l="l" t="t" r="r" b="b"/>
            <a:pathLst>
              <a:path w="4541825" h="1240975">
                <a:moveTo>
                  <a:pt x="0" y="0"/>
                </a:moveTo>
                <a:lnTo>
                  <a:pt x="4541825" y="0"/>
                </a:lnTo>
                <a:lnTo>
                  <a:pt x="4541825" y="1240975"/>
                </a:lnTo>
                <a:lnTo>
                  <a:pt x="0" y="1240975"/>
                </a:lnTo>
                <a:lnTo>
                  <a:pt x="0" y="0"/>
                </a:lnTo>
                <a:close/>
              </a:path>
            </a:pathLst>
          </a:custGeom>
          <a:solidFill>
            <a:srgbClr val="F6D0CC"/>
          </a:solidFill>
        </p:spPr>
        <p:txBody>
          <a:bodyPr wrap="square" lIns="0" tIns="0" rIns="0" bIns="0" rtlCol="0">
            <a:noAutofit/>
          </a:bodyPr>
          <a:lstStyle/>
          <a:p>
            <a:endParaRPr/>
          </a:p>
        </p:txBody>
      </p:sp>
      <p:sp>
        <p:nvSpPr>
          <p:cNvPr id="30" name="object 30"/>
          <p:cNvSpPr/>
          <p:nvPr/>
        </p:nvSpPr>
        <p:spPr>
          <a:xfrm>
            <a:off x="687387" y="5533625"/>
            <a:ext cx="709600" cy="951425"/>
          </a:xfrm>
          <a:custGeom>
            <a:avLst/>
            <a:gdLst/>
            <a:ahLst/>
            <a:cxnLst/>
            <a:rect l="l" t="t" r="r" b="b"/>
            <a:pathLst>
              <a:path w="709600" h="951425">
                <a:moveTo>
                  <a:pt x="0" y="0"/>
                </a:moveTo>
                <a:lnTo>
                  <a:pt x="709600" y="0"/>
                </a:lnTo>
                <a:lnTo>
                  <a:pt x="709600" y="951425"/>
                </a:lnTo>
                <a:lnTo>
                  <a:pt x="0" y="951425"/>
                </a:lnTo>
                <a:lnTo>
                  <a:pt x="0" y="0"/>
                </a:lnTo>
                <a:close/>
              </a:path>
            </a:pathLst>
          </a:custGeom>
          <a:solidFill>
            <a:srgbClr val="FAE9E7"/>
          </a:solidFill>
        </p:spPr>
        <p:txBody>
          <a:bodyPr wrap="square" lIns="0" tIns="0" rIns="0" bIns="0" rtlCol="0">
            <a:noAutofit/>
          </a:bodyPr>
          <a:lstStyle/>
          <a:p>
            <a:endParaRPr/>
          </a:p>
        </p:txBody>
      </p:sp>
      <p:sp>
        <p:nvSpPr>
          <p:cNvPr id="31" name="object 31"/>
          <p:cNvSpPr/>
          <p:nvPr/>
        </p:nvSpPr>
        <p:spPr>
          <a:xfrm>
            <a:off x="1396987" y="5533625"/>
            <a:ext cx="5802299" cy="951425"/>
          </a:xfrm>
          <a:custGeom>
            <a:avLst/>
            <a:gdLst/>
            <a:ahLst/>
            <a:cxnLst/>
            <a:rect l="l" t="t" r="r" b="b"/>
            <a:pathLst>
              <a:path w="5802299" h="951425">
                <a:moveTo>
                  <a:pt x="0" y="0"/>
                </a:moveTo>
                <a:lnTo>
                  <a:pt x="5802299" y="0"/>
                </a:lnTo>
                <a:lnTo>
                  <a:pt x="5802299" y="951425"/>
                </a:lnTo>
                <a:lnTo>
                  <a:pt x="0" y="951425"/>
                </a:lnTo>
                <a:lnTo>
                  <a:pt x="0" y="0"/>
                </a:lnTo>
                <a:close/>
              </a:path>
            </a:pathLst>
          </a:custGeom>
          <a:solidFill>
            <a:srgbClr val="FAE9E7"/>
          </a:solidFill>
        </p:spPr>
        <p:txBody>
          <a:bodyPr wrap="square" lIns="0" tIns="0" rIns="0" bIns="0" rtlCol="0">
            <a:noAutofit/>
          </a:bodyPr>
          <a:lstStyle/>
          <a:p>
            <a:endParaRPr/>
          </a:p>
        </p:txBody>
      </p:sp>
      <p:sp>
        <p:nvSpPr>
          <p:cNvPr id="32" name="object 32"/>
          <p:cNvSpPr/>
          <p:nvPr/>
        </p:nvSpPr>
        <p:spPr>
          <a:xfrm>
            <a:off x="7199286" y="5533625"/>
            <a:ext cx="4541825" cy="951425"/>
          </a:xfrm>
          <a:custGeom>
            <a:avLst/>
            <a:gdLst/>
            <a:ahLst/>
            <a:cxnLst/>
            <a:rect l="l" t="t" r="r" b="b"/>
            <a:pathLst>
              <a:path w="4541825" h="951425">
                <a:moveTo>
                  <a:pt x="0" y="0"/>
                </a:moveTo>
                <a:lnTo>
                  <a:pt x="4541825" y="0"/>
                </a:lnTo>
                <a:lnTo>
                  <a:pt x="4541825" y="951425"/>
                </a:lnTo>
                <a:lnTo>
                  <a:pt x="0" y="951425"/>
                </a:lnTo>
                <a:lnTo>
                  <a:pt x="0" y="0"/>
                </a:lnTo>
                <a:close/>
              </a:path>
            </a:pathLst>
          </a:custGeom>
          <a:solidFill>
            <a:srgbClr val="FAE9E7"/>
          </a:solidFill>
        </p:spPr>
        <p:txBody>
          <a:bodyPr wrap="square" lIns="0" tIns="0" rIns="0" bIns="0" rtlCol="0">
            <a:noAutofit/>
          </a:bodyPr>
          <a:lstStyle/>
          <a:p>
            <a:endParaRPr/>
          </a:p>
        </p:txBody>
      </p:sp>
      <p:sp>
        <p:nvSpPr>
          <p:cNvPr id="33" name="object 33"/>
          <p:cNvSpPr/>
          <p:nvPr/>
        </p:nvSpPr>
        <p:spPr>
          <a:xfrm>
            <a:off x="681037" y="2100250"/>
            <a:ext cx="11066425" cy="0"/>
          </a:xfrm>
          <a:custGeom>
            <a:avLst/>
            <a:gdLst/>
            <a:ahLst/>
            <a:cxnLst/>
            <a:rect l="l" t="t" r="r" b="b"/>
            <a:pathLst>
              <a:path w="11066425">
                <a:moveTo>
                  <a:pt x="0" y="0"/>
                </a:moveTo>
                <a:lnTo>
                  <a:pt x="11066425" y="0"/>
                </a:lnTo>
              </a:path>
            </a:pathLst>
          </a:custGeom>
          <a:ln w="38100">
            <a:solidFill>
              <a:srgbClr val="FFFFFF"/>
            </a:solidFill>
          </a:ln>
        </p:spPr>
        <p:txBody>
          <a:bodyPr wrap="square" lIns="0" tIns="0" rIns="0" bIns="0" rtlCol="0">
            <a:noAutofit/>
          </a:bodyPr>
          <a:lstStyle/>
          <a:p>
            <a:endParaRPr/>
          </a:p>
        </p:txBody>
      </p:sp>
      <p:sp>
        <p:nvSpPr>
          <p:cNvPr id="15" name="object 15"/>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14" name="object 14"/>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3" name="object 13"/>
          <p:cNvSpPr/>
          <p:nvPr/>
        </p:nvSpPr>
        <p:spPr>
          <a:xfrm>
            <a:off x="762000" y="247650"/>
            <a:ext cx="10904537" cy="576262"/>
          </a:xfrm>
          <a:custGeom>
            <a:avLst/>
            <a:gdLst/>
            <a:ahLst/>
            <a:cxnLst/>
            <a:rect l="l" t="t" r="r" b="b"/>
            <a:pathLst>
              <a:path w="10904537" h="576262">
                <a:moveTo>
                  <a:pt x="0" y="0"/>
                </a:moveTo>
                <a:lnTo>
                  <a:pt x="10904537" y="0"/>
                </a:lnTo>
                <a:lnTo>
                  <a:pt x="10904537" y="576262"/>
                </a:lnTo>
                <a:lnTo>
                  <a:pt x="0" y="576262"/>
                </a:lnTo>
                <a:lnTo>
                  <a:pt x="0" y="0"/>
                </a:lnTo>
                <a:close/>
              </a:path>
            </a:pathLst>
          </a:custGeom>
          <a:solidFill>
            <a:srgbClr val="000000">
              <a:alpha val="0"/>
            </a:srgbClr>
          </a:solidFill>
        </p:spPr>
        <p:txBody>
          <a:bodyPr wrap="square" lIns="0" tIns="0" rIns="0" bIns="0" rtlCol="0">
            <a:noAutofit/>
          </a:bodyPr>
          <a:lstStyle/>
          <a:p>
            <a:endParaRPr/>
          </a:p>
        </p:txBody>
      </p:sp>
      <p:sp>
        <p:nvSpPr>
          <p:cNvPr id="12" name="object 12"/>
          <p:cNvSpPr txBox="1"/>
          <p:nvPr/>
        </p:nvSpPr>
        <p:spPr>
          <a:xfrm>
            <a:off x="3432845" y="866031"/>
            <a:ext cx="5613286" cy="355600"/>
          </a:xfrm>
          <a:prstGeom prst="rect">
            <a:avLst/>
          </a:prstGeom>
        </p:spPr>
        <p:txBody>
          <a:bodyPr wrap="square" lIns="0" tIns="16573" rIns="0" bIns="0" rtlCol="0">
            <a:noAutofit/>
          </a:bodyPr>
          <a:lstStyle/>
          <a:p>
            <a:pPr marL="12700">
              <a:lnSpc>
                <a:spcPts val="2610"/>
              </a:lnSpc>
            </a:pPr>
            <a:r>
              <a:rPr sz="2600" spc="-431" dirty="0" smtClean="0">
                <a:solidFill>
                  <a:srgbClr val="404040"/>
                </a:solidFill>
                <a:latin typeface="Times New Roman"/>
                <a:cs typeface="Times New Roman"/>
              </a:rPr>
              <a:t>LEMBAR KERJA REFLEKSI </a:t>
            </a:r>
            <a:r>
              <a:rPr sz="2600" spc="-431" dirty="0" smtClean="0">
                <a:solidFill>
                  <a:srgbClr val="933E00"/>
                </a:solidFill>
                <a:latin typeface="Times New Roman"/>
                <a:cs typeface="Times New Roman"/>
              </a:rPr>
              <a:t>Rencana Tindak Lanjut(RTL)</a:t>
            </a:r>
            <a:endParaRPr sz="2600">
              <a:latin typeface="Times New Roman"/>
              <a:cs typeface="Times New Roman"/>
            </a:endParaRPr>
          </a:p>
        </p:txBody>
      </p:sp>
      <p:sp>
        <p:nvSpPr>
          <p:cNvPr id="11" name="object 11"/>
          <p:cNvSpPr txBox="1"/>
          <p:nvPr/>
        </p:nvSpPr>
        <p:spPr>
          <a:xfrm>
            <a:off x="928828" y="2167909"/>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1.</a:t>
            </a:r>
            <a:endParaRPr sz="1900">
              <a:latin typeface="Times New Roman"/>
              <a:cs typeface="Times New Roman"/>
            </a:endParaRPr>
          </a:p>
        </p:txBody>
      </p:sp>
      <p:sp>
        <p:nvSpPr>
          <p:cNvPr id="10" name="object 10"/>
          <p:cNvSpPr txBox="1"/>
          <p:nvPr/>
        </p:nvSpPr>
        <p:spPr>
          <a:xfrm>
            <a:off x="1498587" y="2167909"/>
            <a:ext cx="3701364" cy="266700"/>
          </a:xfrm>
          <a:prstGeom prst="rect">
            <a:avLst/>
          </a:prstGeom>
        </p:spPr>
        <p:txBody>
          <a:bodyPr wrap="square" lIns="0" tIns="12700" rIns="0" bIns="0" rtlCol="0">
            <a:noAutofit/>
          </a:bodyPr>
          <a:lstStyle/>
          <a:p>
            <a:pPr marL="12700">
              <a:lnSpc>
                <a:spcPts val="2000"/>
              </a:lnSpc>
            </a:pPr>
            <a:r>
              <a:rPr sz="1900" spc="159" dirty="0" smtClean="0">
                <a:latin typeface="Times New Roman"/>
                <a:cs typeface="Times New Roman"/>
              </a:rPr>
              <a:t>Menurut anda mengapa penting</a:t>
            </a:r>
            <a:endParaRPr sz="1900">
              <a:latin typeface="Times New Roman"/>
              <a:cs typeface="Times New Roman"/>
            </a:endParaRPr>
          </a:p>
        </p:txBody>
      </p:sp>
      <p:sp>
        <p:nvSpPr>
          <p:cNvPr id="9" name="object 9"/>
          <p:cNvSpPr txBox="1"/>
          <p:nvPr/>
        </p:nvSpPr>
        <p:spPr>
          <a:xfrm>
            <a:off x="5325846" y="2167909"/>
            <a:ext cx="1343139" cy="266700"/>
          </a:xfrm>
          <a:prstGeom prst="rect">
            <a:avLst/>
          </a:prstGeom>
        </p:spPr>
        <p:txBody>
          <a:bodyPr wrap="square" lIns="0" tIns="12700" rIns="0" bIns="0" rtlCol="0">
            <a:noAutofit/>
          </a:bodyPr>
          <a:lstStyle/>
          <a:p>
            <a:pPr marL="12700">
              <a:lnSpc>
                <a:spcPts val="2000"/>
              </a:lnSpc>
            </a:pPr>
            <a:r>
              <a:rPr sz="1900" spc="199" dirty="0" smtClean="0">
                <a:latin typeface="Times New Roman"/>
                <a:cs typeface="Times New Roman"/>
              </a:rPr>
              <a:t>memahami</a:t>
            </a:r>
            <a:endParaRPr sz="1900">
              <a:latin typeface="Times New Roman"/>
              <a:cs typeface="Times New Roman"/>
            </a:endParaRPr>
          </a:p>
        </p:txBody>
      </p:sp>
      <p:sp>
        <p:nvSpPr>
          <p:cNvPr id="8" name="object 8"/>
          <p:cNvSpPr txBox="1"/>
          <p:nvPr/>
        </p:nvSpPr>
        <p:spPr>
          <a:xfrm>
            <a:off x="1498587" y="2457469"/>
            <a:ext cx="5450271" cy="845820"/>
          </a:xfrm>
          <a:prstGeom prst="rect">
            <a:avLst/>
          </a:prstGeom>
        </p:spPr>
        <p:txBody>
          <a:bodyPr wrap="square" lIns="0" tIns="12700" rIns="0" bIns="0" rtlCol="0">
            <a:noAutofit/>
          </a:bodyPr>
          <a:lstStyle/>
          <a:p>
            <a:pPr marL="12700" marR="28920">
              <a:lnSpc>
                <a:spcPts val="2000"/>
              </a:lnSpc>
            </a:pPr>
            <a:r>
              <a:rPr sz="1900" spc="119" dirty="0" smtClean="0">
                <a:latin typeface="Times New Roman"/>
                <a:cs typeface="Times New Roman"/>
              </a:rPr>
              <a:t>rambu-rambu penyusunan RTL yang  mengacu</a:t>
            </a:r>
            <a:endParaRPr sz="1900">
              <a:latin typeface="Times New Roman"/>
              <a:cs typeface="Times New Roman"/>
            </a:endParaRPr>
          </a:p>
          <a:p>
            <a:pPr marL="12700">
              <a:lnSpc>
                <a:spcPct val="100041"/>
              </a:lnSpc>
            </a:pPr>
            <a:r>
              <a:rPr sz="1900" spc="196" dirty="0" smtClean="0">
                <a:latin typeface="Times New Roman"/>
                <a:cs typeface="Times New Roman"/>
              </a:rPr>
              <a:t>pada</a:t>
            </a:r>
            <a:r>
              <a:rPr sz="1900" spc="50" dirty="0" smtClean="0">
                <a:latin typeface="Times New Roman"/>
                <a:cs typeface="Times New Roman"/>
              </a:rPr>
              <a:t> </a:t>
            </a:r>
            <a:r>
              <a:rPr sz="1900" spc="189" dirty="0" smtClean="0">
                <a:latin typeface="Times New Roman"/>
                <a:cs typeface="Times New Roman"/>
              </a:rPr>
              <a:t>pendekatan</a:t>
            </a:r>
            <a:r>
              <a:rPr sz="1900" spc="14" dirty="0" smtClean="0">
                <a:latin typeface="Times New Roman"/>
                <a:cs typeface="Times New Roman"/>
              </a:rPr>
              <a:t> </a:t>
            </a:r>
            <a:r>
              <a:rPr sz="1900" spc="-78" dirty="0" smtClean="0">
                <a:latin typeface="Times New Roman"/>
                <a:cs typeface="Times New Roman"/>
              </a:rPr>
              <a:t>SMART</a:t>
            </a:r>
            <a:r>
              <a:rPr sz="1900" spc="14" dirty="0" smtClean="0">
                <a:latin typeface="Times New Roman"/>
                <a:cs typeface="Times New Roman"/>
              </a:rPr>
              <a:t> </a:t>
            </a:r>
            <a:r>
              <a:rPr sz="1900" spc="165" dirty="0" smtClean="0">
                <a:latin typeface="Times New Roman"/>
                <a:cs typeface="Times New Roman"/>
              </a:rPr>
              <a:t>dalam</a:t>
            </a:r>
            <a:r>
              <a:rPr sz="1900" spc="14" dirty="0" smtClean="0">
                <a:latin typeface="Times New Roman"/>
                <a:cs typeface="Times New Roman"/>
              </a:rPr>
              <a:t> </a:t>
            </a:r>
            <a:r>
              <a:rPr sz="1900" spc="165" dirty="0" smtClean="0">
                <a:latin typeface="Times New Roman"/>
                <a:cs typeface="Times New Roman"/>
              </a:rPr>
              <a:t>merancang</a:t>
            </a:r>
            <a:r>
              <a:rPr sz="1900" spc="97" dirty="0" smtClean="0">
                <a:latin typeface="Times New Roman"/>
                <a:cs typeface="Times New Roman"/>
              </a:rPr>
              <a:t> </a:t>
            </a:r>
            <a:r>
              <a:rPr sz="1900" spc="209" dirty="0" smtClean="0">
                <a:latin typeface="Times New Roman"/>
                <a:cs typeface="Times New Roman"/>
              </a:rPr>
              <a:t>dan</a:t>
            </a:r>
            <a:r>
              <a:rPr sz="1900" spc="108" dirty="0" smtClean="0">
                <a:latin typeface="Times New Roman"/>
                <a:cs typeface="Times New Roman"/>
              </a:rPr>
              <a:t> </a:t>
            </a:r>
            <a:r>
              <a:rPr sz="1900" spc="160" dirty="0" smtClean="0">
                <a:latin typeface="Times New Roman"/>
                <a:cs typeface="Times New Roman"/>
              </a:rPr>
              <a:t>melaksanakan</a:t>
            </a:r>
            <a:r>
              <a:rPr sz="1900" spc="509" dirty="0" smtClean="0">
                <a:latin typeface="Times New Roman"/>
                <a:cs typeface="Times New Roman"/>
              </a:rPr>
              <a:t> </a:t>
            </a:r>
            <a:r>
              <a:rPr sz="1900" spc="0" dirty="0" smtClean="0">
                <a:latin typeface="Times New Roman"/>
                <a:cs typeface="Times New Roman"/>
              </a:rPr>
              <a:t>RTL?</a:t>
            </a:r>
            <a:endParaRPr sz="1900">
              <a:latin typeface="Times New Roman"/>
              <a:cs typeface="Times New Roman"/>
            </a:endParaRPr>
          </a:p>
        </p:txBody>
      </p:sp>
      <p:sp>
        <p:nvSpPr>
          <p:cNvPr id="7" name="object 7"/>
          <p:cNvSpPr txBox="1"/>
          <p:nvPr/>
        </p:nvSpPr>
        <p:spPr>
          <a:xfrm>
            <a:off x="928828" y="3408884"/>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2.</a:t>
            </a:r>
            <a:endParaRPr sz="1900">
              <a:latin typeface="Times New Roman"/>
              <a:cs typeface="Times New Roman"/>
            </a:endParaRPr>
          </a:p>
        </p:txBody>
      </p:sp>
      <p:sp>
        <p:nvSpPr>
          <p:cNvPr id="6" name="object 6"/>
          <p:cNvSpPr txBox="1"/>
          <p:nvPr/>
        </p:nvSpPr>
        <p:spPr>
          <a:xfrm>
            <a:off x="1498587" y="3408884"/>
            <a:ext cx="5550924" cy="845820"/>
          </a:xfrm>
          <a:prstGeom prst="rect">
            <a:avLst/>
          </a:prstGeom>
        </p:spPr>
        <p:txBody>
          <a:bodyPr wrap="square" lIns="0" tIns="12700" rIns="0" bIns="0" rtlCol="0">
            <a:noAutofit/>
          </a:bodyPr>
          <a:lstStyle/>
          <a:p>
            <a:pPr marL="12700" marR="28920">
              <a:lnSpc>
                <a:spcPts val="2000"/>
              </a:lnSpc>
            </a:pPr>
            <a:r>
              <a:rPr sz="1900" spc="142" dirty="0" smtClean="0">
                <a:latin typeface="Times New Roman"/>
                <a:cs typeface="Times New Roman"/>
              </a:rPr>
              <a:t>Menurut anda apa makna RTL dalam upaya</a:t>
            </a:r>
            <a:endParaRPr sz="1900">
              <a:latin typeface="Times New Roman"/>
              <a:cs typeface="Times New Roman"/>
            </a:endParaRPr>
          </a:p>
          <a:p>
            <a:pPr marL="12700">
              <a:lnSpc>
                <a:spcPct val="100041"/>
              </a:lnSpc>
            </a:pPr>
            <a:r>
              <a:rPr sz="1900" spc="157" dirty="0" smtClean="0">
                <a:latin typeface="Times New Roman"/>
                <a:cs typeface="Times New Roman"/>
              </a:rPr>
              <a:t>meraih</a:t>
            </a:r>
            <a:r>
              <a:rPr sz="1900" spc="67" dirty="0" smtClean="0">
                <a:latin typeface="Times New Roman"/>
                <a:cs typeface="Times New Roman"/>
              </a:rPr>
              <a:t> </a:t>
            </a:r>
            <a:r>
              <a:rPr sz="1900" spc="157" dirty="0" smtClean="0">
                <a:latin typeface="Times New Roman"/>
                <a:cs typeface="Times New Roman"/>
              </a:rPr>
              <a:t>impian</a:t>
            </a:r>
            <a:r>
              <a:rPr sz="1900" spc="-148" dirty="0" smtClean="0">
                <a:latin typeface="Times New Roman"/>
                <a:cs typeface="Times New Roman"/>
              </a:rPr>
              <a:t> </a:t>
            </a:r>
            <a:r>
              <a:rPr sz="1900" spc="146" dirty="0" smtClean="0">
                <a:latin typeface="Times New Roman"/>
                <a:cs typeface="Times New Roman"/>
              </a:rPr>
              <a:t>pekerjaan</a:t>
            </a:r>
            <a:r>
              <a:rPr sz="1900" spc="88" dirty="0" smtClean="0">
                <a:latin typeface="Times New Roman"/>
                <a:cs typeface="Times New Roman"/>
              </a:rPr>
              <a:t> </a:t>
            </a:r>
            <a:r>
              <a:rPr sz="1900" spc="141" dirty="0" smtClean="0">
                <a:latin typeface="Times New Roman"/>
                <a:cs typeface="Times New Roman"/>
              </a:rPr>
              <a:t>atau</a:t>
            </a:r>
            <a:r>
              <a:rPr sz="1900" spc="235" dirty="0" smtClean="0">
                <a:latin typeface="Times New Roman"/>
                <a:cs typeface="Times New Roman"/>
              </a:rPr>
              <a:t> </a:t>
            </a:r>
            <a:r>
              <a:rPr sz="1900" spc="134" dirty="0" smtClean="0">
                <a:latin typeface="Times New Roman"/>
                <a:cs typeface="Times New Roman"/>
              </a:rPr>
              <a:t>profesi</a:t>
            </a:r>
            <a:r>
              <a:rPr sz="1900" spc="-90" dirty="0" smtClean="0">
                <a:latin typeface="Times New Roman"/>
                <a:cs typeface="Times New Roman"/>
              </a:rPr>
              <a:t> </a:t>
            </a:r>
            <a:r>
              <a:rPr sz="1900" spc="0" dirty="0" smtClean="0">
                <a:latin typeface="Times New Roman"/>
                <a:cs typeface="Times New Roman"/>
              </a:rPr>
              <a:t>yang  </a:t>
            </a:r>
            <a:r>
              <a:rPr sz="1900" spc="39" dirty="0" smtClean="0">
                <a:latin typeface="Times New Roman"/>
                <a:cs typeface="Times New Roman"/>
              </a:rPr>
              <a:t> </a:t>
            </a:r>
            <a:r>
              <a:rPr sz="1900" spc="77" dirty="0" smtClean="0">
                <a:latin typeface="Times New Roman"/>
                <a:cs typeface="Times New Roman"/>
              </a:rPr>
              <a:t>ingin</a:t>
            </a:r>
            <a:r>
              <a:rPr sz="1900" spc="46" dirty="0" smtClean="0">
                <a:latin typeface="Times New Roman"/>
                <a:cs typeface="Times New Roman"/>
              </a:rPr>
              <a:t> </a:t>
            </a:r>
            <a:r>
              <a:rPr sz="1900" spc="132" dirty="0" smtClean="0">
                <a:latin typeface="Times New Roman"/>
                <a:cs typeface="Times New Roman"/>
              </a:rPr>
              <a:t>dicapai</a:t>
            </a:r>
            <a:r>
              <a:rPr sz="1900" spc="-150" dirty="0" smtClean="0">
                <a:latin typeface="Times New Roman"/>
                <a:cs typeface="Times New Roman"/>
              </a:rPr>
              <a:t> </a:t>
            </a:r>
            <a:r>
              <a:rPr sz="1900" spc="126" dirty="0" smtClean="0">
                <a:latin typeface="Times New Roman"/>
                <a:cs typeface="Times New Roman"/>
              </a:rPr>
              <a:t>setelah</a:t>
            </a:r>
            <a:r>
              <a:rPr sz="1900" spc="224" dirty="0" smtClean="0">
                <a:latin typeface="Times New Roman"/>
                <a:cs typeface="Times New Roman"/>
              </a:rPr>
              <a:t> </a:t>
            </a:r>
            <a:r>
              <a:rPr sz="1900" spc="0" dirty="0" smtClean="0">
                <a:latin typeface="Times New Roman"/>
                <a:cs typeface="Times New Roman"/>
              </a:rPr>
              <a:t>lulus </a:t>
            </a:r>
            <a:r>
              <a:rPr sz="1900" spc="19" dirty="0" smtClean="0">
                <a:latin typeface="Times New Roman"/>
                <a:cs typeface="Times New Roman"/>
              </a:rPr>
              <a:t> </a:t>
            </a:r>
            <a:r>
              <a:rPr sz="1900" spc="-68" dirty="0" smtClean="0">
                <a:latin typeface="Times New Roman"/>
                <a:cs typeface="Times New Roman"/>
              </a:rPr>
              <a:t>SMK</a:t>
            </a:r>
            <a:r>
              <a:rPr sz="1900" spc="14" dirty="0" smtClean="0">
                <a:latin typeface="Times New Roman"/>
                <a:cs typeface="Times New Roman"/>
              </a:rPr>
              <a:t> </a:t>
            </a:r>
            <a:r>
              <a:rPr sz="1900" spc="0" dirty="0" smtClean="0">
                <a:latin typeface="Times New Roman"/>
                <a:cs typeface="Times New Roman"/>
              </a:rPr>
              <a:t>?</a:t>
            </a:r>
            <a:endParaRPr sz="1900">
              <a:latin typeface="Times New Roman"/>
              <a:cs typeface="Times New Roman"/>
            </a:endParaRPr>
          </a:p>
        </p:txBody>
      </p:sp>
      <p:sp>
        <p:nvSpPr>
          <p:cNvPr id="5" name="object 5"/>
          <p:cNvSpPr txBox="1"/>
          <p:nvPr/>
        </p:nvSpPr>
        <p:spPr>
          <a:xfrm>
            <a:off x="928828" y="4360309"/>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3.</a:t>
            </a:r>
            <a:endParaRPr sz="1900">
              <a:latin typeface="Times New Roman"/>
              <a:cs typeface="Times New Roman"/>
            </a:endParaRPr>
          </a:p>
        </p:txBody>
      </p:sp>
      <p:sp>
        <p:nvSpPr>
          <p:cNvPr id="4" name="object 4"/>
          <p:cNvSpPr txBox="1"/>
          <p:nvPr/>
        </p:nvSpPr>
        <p:spPr>
          <a:xfrm>
            <a:off x="1498587" y="4360309"/>
            <a:ext cx="5251254" cy="1135380"/>
          </a:xfrm>
          <a:prstGeom prst="rect">
            <a:avLst/>
          </a:prstGeom>
        </p:spPr>
        <p:txBody>
          <a:bodyPr wrap="square" lIns="0" tIns="12700" rIns="0" bIns="0" rtlCol="0">
            <a:noAutofit/>
          </a:bodyPr>
          <a:lstStyle/>
          <a:p>
            <a:pPr marL="12700" marR="28920">
              <a:lnSpc>
                <a:spcPts val="2000"/>
              </a:lnSpc>
            </a:pPr>
            <a:r>
              <a:rPr sz="1900" spc="165" dirty="0" smtClean="0">
                <a:latin typeface="Times New Roman"/>
                <a:cs typeface="Times New Roman"/>
              </a:rPr>
              <a:t>Menurut anda seberapa besar keyakinan</a:t>
            </a:r>
            <a:endParaRPr sz="1900">
              <a:latin typeface="Times New Roman"/>
              <a:cs typeface="Times New Roman"/>
            </a:endParaRPr>
          </a:p>
          <a:p>
            <a:pPr marL="12700">
              <a:lnSpc>
                <a:spcPct val="100041"/>
              </a:lnSpc>
            </a:pPr>
            <a:r>
              <a:rPr sz="1900" spc="150" dirty="0" smtClean="0">
                <a:latin typeface="Times New Roman"/>
                <a:cs typeface="Times New Roman"/>
              </a:rPr>
              <a:t>keberhasilan</a:t>
            </a:r>
            <a:r>
              <a:rPr sz="1900" spc="413" dirty="0" smtClean="0">
                <a:latin typeface="Times New Roman"/>
                <a:cs typeface="Times New Roman"/>
              </a:rPr>
              <a:t> </a:t>
            </a:r>
            <a:r>
              <a:rPr sz="1900" spc="169" dirty="0" smtClean="0">
                <a:latin typeface="Times New Roman"/>
                <a:cs typeface="Times New Roman"/>
              </a:rPr>
              <a:t>anda</a:t>
            </a:r>
            <a:r>
              <a:rPr sz="1900" spc="157" dirty="0" smtClean="0">
                <a:latin typeface="Times New Roman"/>
                <a:cs typeface="Times New Roman"/>
              </a:rPr>
              <a:t> </a:t>
            </a:r>
            <a:r>
              <a:rPr sz="1900" spc="175" dirty="0" smtClean="0">
                <a:latin typeface="Times New Roman"/>
                <a:cs typeface="Times New Roman"/>
              </a:rPr>
              <a:t>dalam</a:t>
            </a:r>
            <a:r>
              <a:rPr sz="1900" spc="-31" dirty="0" smtClean="0">
                <a:latin typeface="Times New Roman"/>
                <a:cs typeface="Times New Roman"/>
              </a:rPr>
              <a:t> </a:t>
            </a:r>
            <a:r>
              <a:rPr sz="1900" spc="175" dirty="0" smtClean="0">
                <a:latin typeface="Times New Roman"/>
                <a:cs typeface="Times New Roman"/>
              </a:rPr>
              <a:t>merancang</a:t>
            </a:r>
            <a:r>
              <a:rPr sz="1900" spc="14" dirty="0" smtClean="0">
                <a:latin typeface="Times New Roman"/>
                <a:cs typeface="Times New Roman"/>
              </a:rPr>
              <a:t> </a:t>
            </a:r>
            <a:r>
              <a:rPr sz="1900" spc="209" dirty="0" smtClean="0">
                <a:latin typeface="Times New Roman"/>
                <a:cs typeface="Times New Roman"/>
              </a:rPr>
              <a:t>dan</a:t>
            </a:r>
            <a:r>
              <a:rPr sz="1900" spc="108" dirty="0" smtClean="0">
                <a:latin typeface="Times New Roman"/>
                <a:cs typeface="Times New Roman"/>
              </a:rPr>
              <a:t> </a:t>
            </a:r>
            <a:r>
              <a:rPr sz="1900" spc="160" dirty="0" smtClean="0">
                <a:latin typeface="Times New Roman"/>
                <a:cs typeface="Times New Roman"/>
              </a:rPr>
              <a:t>melaksanakan</a:t>
            </a:r>
            <a:r>
              <a:rPr sz="1900" spc="14" dirty="0" smtClean="0">
                <a:latin typeface="Times New Roman"/>
                <a:cs typeface="Times New Roman"/>
              </a:rPr>
              <a:t> </a:t>
            </a:r>
            <a:r>
              <a:rPr sz="1900" spc="-131" dirty="0" smtClean="0">
                <a:latin typeface="Times New Roman"/>
                <a:cs typeface="Times New Roman"/>
              </a:rPr>
              <a:t>RTL</a:t>
            </a:r>
            <a:r>
              <a:rPr sz="1900" spc="14" dirty="0" smtClean="0">
                <a:latin typeface="Times New Roman"/>
                <a:cs typeface="Times New Roman"/>
              </a:rPr>
              <a:t> </a:t>
            </a:r>
            <a:r>
              <a:rPr sz="1900" spc="100" dirty="0" smtClean="0">
                <a:latin typeface="Times New Roman"/>
                <a:cs typeface="Times New Roman"/>
              </a:rPr>
              <a:t>(proyek</a:t>
            </a:r>
            <a:r>
              <a:rPr sz="1900" spc="13" dirty="0" smtClean="0">
                <a:latin typeface="Times New Roman"/>
                <a:cs typeface="Times New Roman"/>
              </a:rPr>
              <a:t> </a:t>
            </a:r>
            <a:r>
              <a:rPr sz="1900" spc="133" dirty="0" smtClean="0">
                <a:latin typeface="Times New Roman"/>
                <a:cs typeface="Times New Roman"/>
              </a:rPr>
              <a:t>perubahan,</a:t>
            </a:r>
            <a:r>
              <a:rPr sz="1900" spc="552" dirty="0" smtClean="0">
                <a:latin typeface="Times New Roman"/>
                <a:cs typeface="Times New Roman"/>
              </a:rPr>
              <a:t> </a:t>
            </a:r>
            <a:r>
              <a:rPr sz="1900" i="1" spc="145" dirty="0" smtClean="0">
                <a:latin typeface="Times New Roman"/>
                <a:cs typeface="Times New Roman"/>
              </a:rPr>
              <a:t>change</a:t>
            </a:r>
            <a:r>
              <a:rPr sz="1900" i="1" spc="75" dirty="0" smtClean="0">
                <a:latin typeface="Times New Roman"/>
                <a:cs typeface="Times New Roman"/>
              </a:rPr>
              <a:t> </a:t>
            </a:r>
            <a:r>
              <a:rPr sz="1900" i="1" spc="0" dirty="0" smtClean="0">
                <a:latin typeface="Times New Roman"/>
                <a:cs typeface="Times New Roman"/>
              </a:rPr>
              <a:t>projec</a:t>
            </a:r>
            <a:r>
              <a:rPr sz="1900" i="1" spc="4" dirty="0" smtClean="0">
                <a:latin typeface="Times New Roman"/>
                <a:cs typeface="Times New Roman"/>
              </a:rPr>
              <a:t>t</a:t>
            </a:r>
            <a:r>
              <a:rPr sz="1900" spc="0" dirty="0" smtClean="0">
                <a:latin typeface="Times New Roman"/>
                <a:cs typeface="Times New Roman"/>
              </a:rPr>
              <a:t>)</a:t>
            </a:r>
            <a:r>
              <a:rPr sz="1900" spc="368" dirty="0" smtClean="0">
                <a:latin typeface="Times New Roman"/>
                <a:cs typeface="Times New Roman"/>
              </a:rPr>
              <a:t> </a:t>
            </a:r>
            <a:r>
              <a:rPr sz="1900" spc="158" dirty="0" smtClean="0">
                <a:latin typeface="Times New Roman"/>
                <a:cs typeface="Times New Roman"/>
              </a:rPr>
              <a:t>anda?</a:t>
            </a:r>
            <a:endParaRPr sz="1900">
              <a:latin typeface="Times New Roman"/>
              <a:cs typeface="Times New Roman"/>
            </a:endParaRPr>
          </a:p>
        </p:txBody>
      </p:sp>
      <p:sp>
        <p:nvSpPr>
          <p:cNvPr id="3" name="object 3"/>
          <p:cNvSpPr txBox="1"/>
          <p:nvPr/>
        </p:nvSpPr>
        <p:spPr>
          <a:xfrm>
            <a:off x="928828" y="5601284"/>
            <a:ext cx="262597" cy="266700"/>
          </a:xfrm>
          <a:prstGeom prst="rect">
            <a:avLst/>
          </a:prstGeom>
        </p:spPr>
        <p:txBody>
          <a:bodyPr wrap="square" lIns="0" tIns="12700" rIns="0" bIns="0" rtlCol="0">
            <a:noAutofit/>
          </a:bodyPr>
          <a:lstStyle/>
          <a:p>
            <a:pPr marL="12700">
              <a:lnSpc>
                <a:spcPts val="2000"/>
              </a:lnSpc>
            </a:pPr>
            <a:r>
              <a:rPr sz="1900" spc="77" dirty="0" smtClean="0">
                <a:latin typeface="Times New Roman"/>
                <a:cs typeface="Times New Roman"/>
              </a:rPr>
              <a:t>4.</a:t>
            </a:r>
            <a:endParaRPr sz="1900">
              <a:latin typeface="Times New Roman"/>
              <a:cs typeface="Times New Roman"/>
            </a:endParaRPr>
          </a:p>
        </p:txBody>
      </p:sp>
      <p:sp>
        <p:nvSpPr>
          <p:cNvPr id="2" name="object 2"/>
          <p:cNvSpPr txBox="1"/>
          <p:nvPr/>
        </p:nvSpPr>
        <p:spPr>
          <a:xfrm>
            <a:off x="1498587" y="5601284"/>
            <a:ext cx="5404459" cy="845820"/>
          </a:xfrm>
          <a:prstGeom prst="rect">
            <a:avLst/>
          </a:prstGeom>
        </p:spPr>
        <p:txBody>
          <a:bodyPr wrap="square" lIns="0" tIns="12700" rIns="0" bIns="0" rtlCol="0">
            <a:noAutofit/>
          </a:bodyPr>
          <a:lstStyle/>
          <a:p>
            <a:pPr marL="12700">
              <a:lnSpc>
                <a:spcPts val="2000"/>
              </a:lnSpc>
            </a:pPr>
            <a:r>
              <a:rPr sz="1900" spc="133" dirty="0" smtClean="0">
                <a:latin typeface="Times New Roman"/>
                <a:cs typeface="Times New Roman"/>
              </a:rPr>
              <a:t>Menurut anda kompetensi apa yang  perlu anda</a:t>
            </a:r>
            <a:endParaRPr sz="1900">
              <a:latin typeface="Times New Roman"/>
              <a:cs typeface="Times New Roman"/>
            </a:endParaRPr>
          </a:p>
          <a:p>
            <a:pPr marL="12700" marR="5957">
              <a:lnSpc>
                <a:spcPct val="100041"/>
              </a:lnSpc>
            </a:pPr>
            <a:r>
              <a:rPr sz="1900" spc="135" dirty="0" smtClean="0">
                <a:latin typeface="Times New Roman"/>
                <a:cs typeface="Times New Roman"/>
              </a:rPr>
              <a:t>tingkatkan</a:t>
            </a:r>
            <a:r>
              <a:rPr sz="1900" spc="-65" dirty="0" smtClean="0">
                <a:latin typeface="Times New Roman"/>
                <a:cs typeface="Times New Roman"/>
              </a:rPr>
              <a:t> </a:t>
            </a:r>
            <a:r>
              <a:rPr sz="1900" spc="137" dirty="0" smtClean="0">
                <a:latin typeface="Times New Roman"/>
                <a:cs typeface="Times New Roman"/>
              </a:rPr>
              <a:t>agar</a:t>
            </a:r>
            <a:r>
              <a:rPr sz="1900" spc="79" dirty="0" smtClean="0">
                <a:latin typeface="Times New Roman"/>
                <a:cs typeface="Times New Roman"/>
              </a:rPr>
              <a:t> </a:t>
            </a:r>
            <a:r>
              <a:rPr sz="1900" spc="0" dirty="0" smtClean="0">
                <a:latin typeface="Times New Roman"/>
                <a:cs typeface="Times New Roman"/>
              </a:rPr>
              <a:t>RTL/(proyek </a:t>
            </a:r>
            <a:r>
              <a:rPr sz="1900" spc="40" dirty="0" smtClean="0">
                <a:latin typeface="Times New Roman"/>
                <a:cs typeface="Times New Roman"/>
              </a:rPr>
              <a:t> </a:t>
            </a:r>
            <a:r>
              <a:rPr sz="1900" spc="133" dirty="0" smtClean="0">
                <a:latin typeface="Times New Roman"/>
                <a:cs typeface="Times New Roman"/>
              </a:rPr>
              <a:t>perubahan,</a:t>
            </a:r>
            <a:r>
              <a:rPr sz="1900" spc="557" dirty="0" smtClean="0">
                <a:latin typeface="Times New Roman"/>
                <a:cs typeface="Times New Roman"/>
              </a:rPr>
              <a:t> </a:t>
            </a:r>
            <a:r>
              <a:rPr sz="1900" i="1" spc="145" dirty="0" smtClean="0">
                <a:latin typeface="Times New Roman"/>
                <a:cs typeface="Times New Roman"/>
              </a:rPr>
              <a:t>change</a:t>
            </a:r>
            <a:r>
              <a:rPr sz="1900" i="1" spc="75" dirty="0" smtClean="0">
                <a:latin typeface="Times New Roman"/>
                <a:cs typeface="Times New Roman"/>
              </a:rPr>
              <a:t> </a:t>
            </a:r>
            <a:r>
              <a:rPr sz="1900" i="1" spc="0" dirty="0" smtClean="0">
                <a:latin typeface="Times New Roman"/>
                <a:cs typeface="Times New Roman"/>
              </a:rPr>
              <a:t>projec</a:t>
            </a:r>
            <a:r>
              <a:rPr sz="1900" i="1" spc="4" dirty="0" smtClean="0">
                <a:latin typeface="Times New Roman"/>
                <a:cs typeface="Times New Roman"/>
              </a:rPr>
              <a:t>t</a:t>
            </a:r>
            <a:r>
              <a:rPr sz="1900" spc="0" dirty="0" smtClean="0">
                <a:latin typeface="Times New Roman"/>
                <a:cs typeface="Times New Roman"/>
              </a:rPr>
              <a:t>) </a:t>
            </a:r>
            <a:r>
              <a:rPr sz="1900" spc="388" dirty="0" smtClean="0">
                <a:latin typeface="Times New Roman"/>
                <a:cs typeface="Times New Roman"/>
              </a:rPr>
              <a:t> </a:t>
            </a:r>
            <a:r>
              <a:rPr sz="1900" spc="113" dirty="0" smtClean="0">
                <a:latin typeface="Times New Roman"/>
                <a:cs typeface="Times New Roman"/>
              </a:rPr>
              <a:t>berhasil?</a:t>
            </a:r>
            <a:endParaRPr sz="1900">
              <a:latin typeface="Times New Roman"/>
              <a:cs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33" name="object 33"/>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31" name="object 31"/>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0" name="object 30"/>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3" name="object 13"/>
          <p:cNvSpPr/>
          <p:nvPr/>
        </p:nvSpPr>
        <p:spPr>
          <a:xfrm>
            <a:off x="569912" y="729615"/>
            <a:ext cx="709600" cy="436995"/>
          </a:xfrm>
          <a:custGeom>
            <a:avLst/>
            <a:gdLst/>
            <a:ahLst/>
            <a:cxnLst/>
            <a:rect l="l" t="t" r="r" b="b"/>
            <a:pathLst>
              <a:path w="709600" h="436995">
                <a:moveTo>
                  <a:pt x="0" y="0"/>
                </a:moveTo>
                <a:lnTo>
                  <a:pt x="709600" y="0"/>
                </a:lnTo>
                <a:lnTo>
                  <a:pt x="709600" y="436995"/>
                </a:lnTo>
                <a:lnTo>
                  <a:pt x="0" y="436995"/>
                </a:lnTo>
                <a:lnTo>
                  <a:pt x="0" y="0"/>
                </a:lnTo>
                <a:close/>
              </a:path>
            </a:pathLst>
          </a:custGeom>
          <a:solidFill>
            <a:srgbClr val="E74C22"/>
          </a:solidFill>
        </p:spPr>
        <p:txBody>
          <a:bodyPr wrap="square" lIns="0" tIns="0" rIns="0" bIns="0" rtlCol="0">
            <a:noAutofit/>
          </a:bodyPr>
          <a:lstStyle/>
          <a:p>
            <a:endParaRPr/>
          </a:p>
        </p:txBody>
      </p:sp>
      <p:sp>
        <p:nvSpPr>
          <p:cNvPr id="14" name="object 14"/>
          <p:cNvSpPr/>
          <p:nvPr/>
        </p:nvSpPr>
        <p:spPr>
          <a:xfrm>
            <a:off x="1279512" y="729615"/>
            <a:ext cx="6386499" cy="436995"/>
          </a:xfrm>
          <a:custGeom>
            <a:avLst/>
            <a:gdLst/>
            <a:ahLst/>
            <a:cxnLst/>
            <a:rect l="l" t="t" r="r" b="b"/>
            <a:pathLst>
              <a:path w="6386499" h="436995">
                <a:moveTo>
                  <a:pt x="0" y="0"/>
                </a:moveTo>
                <a:lnTo>
                  <a:pt x="6386499" y="0"/>
                </a:lnTo>
                <a:lnTo>
                  <a:pt x="6386499" y="436995"/>
                </a:lnTo>
                <a:lnTo>
                  <a:pt x="0" y="436995"/>
                </a:lnTo>
                <a:lnTo>
                  <a:pt x="0" y="0"/>
                </a:lnTo>
                <a:close/>
              </a:path>
            </a:pathLst>
          </a:custGeom>
          <a:solidFill>
            <a:srgbClr val="E74C22"/>
          </a:solidFill>
        </p:spPr>
        <p:txBody>
          <a:bodyPr wrap="square" lIns="0" tIns="0" rIns="0" bIns="0" rtlCol="0">
            <a:noAutofit/>
          </a:bodyPr>
          <a:lstStyle/>
          <a:p>
            <a:endParaRPr/>
          </a:p>
        </p:txBody>
      </p:sp>
      <p:sp>
        <p:nvSpPr>
          <p:cNvPr id="15" name="object 15"/>
          <p:cNvSpPr/>
          <p:nvPr/>
        </p:nvSpPr>
        <p:spPr>
          <a:xfrm>
            <a:off x="7666011" y="729615"/>
            <a:ext cx="3956050" cy="436995"/>
          </a:xfrm>
          <a:custGeom>
            <a:avLst/>
            <a:gdLst/>
            <a:ahLst/>
            <a:cxnLst/>
            <a:rect l="l" t="t" r="r" b="b"/>
            <a:pathLst>
              <a:path w="3956050" h="436995">
                <a:moveTo>
                  <a:pt x="0" y="0"/>
                </a:moveTo>
                <a:lnTo>
                  <a:pt x="3956050" y="0"/>
                </a:lnTo>
                <a:lnTo>
                  <a:pt x="3956050" y="436995"/>
                </a:lnTo>
                <a:lnTo>
                  <a:pt x="0" y="436995"/>
                </a:lnTo>
                <a:lnTo>
                  <a:pt x="0" y="0"/>
                </a:lnTo>
                <a:close/>
              </a:path>
            </a:pathLst>
          </a:custGeom>
          <a:solidFill>
            <a:srgbClr val="E74C22"/>
          </a:solidFill>
        </p:spPr>
        <p:txBody>
          <a:bodyPr wrap="square" lIns="0" tIns="0" rIns="0" bIns="0" rtlCol="0">
            <a:noAutofit/>
          </a:bodyPr>
          <a:lstStyle/>
          <a:p>
            <a:endParaRPr/>
          </a:p>
        </p:txBody>
      </p:sp>
      <p:sp>
        <p:nvSpPr>
          <p:cNvPr id="16" name="object 16"/>
          <p:cNvSpPr/>
          <p:nvPr/>
        </p:nvSpPr>
        <p:spPr>
          <a:xfrm>
            <a:off x="569912" y="1165975"/>
            <a:ext cx="709600" cy="804850"/>
          </a:xfrm>
          <a:custGeom>
            <a:avLst/>
            <a:gdLst/>
            <a:ahLst/>
            <a:cxnLst/>
            <a:rect l="l" t="t" r="r" b="b"/>
            <a:pathLst>
              <a:path w="709600" h="804850">
                <a:moveTo>
                  <a:pt x="0" y="0"/>
                </a:moveTo>
                <a:lnTo>
                  <a:pt x="709600" y="0"/>
                </a:lnTo>
                <a:lnTo>
                  <a:pt x="709600" y="804850"/>
                </a:lnTo>
                <a:lnTo>
                  <a:pt x="0" y="804850"/>
                </a:lnTo>
                <a:lnTo>
                  <a:pt x="0" y="0"/>
                </a:lnTo>
                <a:close/>
              </a:path>
            </a:pathLst>
          </a:custGeom>
          <a:solidFill>
            <a:srgbClr val="F6D0CC"/>
          </a:solidFill>
        </p:spPr>
        <p:txBody>
          <a:bodyPr wrap="square" lIns="0" tIns="0" rIns="0" bIns="0" rtlCol="0">
            <a:noAutofit/>
          </a:bodyPr>
          <a:lstStyle/>
          <a:p>
            <a:endParaRPr/>
          </a:p>
        </p:txBody>
      </p:sp>
      <p:sp>
        <p:nvSpPr>
          <p:cNvPr id="17" name="object 17"/>
          <p:cNvSpPr/>
          <p:nvPr/>
        </p:nvSpPr>
        <p:spPr>
          <a:xfrm>
            <a:off x="1279512" y="1165975"/>
            <a:ext cx="6386499" cy="804850"/>
          </a:xfrm>
          <a:custGeom>
            <a:avLst/>
            <a:gdLst/>
            <a:ahLst/>
            <a:cxnLst/>
            <a:rect l="l" t="t" r="r" b="b"/>
            <a:pathLst>
              <a:path w="6386499" h="804850">
                <a:moveTo>
                  <a:pt x="0" y="0"/>
                </a:moveTo>
                <a:lnTo>
                  <a:pt x="6386499" y="0"/>
                </a:lnTo>
                <a:lnTo>
                  <a:pt x="6386499" y="804850"/>
                </a:lnTo>
                <a:lnTo>
                  <a:pt x="0" y="804850"/>
                </a:lnTo>
                <a:lnTo>
                  <a:pt x="0" y="0"/>
                </a:lnTo>
                <a:close/>
              </a:path>
            </a:pathLst>
          </a:custGeom>
          <a:solidFill>
            <a:srgbClr val="F6D0CC"/>
          </a:solidFill>
        </p:spPr>
        <p:txBody>
          <a:bodyPr wrap="square" lIns="0" tIns="0" rIns="0" bIns="0" rtlCol="0">
            <a:noAutofit/>
          </a:bodyPr>
          <a:lstStyle/>
          <a:p>
            <a:endParaRPr/>
          </a:p>
        </p:txBody>
      </p:sp>
      <p:sp>
        <p:nvSpPr>
          <p:cNvPr id="18" name="object 18"/>
          <p:cNvSpPr/>
          <p:nvPr/>
        </p:nvSpPr>
        <p:spPr>
          <a:xfrm>
            <a:off x="7666011" y="1165975"/>
            <a:ext cx="3956050" cy="804850"/>
          </a:xfrm>
          <a:custGeom>
            <a:avLst/>
            <a:gdLst/>
            <a:ahLst/>
            <a:cxnLst/>
            <a:rect l="l" t="t" r="r" b="b"/>
            <a:pathLst>
              <a:path w="3956050" h="804850">
                <a:moveTo>
                  <a:pt x="0" y="0"/>
                </a:moveTo>
                <a:lnTo>
                  <a:pt x="3956050" y="0"/>
                </a:lnTo>
                <a:lnTo>
                  <a:pt x="3956050" y="804850"/>
                </a:lnTo>
                <a:lnTo>
                  <a:pt x="0" y="804850"/>
                </a:lnTo>
                <a:lnTo>
                  <a:pt x="0" y="0"/>
                </a:lnTo>
                <a:close/>
              </a:path>
            </a:pathLst>
          </a:custGeom>
          <a:solidFill>
            <a:srgbClr val="F6D0CC"/>
          </a:solidFill>
        </p:spPr>
        <p:txBody>
          <a:bodyPr wrap="square" lIns="0" tIns="0" rIns="0" bIns="0" rtlCol="0">
            <a:noAutofit/>
          </a:bodyPr>
          <a:lstStyle/>
          <a:p>
            <a:endParaRPr/>
          </a:p>
        </p:txBody>
      </p:sp>
      <p:sp>
        <p:nvSpPr>
          <p:cNvPr id="19" name="object 19"/>
          <p:cNvSpPr/>
          <p:nvPr/>
        </p:nvSpPr>
        <p:spPr>
          <a:xfrm>
            <a:off x="569912" y="1970825"/>
            <a:ext cx="709600" cy="831850"/>
          </a:xfrm>
          <a:custGeom>
            <a:avLst/>
            <a:gdLst/>
            <a:ahLst/>
            <a:cxnLst/>
            <a:rect l="l" t="t" r="r" b="b"/>
            <a:pathLst>
              <a:path w="709600" h="831850">
                <a:moveTo>
                  <a:pt x="0" y="0"/>
                </a:moveTo>
                <a:lnTo>
                  <a:pt x="709600" y="0"/>
                </a:lnTo>
                <a:lnTo>
                  <a:pt x="709600" y="831850"/>
                </a:lnTo>
                <a:lnTo>
                  <a:pt x="0" y="831850"/>
                </a:lnTo>
                <a:lnTo>
                  <a:pt x="0" y="0"/>
                </a:lnTo>
                <a:close/>
              </a:path>
            </a:pathLst>
          </a:custGeom>
          <a:solidFill>
            <a:srgbClr val="FAE9E7"/>
          </a:solidFill>
        </p:spPr>
        <p:txBody>
          <a:bodyPr wrap="square" lIns="0" tIns="0" rIns="0" bIns="0" rtlCol="0">
            <a:noAutofit/>
          </a:bodyPr>
          <a:lstStyle/>
          <a:p>
            <a:endParaRPr/>
          </a:p>
        </p:txBody>
      </p:sp>
      <p:sp>
        <p:nvSpPr>
          <p:cNvPr id="20" name="object 20"/>
          <p:cNvSpPr/>
          <p:nvPr/>
        </p:nvSpPr>
        <p:spPr>
          <a:xfrm>
            <a:off x="1279512" y="1970825"/>
            <a:ext cx="6386499" cy="831850"/>
          </a:xfrm>
          <a:custGeom>
            <a:avLst/>
            <a:gdLst/>
            <a:ahLst/>
            <a:cxnLst/>
            <a:rect l="l" t="t" r="r" b="b"/>
            <a:pathLst>
              <a:path w="6386499" h="831850">
                <a:moveTo>
                  <a:pt x="0" y="0"/>
                </a:moveTo>
                <a:lnTo>
                  <a:pt x="6386499" y="0"/>
                </a:lnTo>
                <a:lnTo>
                  <a:pt x="6386499" y="831850"/>
                </a:lnTo>
                <a:lnTo>
                  <a:pt x="0" y="831850"/>
                </a:lnTo>
                <a:lnTo>
                  <a:pt x="0" y="0"/>
                </a:lnTo>
                <a:close/>
              </a:path>
            </a:pathLst>
          </a:custGeom>
          <a:solidFill>
            <a:srgbClr val="FAE9E7"/>
          </a:solidFill>
        </p:spPr>
        <p:txBody>
          <a:bodyPr wrap="square" lIns="0" tIns="0" rIns="0" bIns="0" rtlCol="0">
            <a:noAutofit/>
          </a:bodyPr>
          <a:lstStyle/>
          <a:p>
            <a:endParaRPr/>
          </a:p>
        </p:txBody>
      </p:sp>
      <p:sp>
        <p:nvSpPr>
          <p:cNvPr id="21" name="object 21"/>
          <p:cNvSpPr/>
          <p:nvPr/>
        </p:nvSpPr>
        <p:spPr>
          <a:xfrm>
            <a:off x="7666011" y="1970825"/>
            <a:ext cx="3956050" cy="831850"/>
          </a:xfrm>
          <a:custGeom>
            <a:avLst/>
            <a:gdLst/>
            <a:ahLst/>
            <a:cxnLst/>
            <a:rect l="l" t="t" r="r" b="b"/>
            <a:pathLst>
              <a:path w="3956050" h="831850">
                <a:moveTo>
                  <a:pt x="0" y="0"/>
                </a:moveTo>
                <a:lnTo>
                  <a:pt x="3956050" y="0"/>
                </a:lnTo>
                <a:lnTo>
                  <a:pt x="3956050" y="831850"/>
                </a:lnTo>
                <a:lnTo>
                  <a:pt x="0" y="831850"/>
                </a:lnTo>
                <a:lnTo>
                  <a:pt x="0" y="0"/>
                </a:lnTo>
                <a:close/>
              </a:path>
            </a:pathLst>
          </a:custGeom>
          <a:solidFill>
            <a:srgbClr val="FAE9E7"/>
          </a:solidFill>
        </p:spPr>
        <p:txBody>
          <a:bodyPr wrap="square" lIns="0" tIns="0" rIns="0" bIns="0" rtlCol="0">
            <a:noAutofit/>
          </a:bodyPr>
          <a:lstStyle/>
          <a:p>
            <a:endParaRPr/>
          </a:p>
        </p:txBody>
      </p:sp>
      <p:sp>
        <p:nvSpPr>
          <p:cNvPr id="22" name="object 22"/>
          <p:cNvSpPr/>
          <p:nvPr/>
        </p:nvSpPr>
        <p:spPr>
          <a:xfrm>
            <a:off x="569912" y="2802675"/>
            <a:ext cx="709600" cy="710175"/>
          </a:xfrm>
          <a:custGeom>
            <a:avLst/>
            <a:gdLst/>
            <a:ahLst/>
            <a:cxnLst/>
            <a:rect l="l" t="t" r="r" b="b"/>
            <a:pathLst>
              <a:path w="709600" h="710175">
                <a:moveTo>
                  <a:pt x="0" y="0"/>
                </a:moveTo>
                <a:lnTo>
                  <a:pt x="709600" y="0"/>
                </a:lnTo>
                <a:lnTo>
                  <a:pt x="709600" y="710175"/>
                </a:lnTo>
                <a:lnTo>
                  <a:pt x="0" y="710175"/>
                </a:lnTo>
                <a:lnTo>
                  <a:pt x="0" y="0"/>
                </a:lnTo>
                <a:close/>
              </a:path>
            </a:pathLst>
          </a:custGeom>
          <a:solidFill>
            <a:srgbClr val="F6D0CC"/>
          </a:solidFill>
        </p:spPr>
        <p:txBody>
          <a:bodyPr wrap="square" lIns="0" tIns="0" rIns="0" bIns="0" rtlCol="0">
            <a:noAutofit/>
          </a:bodyPr>
          <a:lstStyle/>
          <a:p>
            <a:endParaRPr/>
          </a:p>
        </p:txBody>
      </p:sp>
      <p:sp>
        <p:nvSpPr>
          <p:cNvPr id="23" name="object 23"/>
          <p:cNvSpPr/>
          <p:nvPr/>
        </p:nvSpPr>
        <p:spPr>
          <a:xfrm>
            <a:off x="1279512" y="2802675"/>
            <a:ext cx="6386499" cy="710175"/>
          </a:xfrm>
          <a:custGeom>
            <a:avLst/>
            <a:gdLst/>
            <a:ahLst/>
            <a:cxnLst/>
            <a:rect l="l" t="t" r="r" b="b"/>
            <a:pathLst>
              <a:path w="6386499" h="710175">
                <a:moveTo>
                  <a:pt x="0" y="0"/>
                </a:moveTo>
                <a:lnTo>
                  <a:pt x="6386499" y="0"/>
                </a:lnTo>
                <a:lnTo>
                  <a:pt x="6386499" y="710175"/>
                </a:lnTo>
                <a:lnTo>
                  <a:pt x="0" y="710175"/>
                </a:lnTo>
                <a:lnTo>
                  <a:pt x="0" y="0"/>
                </a:lnTo>
                <a:close/>
              </a:path>
            </a:pathLst>
          </a:custGeom>
          <a:solidFill>
            <a:srgbClr val="F6D0CC"/>
          </a:solidFill>
        </p:spPr>
        <p:txBody>
          <a:bodyPr wrap="square" lIns="0" tIns="0" rIns="0" bIns="0" rtlCol="0">
            <a:noAutofit/>
          </a:bodyPr>
          <a:lstStyle/>
          <a:p>
            <a:endParaRPr/>
          </a:p>
        </p:txBody>
      </p:sp>
      <p:sp>
        <p:nvSpPr>
          <p:cNvPr id="24" name="object 24"/>
          <p:cNvSpPr/>
          <p:nvPr/>
        </p:nvSpPr>
        <p:spPr>
          <a:xfrm>
            <a:off x="7666011" y="2802675"/>
            <a:ext cx="3956050" cy="710175"/>
          </a:xfrm>
          <a:custGeom>
            <a:avLst/>
            <a:gdLst/>
            <a:ahLst/>
            <a:cxnLst/>
            <a:rect l="l" t="t" r="r" b="b"/>
            <a:pathLst>
              <a:path w="3956050" h="710175">
                <a:moveTo>
                  <a:pt x="0" y="0"/>
                </a:moveTo>
                <a:lnTo>
                  <a:pt x="3956050" y="0"/>
                </a:lnTo>
                <a:lnTo>
                  <a:pt x="3956050" y="710175"/>
                </a:lnTo>
                <a:lnTo>
                  <a:pt x="0" y="710175"/>
                </a:lnTo>
                <a:lnTo>
                  <a:pt x="0" y="0"/>
                </a:lnTo>
                <a:close/>
              </a:path>
            </a:pathLst>
          </a:custGeom>
          <a:solidFill>
            <a:srgbClr val="F6D0CC"/>
          </a:solidFill>
        </p:spPr>
        <p:txBody>
          <a:bodyPr wrap="square" lIns="0" tIns="0" rIns="0" bIns="0" rtlCol="0">
            <a:noAutofit/>
          </a:bodyPr>
          <a:lstStyle/>
          <a:p>
            <a:endParaRPr/>
          </a:p>
        </p:txBody>
      </p:sp>
      <p:sp>
        <p:nvSpPr>
          <p:cNvPr id="25" name="object 25"/>
          <p:cNvSpPr/>
          <p:nvPr/>
        </p:nvSpPr>
        <p:spPr>
          <a:xfrm>
            <a:off x="569912" y="3512850"/>
            <a:ext cx="709600" cy="831850"/>
          </a:xfrm>
          <a:custGeom>
            <a:avLst/>
            <a:gdLst/>
            <a:ahLst/>
            <a:cxnLst/>
            <a:rect l="l" t="t" r="r" b="b"/>
            <a:pathLst>
              <a:path w="709600" h="831850">
                <a:moveTo>
                  <a:pt x="0" y="0"/>
                </a:moveTo>
                <a:lnTo>
                  <a:pt x="709600" y="0"/>
                </a:lnTo>
                <a:lnTo>
                  <a:pt x="709600" y="831850"/>
                </a:lnTo>
                <a:lnTo>
                  <a:pt x="0" y="831850"/>
                </a:lnTo>
                <a:lnTo>
                  <a:pt x="0" y="0"/>
                </a:lnTo>
                <a:close/>
              </a:path>
            </a:pathLst>
          </a:custGeom>
          <a:solidFill>
            <a:srgbClr val="FAE9E7"/>
          </a:solidFill>
        </p:spPr>
        <p:txBody>
          <a:bodyPr wrap="square" lIns="0" tIns="0" rIns="0" bIns="0" rtlCol="0">
            <a:noAutofit/>
          </a:bodyPr>
          <a:lstStyle/>
          <a:p>
            <a:endParaRPr/>
          </a:p>
        </p:txBody>
      </p:sp>
      <p:sp>
        <p:nvSpPr>
          <p:cNvPr id="26" name="object 26"/>
          <p:cNvSpPr/>
          <p:nvPr/>
        </p:nvSpPr>
        <p:spPr>
          <a:xfrm>
            <a:off x="1279512" y="3512850"/>
            <a:ext cx="6386499" cy="831850"/>
          </a:xfrm>
          <a:custGeom>
            <a:avLst/>
            <a:gdLst/>
            <a:ahLst/>
            <a:cxnLst/>
            <a:rect l="l" t="t" r="r" b="b"/>
            <a:pathLst>
              <a:path w="6386499" h="831850">
                <a:moveTo>
                  <a:pt x="0" y="0"/>
                </a:moveTo>
                <a:lnTo>
                  <a:pt x="6386499" y="0"/>
                </a:lnTo>
                <a:lnTo>
                  <a:pt x="6386499" y="831850"/>
                </a:lnTo>
                <a:lnTo>
                  <a:pt x="0" y="831850"/>
                </a:lnTo>
                <a:lnTo>
                  <a:pt x="0" y="0"/>
                </a:lnTo>
                <a:close/>
              </a:path>
            </a:pathLst>
          </a:custGeom>
          <a:solidFill>
            <a:srgbClr val="FAE9E7"/>
          </a:solidFill>
        </p:spPr>
        <p:txBody>
          <a:bodyPr wrap="square" lIns="0" tIns="0" rIns="0" bIns="0" rtlCol="0">
            <a:noAutofit/>
          </a:bodyPr>
          <a:lstStyle/>
          <a:p>
            <a:endParaRPr/>
          </a:p>
        </p:txBody>
      </p:sp>
      <p:sp>
        <p:nvSpPr>
          <p:cNvPr id="27" name="object 27"/>
          <p:cNvSpPr/>
          <p:nvPr/>
        </p:nvSpPr>
        <p:spPr>
          <a:xfrm>
            <a:off x="7666011" y="3512850"/>
            <a:ext cx="3956050" cy="831850"/>
          </a:xfrm>
          <a:custGeom>
            <a:avLst/>
            <a:gdLst/>
            <a:ahLst/>
            <a:cxnLst/>
            <a:rect l="l" t="t" r="r" b="b"/>
            <a:pathLst>
              <a:path w="3956050" h="831850">
                <a:moveTo>
                  <a:pt x="0" y="0"/>
                </a:moveTo>
                <a:lnTo>
                  <a:pt x="3956050" y="0"/>
                </a:lnTo>
                <a:lnTo>
                  <a:pt x="3956050" y="831850"/>
                </a:lnTo>
                <a:lnTo>
                  <a:pt x="0" y="831850"/>
                </a:lnTo>
                <a:lnTo>
                  <a:pt x="0" y="0"/>
                </a:lnTo>
                <a:close/>
              </a:path>
            </a:pathLst>
          </a:custGeom>
          <a:solidFill>
            <a:srgbClr val="FAE9E7"/>
          </a:solidFill>
        </p:spPr>
        <p:txBody>
          <a:bodyPr wrap="square" lIns="0" tIns="0" rIns="0" bIns="0" rtlCol="0">
            <a:noAutofit/>
          </a:bodyPr>
          <a:lstStyle/>
          <a:p>
            <a:endParaRPr/>
          </a:p>
        </p:txBody>
      </p:sp>
      <p:sp>
        <p:nvSpPr>
          <p:cNvPr id="28" name="object 28"/>
          <p:cNvSpPr/>
          <p:nvPr/>
        </p:nvSpPr>
        <p:spPr>
          <a:xfrm>
            <a:off x="563562" y="1165975"/>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29" name="object 29"/>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12" name="object 12"/>
          <p:cNvSpPr txBox="1"/>
          <p:nvPr/>
        </p:nvSpPr>
        <p:spPr>
          <a:xfrm>
            <a:off x="4656768" y="299865"/>
            <a:ext cx="2928298" cy="355600"/>
          </a:xfrm>
          <a:prstGeom prst="rect">
            <a:avLst/>
          </a:prstGeom>
        </p:spPr>
        <p:txBody>
          <a:bodyPr wrap="square" lIns="0" tIns="16573" rIns="0" bIns="0" rtlCol="0">
            <a:noAutofit/>
          </a:bodyPr>
          <a:lstStyle/>
          <a:p>
            <a:pPr marL="12700">
              <a:lnSpc>
                <a:spcPts val="2610"/>
              </a:lnSpc>
            </a:pPr>
            <a:r>
              <a:rPr sz="2600" spc="-179" dirty="0" smtClean="0">
                <a:solidFill>
                  <a:srgbClr val="404040"/>
                </a:solidFill>
                <a:latin typeface="Times New Roman"/>
                <a:cs typeface="Times New Roman"/>
              </a:rPr>
              <a:t>Lembar refleksi </a:t>
            </a:r>
            <a:r>
              <a:rPr sz="2600" spc="-179" dirty="0" smtClean="0">
                <a:solidFill>
                  <a:srgbClr val="933E00"/>
                </a:solidFill>
                <a:latin typeface="Times New Roman"/>
                <a:cs typeface="Times New Roman"/>
              </a:rPr>
              <a:t>guru smk</a:t>
            </a:r>
            <a:endParaRPr sz="2600">
              <a:latin typeface="Times New Roman"/>
              <a:cs typeface="Times New Roman"/>
            </a:endParaRPr>
          </a:p>
        </p:txBody>
      </p:sp>
      <p:sp>
        <p:nvSpPr>
          <p:cNvPr id="11" name="object 11"/>
          <p:cNvSpPr txBox="1"/>
          <p:nvPr/>
        </p:nvSpPr>
        <p:spPr>
          <a:xfrm>
            <a:off x="806075" y="2050233"/>
            <a:ext cx="275082" cy="279400"/>
          </a:xfrm>
          <a:prstGeom prst="rect">
            <a:avLst/>
          </a:prstGeom>
        </p:spPr>
        <p:txBody>
          <a:bodyPr wrap="square" lIns="0" tIns="13335" rIns="0" bIns="0" rtlCol="0">
            <a:noAutofit/>
          </a:bodyPr>
          <a:lstStyle/>
          <a:p>
            <a:pPr marL="12700">
              <a:lnSpc>
                <a:spcPts val="2100"/>
              </a:lnSpc>
            </a:pPr>
            <a:r>
              <a:rPr sz="2000" spc="81" dirty="0" smtClean="0">
                <a:latin typeface="Times New Roman"/>
                <a:cs typeface="Times New Roman"/>
              </a:rPr>
              <a:t>2.</a:t>
            </a:r>
            <a:endParaRPr sz="2000">
              <a:latin typeface="Times New Roman"/>
              <a:cs typeface="Times New Roman"/>
            </a:endParaRPr>
          </a:p>
        </p:txBody>
      </p:sp>
      <p:sp>
        <p:nvSpPr>
          <p:cNvPr id="10" name="object 10"/>
          <p:cNvSpPr txBox="1"/>
          <p:nvPr/>
        </p:nvSpPr>
        <p:spPr>
          <a:xfrm>
            <a:off x="1381112" y="2050233"/>
            <a:ext cx="6115558" cy="279400"/>
          </a:xfrm>
          <a:prstGeom prst="rect">
            <a:avLst/>
          </a:prstGeom>
        </p:spPr>
        <p:txBody>
          <a:bodyPr wrap="square" lIns="0" tIns="13335" rIns="0" bIns="0" rtlCol="0">
            <a:noAutofit/>
          </a:bodyPr>
          <a:lstStyle/>
          <a:p>
            <a:pPr marL="12700">
              <a:lnSpc>
                <a:spcPts val="2100"/>
              </a:lnSpc>
            </a:pPr>
            <a:r>
              <a:rPr sz="2000" spc="145" dirty="0" smtClean="0">
                <a:latin typeface="Times New Roman"/>
                <a:cs typeface="Times New Roman"/>
              </a:rPr>
              <a:t>Menurut anda, apakah aktiﬁtas tema telah berjalan</a:t>
            </a:r>
            <a:endParaRPr sz="2000">
              <a:latin typeface="Times New Roman"/>
              <a:cs typeface="Times New Roman"/>
            </a:endParaRPr>
          </a:p>
        </p:txBody>
      </p:sp>
      <p:sp>
        <p:nvSpPr>
          <p:cNvPr id="9" name="object 9"/>
          <p:cNvSpPr txBox="1"/>
          <p:nvPr/>
        </p:nvSpPr>
        <p:spPr>
          <a:xfrm>
            <a:off x="806075" y="2882083"/>
            <a:ext cx="275082" cy="279400"/>
          </a:xfrm>
          <a:prstGeom prst="rect">
            <a:avLst/>
          </a:prstGeom>
        </p:spPr>
        <p:txBody>
          <a:bodyPr wrap="square" lIns="0" tIns="13335" rIns="0" bIns="0" rtlCol="0">
            <a:noAutofit/>
          </a:bodyPr>
          <a:lstStyle/>
          <a:p>
            <a:pPr marL="12700">
              <a:lnSpc>
                <a:spcPts val="2100"/>
              </a:lnSpc>
            </a:pPr>
            <a:r>
              <a:rPr sz="2000" spc="81" dirty="0" smtClean="0">
                <a:latin typeface="Times New Roman"/>
                <a:cs typeface="Times New Roman"/>
              </a:rPr>
              <a:t>3.</a:t>
            </a:r>
            <a:endParaRPr sz="2000">
              <a:latin typeface="Times New Roman"/>
              <a:cs typeface="Times New Roman"/>
            </a:endParaRPr>
          </a:p>
        </p:txBody>
      </p:sp>
      <p:sp>
        <p:nvSpPr>
          <p:cNvPr id="8" name="object 8"/>
          <p:cNvSpPr txBox="1"/>
          <p:nvPr/>
        </p:nvSpPr>
        <p:spPr>
          <a:xfrm>
            <a:off x="1381112" y="2882083"/>
            <a:ext cx="5652008" cy="584200"/>
          </a:xfrm>
          <a:prstGeom prst="rect">
            <a:avLst/>
          </a:prstGeom>
        </p:spPr>
        <p:txBody>
          <a:bodyPr wrap="square" lIns="0" tIns="13335" rIns="0" bIns="0" rtlCol="0">
            <a:noAutofit/>
          </a:bodyPr>
          <a:lstStyle/>
          <a:p>
            <a:pPr marL="12700">
              <a:lnSpc>
                <a:spcPts val="2100"/>
              </a:lnSpc>
            </a:pPr>
            <a:r>
              <a:rPr sz="2000" spc="148" dirty="0" smtClean="0">
                <a:latin typeface="Times New Roman"/>
                <a:cs typeface="Times New Roman"/>
              </a:rPr>
              <a:t>Menurut anda, apa saja  kendala dan hambatan</a:t>
            </a:r>
            <a:endParaRPr sz="2000">
              <a:latin typeface="Times New Roman"/>
              <a:cs typeface="Times New Roman"/>
            </a:endParaRPr>
          </a:p>
          <a:p>
            <a:pPr marL="12700" marR="38100">
              <a:lnSpc>
                <a:spcPct val="95825"/>
              </a:lnSpc>
            </a:pPr>
            <a:r>
              <a:rPr sz="2000" spc="130" dirty="0" smtClean="0">
                <a:latin typeface="Times New Roman"/>
                <a:cs typeface="Times New Roman"/>
              </a:rPr>
              <a:t>dalam melaksanakan aktiﬁtas tema ini ?</a:t>
            </a:r>
            <a:endParaRPr sz="2000">
              <a:latin typeface="Times New Roman"/>
              <a:cs typeface="Times New Roman"/>
            </a:endParaRPr>
          </a:p>
        </p:txBody>
      </p:sp>
      <p:sp>
        <p:nvSpPr>
          <p:cNvPr id="7" name="object 7"/>
          <p:cNvSpPr txBox="1"/>
          <p:nvPr/>
        </p:nvSpPr>
        <p:spPr>
          <a:xfrm>
            <a:off x="806075" y="3592258"/>
            <a:ext cx="275082" cy="279400"/>
          </a:xfrm>
          <a:prstGeom prst="rect">
            <a:avLst/>
          </a:prstGeom>
        </p:spPr>
        <p:txBody>
          <a:bodyPr wrap="square" lIns="0" tIns="13335" rIns="0" bIns="0" rtlCol="0">
            <a:noAutofit/>
          </a:bodyPr>
          <a:lstStyle/>
          <a:p>
            <a:pPr marL="12700">
              <a:lnSpc>
                <a:spcPts val="2100"/>
              </a:lnSpc>
            </a:pPr>
            <a:r>
              <a:rPr sz="2000" spc="81" dirty="0" smtClean="0">
                <a:latin typeface="Times New Roman"/>
                <a:cs typeface="Times New Roman"/>
              </a:rPr>
              <a:t>4.</a:t>
            </a:r>
            <a:endParaRPr sz="2000">
              <a:latin typeface="Times New Roman"/>
              <a:cs typeface="Times New Roman"/>
            </a:endParaRPr>
          </a:p>
        </p:txBody>
      </p:sp>
      <p:sp>
        <p:nvSpPr>
          <p:cNvPr id="6" name="object 6"/>
          <p:cNvSpPr txBox="1"/>
          <p:nvPr/>
        </p:nvSpPr>
        <p:spPr>
          <a:xfrm>
            <a:off x="1381112" y="3592258"/>
            <a:ext cx="6099302" cy="279400"/>
          </a:xfrm>
          <a:prstGeom prst="rect">
            <a:avLst/>
          </a:prstGeom>
        </p:spPr>
        <p:txBody>
          <a:bodyPr wrap="square" lIns="0" tIns="13335" rIns="0" bIns="0" rtlCol="0">
            <a:noAutofit/>
          </a:bodyPr>
          <a:lstStyle/>
          <a:p>
            <a:pPr marL="12700">
              <a:lnSpc>
                <a:spcPts val="2100"/>
              </a:lnSpc>
            </a:pPr>
            <a:r>
              <a:rPr sz="2000" spc="138" dirty="0" smtClean="0">
                <a:latin typeface="Times New Roman"/>
                <a:cs typeface="Times New Roman"/>
              </a:rPr>
              <a:t>Menurut anda, apakah pesan dimensi Proﬁl Pelajar</a:t>
            </a:r>
            <a:endParaRPr sz="2000">
              <a:latin typeface="Times New Roman"/>
              <a:cs typeface="Times New Roman"/>
            </a:endParaRPr>
          </a:p>
        </p:txBody>
      </p:sp>
      <p:sp>
        <p:nvSpPr>
          <p:cNvPr id="5" name="object 5"/>
          <p:cNvSpPr txBox="1"/>
          <p:nvPr/>
        </p:nvSpPr>
        <p:spPr>
          <a:xfrm>
            <a:off x="569912" y="957320"/>
            <a:ext cx="11052150" cy="1013505"/>
          </a:xfrm>
          <a:prstGeom prst="rect">
            <a:avLst/>
          </a:prstGeom>
        </p:spPr>
        <p:txBody>
          <a:bodyPr wrap="square" lIns="0" tIns="0" rIns="0" bIns="0" rtlCol="0">
            <a:noAutofit/>
          </a:bodyPr>
          <a:lstStyle/>
          <a:p>
            <a:pPr>
              <a:lnSpc>
                <a:spcPts val="1000"/>
              </a:lnSpc>
            </a:pPr>
            <a:endParaRPr sz="1000"/>
          </a:p>
          <a:p>
            <a:pPr marL="823900" marR="4644698" indent="-575036">
              <a:lnSpc>
                <a:spcPct val="100041"/>
              </a:lnSpc>
              <a:spcBef>
                <a:spcPts val="1070"/>
              </a:spcBef>
              <a:tabLst>
                <a:tab pos="812800" algn="l"/>
              </a:tabLst>
            </a:pPr>
            <a:r>
              <a:rPr sz="2000" dirty="0" smtClean="0">
                <a:latin typeface="Times New Roman"/>
                <a:cs typeface="Times New Roman"/>
              </a:rPr>
              <a:t>1.</a:t>
            </a:r>
            <a:r>
              <a:rPr sz="2000" spc="-334" dirty="0" smtClean="0">
                <a:latin typeface="Times New Roman"/>
                <a:cs typeface="Times New Roman"/>
              </a:rPr>
              <a:t> </a:t>
            </a:r>
            <a:r>
              <a:rPr sz="2000" spc="0" dirty="0" smtClean="0">
                <a:latin typeface="Times New Roman"/>
                <a:cs typeface="Times New Roman"/>
              </a:rPr>
              <a:t>	</a:t>
            </a:r>
            <a:r>
              <a:rPr sz="2000" spc="195" dirty="0" smtClean="0">
                <a:latin typeface="Times New Roman"/>
                <a:cs typeface="Times New Roman"/>
              </a:rPr>
              <a:t>Menurut</a:t>
            </a:r>
            <a:r>
              <a:rPr sz="2000" spc="-117" dirty="0" smtClean="0">
                <a:latin typeface="Times New Roman"/>
                <a:cs typeface="Times New Roman"/>
              </a:rPr>
              <a:t> </a:t>
            </a:r>
            <a:r>
              <a:rPr sz="2000" spc="187" dirty="0" smtClean="0">
                <a:latin typeface="Times New Roman"/>
                <a:cs typeface="Times New Roman"/>
              </a:rPr>
              <a:t>anda</a:t>
            </a:r>
            <a:r>
              <a:rPr sz="2000" spc="133" dirty="0" smtClean="0">
                <a:latin typeface="Times New Roman"/>
                <a:cs typeface="Times New Roman"/>
              </a:rPr>
              <a:t> </a:t>
            </a:r>
            <a:r>
              <a:rPr sz="2000" spc="187" dirty="0" smtClean="0">
                <a:latin typeface="Times New Roman"/>
                <a:cs typeface="Times New Roman"/>
              </a:rPr>
              <a:t>apakah</a:t>
            </a:r>
            <a:r>
              <a:rPr sz="2000" spc="19" dirty="0" smtClean="0">
                <a:latin typeface="Times New Roman"/>
                <a:cs typeface="Times New Roman"/>
              </a:rPr>
              <a:t> </a:t>
            </a:r>
            <a:r>
              <a:rPr sz="2000" spc="195" dirty="0" smtClean="0">
                <a:latin typeface="Times New Roman"/>
                <a:cs typeface="Times New Roman"/>
              </a:rPr>
              <a:t>metode</a:t>
            </a:r>
            <a:r>
              <a:rPr sz="2000" spc="137" dirty="0" smtClean="0">
                <a:latin typeface="Times New Roman"/>
                <a:cs typeface="Times New Roman"/>
              </a:rPr>
              <a:t> </a:t>
            </a:r>
            <a:r>
              <a:rPr sz="2000" spc="0" dirty="0" smtClean="0">
                <a:latin typeface="Times New Roman"/>
                <a:cs typeface="Times New Roman"/>
              </a:rPr>
              <a:t>yang </a:t>
            </a:r>
            <a:r>
              <a:rPr sz="2000" spc="25" dirty="0" smtClean="0">
                <a:latin typeface="Times New Roman"/>
                <a:cs typeface="Times New Roman"/>
              </a:rPr>
              <a:t> </a:t>
            </a:r>
            <a:r>
              <a:rPr sz="2000" spc="156" dirty="0" smtClean="0">
                <a:latin typeface="Times New Roman"/>
                <a:cs typeface="Times New Roman"/>
              </a:rPr>
              <a:t>digunakan</a:t>
            </a:r>
            <a:r>
              <a:rPr sz="2000" spc="84" dirty="0" smtClean="0">
                <a:latin typeface="Times New Roman"/>
                <a:cs typeface="Times New Roman"/>
              </a:rPr>
              <a:t> </a:t>
            </a:r>
            <a:r>
              <a:rPr sz="2000" spc="144" dirty="0" smtClean="0">
                <a:latin typeface="Times New Roman"/>
                <a:cs typeface="Times New Roman"/>
              </a:rPr>
              <a:t>untuk</a:t>
            </a:r>
            <a:r>
              <a:rPr sz="2000" spc="156" dirty="0" smtClean="0">
                <a:latin typeface="Times New Roman"/>
                <a:cs typeface="Times New Roman"/>
              </a:rPr>
              <a:t> </a:t>
            </a:r>
            <a:r>
              <a:rPr sz="2000" spc="152" dirty="0" smtClean="0">
                <a:latin typeface="Times New Roman"/>
                <a:cs typeface="Times New Roman"/>
              </a:rPr>
              <a:t>mencapai</a:t>
            </a:r>
            <a:r>
              <a:rPr sz="2000" spc="172" dirty="0" smtClean="0">
                <a:latin typeface="Times New Roman"/>
                <a:cs typeface="Times New Roman"/>
              </a:rPr>
              <a:t> </a:t>
            </a:r>
            <a:r>
              <a:rPr sz="2000" spc="132" dirty="0" smtClean="0">
                <a:latin typeface="Times New Roman"/>
                <a:cs typeface="Times New Roman"/>
              </a:rPr>
              <a:t>tujuan</a:t>
            </a:r>
            <a:r>
              <a:rPr sz="2000" spc="219" dirty="0" smtClean="0">
                <a:latin typeface="Times New Roman"/>
                <a:cs typeface="Times New Roman"/>
              </a:rPr>
              <a:t> </a:t>
            </a:r>
            <a:r>
              <a:rPr sz="2000" spc="119" dirty="0" smtClean="0">
                <a:latin typeface="Times New Roman"/>
                <a:cs typeface="Times New Roman"/>
              </a:rPr>
              <a:t>aktivitas</a:t>
            </a:r>
            <a:r>
              <a:rPr sz="2000" spc="-182" dirty="0" smtClean="0">
                <a:latin typeface="Times New Roman"/>
                <a:cs typeface="Times New Roman"/>
              </a:rPr>
              <a:t> </a:t>
            </a:r>
            <a:r>
              <a:rPr sz="2000" spc="123" dirty="0" smtClean="0">
                <a:latin typeface="Times New Roman"/>
                <a:cs typeface="Times New Roman"/>
              </a:rPr>
              <a:t>telah</a:t>
            </a:r>
            <a:r>
              <a:rPr sz="2000" spc="175" dirty="0" smtClean="0">
                <a:latin typeface="Times New Roman"/>
                <a:cs typeface="Times New Roman"/>
              </a:rPr>
              <a:t> </a:t>
            </a:r>
            <a:r>
              <a:rPr sz="2000" spc="129" dirty="0" smtClean="0">
                <a:latin typeface="Times New Roman"/>
                <a:cs typeface="Times New Roman"/>
              </a:rPr>
              <a:t>sesuai</a:t>
            </a:r>
            <a:r>
              <a:rPr sz="2000" spc="215" dirty="0" smtClean="0">
                <a:latin typeface="Times New Roman"/>
                <a:cs typeface="Times New Roman"/>
              </a:rPr>
              <a:t> </a:t>
            </a:r>
            <a:r>
              <a:rPr sz="2000" spc="0" dirty="0" smtClean="0">
                <a:latin typeface="Times New Roman"/>
                <a:cs typeface="Times New Roman"/>
              </a:rPr>
              <a:t>?</a:t>
            </a:r>
            <a:endParaRPr sz="2000">
              <a:latin typeface="Times New Roman"/>
              <a:cs typeface="Times New Roman"/>
            </a:endParaRPr>
          </a:p>
        </p:txBody>
      </p:sp>
      <p:sp>
        <p:nvSpPr>
          <p:cNvPr id="4" name="object 4"/>
          <p:cNvSpPr txBox="1"/>
          <p:nvPr/>
        </p:nvSpPr>
        <p:spPr>
          <a:xfrm>
            <a:off x="569912" y="1970825"/>
            <a:ext cx="11052150" cy="831850"/>
          </a:xfrm>
          <a:prstGeom prst="rect">
            <a:avLst/>
          </a:prstGeom>
        </p:spPr>
        <p:txBody>
          <a:bodyPr wrap="square" lIns="0" tIns="3532" rIns="0" bIns="0" rtlCol="0">
            <a:noAutofit/>
          </a:bodyPr>
          <a:lstStyle/>
          <a:p>
            <a:pPr>
              <a:lnSpc>
                <a:spcPts val="800"/>
              </a:lnSpc>
            </a:pPr>
            <a:endParaRPr sz="800"/>
          </a:p>
          <a:p>
            <a:pPr marL="823900">
              <a:lnSpc>
                <a:spcPct val="95825"/>
              </a:lnSpc>
              <a:spcBef>
                <a:spcPts val="2000"/>
              </a:spcBef>
            </a:pPr>
            <a:r>
              <a:rPr sz="2000" spc="92" dirty="0" smtClean="0">
                <a:latin typeface="Times New Roman"/>
                <a:cs typeface="Times New Roman"/>
              </a:rPr>
              <a:t>sesuai dengan alur  ? Jelaskan !</a:t>
            </a:r>
            <a:endParaRPr sz="2000">
              <a:latin typeface="Times New Roman"/>
              <a:cs typeface="Times New Roman"/>
            </a:endParaRPr>
          </a:p>
        </p:txBody>
      </p:sp>
      <p:sp>
        <p:nvSpPr>
          <p:cNvPr id="3" name="object 3"/>
          <p:cNvSpPr txBox="1"/>
          <p:nvPr/>
        </p:nvSpPr>
        <p:spPr>
          <a:xfrm>
            <a:off x="569912" y="2802675"/>
            <a:ext cx="11052150" cy="710175"/>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69912" y="3512850"/>
            <a:ext cx="11052150" cy="831850"/>
          </a:xfrm>
          <a:prstGeom prst="rect">
            <a:avLst/>
          </a:prstGeom>
        </p:spPr>
        <p:txBody>
          <a:bodyPr wrap="square" lIns="0" tIns="3532" rIns="0" bIns="0" rtlCol="0">
            <a:noAutofit/>
          </a:bodyPr>
          <a:lstStyle/>
          <a:p>
            <a:pPr>
              <a:lnSpc>
                <a:spcPts val="800"/>
              </a:lnSpc>
            </a:pPr>
            <a:endParaRPr sz="800"/>
          </a:p>
          <a:p>
            <a:pPr marL="823900">
              <a:lnSpc>
                <a:spcPct val="95825"/>
              </a:lnSpc>
              <a:spcBef>
                <a:spcPts val="2000"/>
              </a:spcBef>
            </a:pPr>
            <a:r>
              <a:rPr sz="2000" spc="131" dirty="0" smtClean="0">
                <a:latin typeface="Times New Roman"/>
                <a:cs typeface="Times New Roman"/>
              </a:rPr>
              <a:t>Pancasila sudah tercapai ?</a:t>
            </a:r>
            <a:endParaRPr sz="2000">
              <a:latin typeface="Times New Roman"/>
              <a:cs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41"/>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42" name="object 42"/>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40" name="object 40"/>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39" name="object 39"/>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22" name="object 22"/>
          <p:cNvSpPr/>
          <p:nvPr/>
        </p:nvSpPr>
        <p:spPr>
          <a:xfrm>
            <a:off x="569912" y="729615"/>
            <a:ext cx="709600" cy="436995"/>
          </a:xfrm>
          <a:custGeom>
            <a:avLst/>
            <a:gdLst/>
            <a:ahLst/>
            <a:cxnLst/>
            <a:rect l="l" t="t" r="r" b="b"/>
            <a:pathLst>
              <a:path w="709600" h="436995">
                <a:moveTo>
                  <a:pt x="0" y="0"/>
                </a:moveTo>
                <a:lnTo>
                  <a:pt x="709600" y="0"/>
                </a:lnTo>
                <a:lnTo>
                  <a:pt x="709600" y="436995"/>
                </a:lnTo>
                <a:lnTo>
                  <a:pt x="0" y="436995"/>
                </a:lnTo>
                <a:lnTo>
                  <a:pt x="0" y="0"/>
                </a:lnTo>
                <a:close/>
              </a:path>
            </a:pathLst>
          </a:custGeom>
          <a:solidFill>
            <a:srgbClr val="E74C22"/>
          </a:solidFill>
        </p:spPr>
        <p:txBody>
          <a:bodyPr wrap="square" lIns="0" tIns="0" rIns="0" bIns="0" rtlCol="0">
            <a:noAutofit/>
          </a:bodyPr>
          <a:lstStyle/>
          <a:p>
            <a:endParaRPr/>
          </a:p>
        </p:txBody>
      </p:sp>
      <p:sp>
        <p:nvSpPr>
          <p:cNvPr id="23" name="object 23"/>
          <p:cNvSpPr/>
          <p:nvPr/>
        </p:nvSpPr>
        <p:spPr>
          <a:xfrm>
            <a:off x="1279512" y="729615"/>
            <a:ext cx="6386499" cy="436995"/>
          </a:xfrm>
          <a:custGeom>
            <a:avLst/>
            <a:gdLst/>
            <a:ahLst/>
            <a:cxnLst/>
            <a:rect l="l" t="t" r="r" b="b"/>
            <a:pathLst>
              <a:path w="6386499" h="436995">
                <a:moveTo>
                  <a:pt x="0" y="0"/>
                </a:moveTo>
                <a:lnTo>
                  <a:pt x="6386499" y="0"/>
                </a:lnTo>
                <a:lnTo>
                  <a:pt x="6386499" y="436995"/>
                </a:lnTo>
                <a:lnTo>
                  <a:pt x="0" y="436995"/>
                </a:lnTo>
                <a:lnTo>
                  <a:pt x="0" y="0"/>
                </a:lnTo>
                <a:close/>
              </a:path>
            </a:pathLst>
          </a:custGeom>
          <a:solidFill>
            <a:srgbClr val="E74C22"/>
          </a:solidFill>
        </p:spPr>
        <p:txBody>
          <a:bodyPr wrap="square" lIns="0" tIns="0" rIns="0" bIns="0" rtlCol="0">
            <a:noAutofit/>
          </a:bodyPr>
          <a:lstStyle/>
          <a:p>
            <a:endParaRPr/>
          </a:p>
        </p:txBody>
      </p:sp>
      <p:sp>
        <p:nvSpPr>
          <p:cNvPr id="24" name="object 24"/>
          <p:cNvSpPr/>
          <p:nvPr/>
        </p:nvSpPr>
        <p:spPr>
          <a:xfrm>
            <a:off x="7666011" y="729615"/>
            <a:ext cx="3956050" cy="436995"/>
          </a:xfrm>
          <a:custGeom>
            <a:avLst/>
            <a:gdLst/>
            <a:ahLst/>
            <a:cxnLst/>
            <a:rect l="l" t="t" r="r" b="b"/>
            <a:pathLst>
              <a:path w="3956050" h="436995">
                <a:moveTo>
                  <a:pt x="0" y="0"/>
                </a:moveTo>
                <a:lnTo>
                  <a:pt x="3956050" y="0"/>
                </a:lnTo>
                <a:lnTo>
                  <a:pt x="3956050" y="436995"/>
                </a:lnTo>
                <a:lnTo>
                  <a:pt x="0" y="436995"/>
                </a:lnTo>
                <a:lnTo>
                  <a:pt x="0" y="0"/>
                </a:lnTo>
                <a:close/>
              </a:path>
            </a:pathLst>
          </a:custGeom>
          <a:solidFill>
            <a:srgbClr val="E74C22"/>
          </a:solidFill>
        </p:spPr>
        <p:txBody>
          <a:bodyPr wrap="square" lIns="0" tIns="0" rIns="0" bIns="0" rtlCol="0">
            <a:noAutofit/>
          </a:bodyPr>
          <a:lstStyle/>
          <a:p>
            <a:endParaRPr/>
          </a:p>
        </p:txBody>
      </p:sp>
      <p:sp>
        <p:nvSpPr>
          <p:cNvPr id="25" name="object 25"/>
          <p:cNvSpPr/>
          <p:nvPr/>
        </p:nvSpPr>
        <p:spPr>
          <a:xfrm>
            <a:off x="569912" y="1165975"/>
            <a:ext cx="709600" cy="1014975"/>
          </a:xfrm>
          <a:custGeom>
            <a:avLst/>
            <a:gdLst/>
            <a:ahLst/>
            <a:cxnLst/>
            <a:rect l="l" t="t" r="r" b="b"/>
            <a:pathLst>
              <a:path w="709600" h="1014975">
                <a:moveTo>
                  <a:pt x="0" y="0"/>
                </a:moveTo>
                <a:lnTo>
                  <a:pt x="709600" y="0"/>
                </a:lnTo>
                <a:lnTo>
                  <a:pt x="709600" y="1014975"/>
                </a:lnTo>
                <a:lnTo>
                  <a:pt x="0" y="1014975"/>
                </a:lnTo>
                <a:lnTo>
                  <a:pt x="0" y="0"/>
                </a:lnTo>
                <a:close/>
              </a:path>
            </a:pathLst>
          </a:custGeom>
          <a:solidFill>
            <a:srgbClr val="F6D0CC"/>
          </a:solidFill>
        </p:spPr>
        <p:txBody>
          <a:bodyPr wrap="square" lIns="0" tIns="0" rIns="0" bIns="0" rtlCol="0">
            <a:noAutofit/>
          </a:bodyPr>
          <a:lstStyle/>
          <a:p>
            <a:endParaRPr/>
          </a:p>
        </p:txBody>
      </p:sp>
      <p:sp>
        <p:nvSpPr>
          <p:cNvPr id="26" name="object 26"/>
          <p:cNvSpPr/>
          <p:nvPr/>
        </p:nvSpPr>
        <p:spPr>
          <a:xfrm>
            <a:off x="1279512" y="1165975"/>
            <a:ext cx="6386499" cy="1014975"/>
          </a:xfrm>
          <a:custGeom>
            <a:avLst/>
            <a:gdLst/>
            <a:ahLst/>
            <a:cxnLst/>
            <a:rect l="l" t="t" r="r" b="b"/>
            <a:pathLst>
              <a:path w="6386499" h="1014975">
                <a:moveTo>
                  <a:pt x="0" y="0"/>
                </a:moveTo>
                <a:lnTo>
                  <a:pt x="6386499" y="0"/>
                </a:lnTo>
                <a:lnTo>
                  <a:pt x="6386499" y="1014975"/>
                </a:lnTo>
                <a:lnTo>
                  <a:pt x="0" y="1014975"/>
                </a:lnTo>
                <a:lnTo>
                  <a:pt x="0" y="0"/>
                </a:lnTo>
                <a:close/>
              </a:path>
            </a:pathLst>
          </a:custGeom>
          <a:solidFill>
            <a:srgbClr val="F6D0CC"/>
          </a:solidFill>
        </p:spPr>
        <p:txBody>
          <a:bodyPr wrap="square" lIns="0" tIns="0" rIns="0" bIns="0" rtlCol="0">
            <a:noAutofit/>
          </a:bodyPr>
          <a:lstStyle/>
          <a:p>
            <a:endParaRPr/>
          </a:p>
        </p:txBody>
      </p:sp>
      <p:sp>
        <p:nvSpPr>
          <p:cNvPr id="27" name="object 27"/>
          <p:cNvSpPr/>
          <p:nvPr/>
        </p:nvSpPr>
        <p:spPr>
          <a:xfrm>
            <a:off x="7666011" y="1165975"/>
            <a:ext cx="3956050" cy="1014975"/>
          </a:xfrm>
          <a:custGeom>
            <a:avLst/>
            <a:gdLst/>
            <a:ahLst/>
            <a:cxnLst/>
            <a:rect l="l" t="t" r="r" b="b"/>
            <a:pathLst>
              <a:path w="3956050" h="1014975">
                <a:moveTo>
                  <a:pt x="0" y="0"/>
                </a:moveTo>
                <a:lnTo>
                  <a:pt x="3956050" y="0"/>
                </a:lnTo>
                <a:lnTo>
                  <a:pt x="3956050" y="1014975"/>
                </a:lnTo>
                <a:lnTo>
                  <a:pt x="0" y="1014975"/>
                </a:lnTo>
                <a:lnTo>
                  <a:pt x="0" y="0"/>
                </a:lnTo>
                <a:close/>
              </a:path>
            </a:pathLst>
          </a:custGeom>
          <a:solidFill>
            <a:srgbClr val="F6D0CC"/>
          </a:solidFill>
        </p:spPr>
        <p:txBody>
          <a:bodyPr wrap="square" lIns="0" tIns="0" rIns="0" bIns="0" rtlCol="0">
            <a:noAutofit/>
          </a:bodyPr>
          <a:lstStyle/>
          <a:p>
            <a:endParaRPr/>
          </a:p>
        </p:txBody>
      </p:sp>
      <p:sp>
        <p:nvSpPr>
          <p:cNvPr id="28" name="object 28"/>
          <p:cNvSpPr/>
          <p:nvPr/>
        </p:nvSpPr>
        <p:spPr>
          <a:xfrm>
            <a:off x="569912" y="2180950"/>
            <a:ext cx="709600" cy="1014975"/>
          </a:xfrm>
          <a:custGeom>
            <a:avLst/>
            <a:gdLst/>
            <a:ahLst/>
            <a:cxnLst/>
            <a:rect l="l" t="t" r="r" b="b"/>
            <a:pathLst>
              <a:path w="709600" h="1014975">
                <a:moveTo>
                  <a:pt x="0" y="0"/>
                </a:moveTo>
                <a:lnTo>
                  <a:pt x="709600" y="0"/>
                </a:lnTo>
                <a:lnTo>
                  <a:pt x="709600" y="1014975"/>
                </a:lnTo>
                <a:lnTo>
                  <a:pt x="0" y="1014975"/>
                </a:lnTo>
                <a:lnTo>
                  <a:pt x="0" y="0"/>
                </a:lnTo>
                <a:close/>
              </a:path>
            </a:pathLst>
          </a:custGeom>
          <a:solidFill>
            <a:srgbClr val="FAE9E7"/>
          </a:solidFill>
        </p:spPr>
        <p:txBody>
          <a:bodyPr wrap="square" lIns="0" tIns="0" rIns="0" bIns="0" rtlCol="0">
            <a:noAutofit/>
          </a:bodyPr>
          <a:lstStyle/>
          <a:p>
            <a:endParaRPr/>
          </a:p>
        </p:txBody>
      </p:sp>
      <p:sp>
        <p:nvSpPr>
          <p:cNvPr id="29" name="object 29"/>
          <p:cNvSpPr/>
          <p:nvPr/>
        </p:nvSpPr>
        <p:spPr>
          <a:xfrm>
            <a:off x="1279512" y="2180950"/>
            <a:ext cx="6386499" cy="1014975"/>
          </a:xfrm>
          <a:custGeom>
            <a:avLst/>
            <a:gdLst/>
            <a:ahLst/>
            <a:cxnLst/>
            <a:rect l="l" t="t" r="r" b="b"/>
            <a:pathLst>
              <a:path w="6386499" h="1014975">
                <a:moveTo>
                  <a:pt x="0" y="0"/>
                </a:moveTo>
                <a:lnTo>
                  <a:pt x="6386499" y="0"/>
                </a:lnTo>
                <a:lnTo>
                  <a:pt x="6386499" y="1014975"/>
                </a:lnTo>
                <a:lnTo>
                  <a:pt x="0" y="1014975"/>
                </a:lnTo>
                <a:lnTo>
                  <a:pt x="0" y="0"/>
                </a:lnTo>
                <a:close/>
              </a:path>
            </a:pathLst>
          </a:custGeom>
          <a:solidFill>
            <a:srgbClr val="FAE9E7"/>
          </a:solidFill>
        </p:spPr>
        <p:txBody>
          <a:bodyPr wrap="square" lIns="0" tIns="0" rIns="0" bIns="0" rtlCol="0">
            <a:noAutofit/>
          </a:bodyPr>
          <a:lstStyle/>
          <a:p>
            <a:endParaRPr/>
          </a:p>
        </p:txBody>
      </p:sp>
      <p:sp>
        <p:nvSpPr>
          <p:cNvPr id="30" name="object 30"/>
          <p:cNvSpPr/>
          <p:nvPr/>
        </p:nvSpPr>
        <p:spPr>
          <a:xfrm>
            <a:off x="7666011" y="2180950"/>
            <a:ext cx="3956050" cy="1014975"/>
          </a:xfrm>
          <a:custGeom>
            <a:avLst/>
            <a:gdLst/>
            <a:ahLst/>
            <a:cxnLst/>
            <a:rect l="l" t="t" r="r" b="b"/>
            <a:pathLst>
              <a:path w="3956050" h="1014975">
                <a:moveTo>
                  <a:pt x="0" y="0"/>
                </a:moveTo>
                <a:lnTo>
                  <a:pt x="3956050" y="0"/>
                </a:lnTo>
                <a:lnTo>
                  <a:pt x="3956050" y="1014975"/>
                </a:lnTo>
                <a:lnTo>
                  <a:pt x="0" y="1014975"/>
                </a:lnTo>
                <a:lnTo>
                  <a:pt x="0" y="0"/>
                </a:lnTo>
                <a:close/>
              </a:path>
            </a:pathLst>
          </a:custGeom>
          <a:solidFill>
            <a:srgbClr val="FAE9E7"/>
          </a:solidFill>
        </p:spPr>
        <p:txBody>
          <a:bodyPr wrap="square" lIns="0" tIns="0" rIns="0" bIns="0" rtlCol="0">
            <a:noAutofit/>
          </a:bodyPr>
          <a:lstStyle/>
          <a:p>
            <a:endParaRPr/>
          </a:p>
        </p:txBody>
      </p:sp>
      <p:sp>
        <p:nvSpPr>
          <p:cNvPr id="31" name="object 31"/>
          <p:cNvSpPr/>
          <p:nvPr/>
        </p:nvSpPr>
        <p:spPr>
          <a:xfrm>
            <a:off x="569912" y="3195925"/>
            <a:ext cx="709600" cy="1319775"/>
          </a:xfrm>
          <a:custGeom>
            <a:avLst/>
            <a:gdLst/>
            <a:ahLst/>
            <a:cxnLst/>
            <a:rect l="l" t="t" r="r" b="b"/>
            <a:pathLst>
              <a:path w="709600" h="1319775">
                <a:moveTo>
                  <a:pt x="0" y="0"/>
                </a:moveTo>
                <a:lnTo>
                  <a:pt x="709600" y="0"/>
                </a:lnTo>
                <a:lnTo>
                  <a:pt x="709600" y="1319775"/>
                </a:lnTo>
                <a:lnTo>
                  <a:pt x="0" y="1319775"/>
                </a:lnTo>
                <a:lnTo>
                  <a:pt x="0" y="0"/>
                </a:lnTo>
                <a:close/>
              </a:path>
            </a:pathLst>
          </a:custGeom>
          <a:solidFill>
            <a:srgbClr val="F6D0CC"/>
          </a:solidFill>
        </p:spPr>
        <p:txBody>
          <a:bodyPr wrap="square" lIns="0" tIns="0" rIns="0" bIns="0" rtlCol="0">
            <a:noAutofit/>
          </a:bodyPr>
          <a:lstStyle/>
          <a:p>
            <a:endParaRPr/>
          </a:p>
        </p:txBody>
      </p:sp>
      <p:sp>
        <p:nvSpPr>
          <p:cNvPr id="32" name="object 32"/>
          <p:cNvSpPr/>
          <p:nvPr/>
        </p:nvSpPr>
        <p:spPr>
          <a:xfrm>
            <a:off x="1279512" y="3195925"/>
            <a:ext cx="6386499" cy="1319775"/>
          </a:xfrm>
          <a:custGeom>
            <a:avLst/>
            <a:gdLst/>
            <a:ahLst/>
            <a:cxnLst/>
            <a:rect l="l" t="t" r="r" b="b"/>
            <a:pathLst>
              <a:path w="6386499" h="1319775">
                <a:moveTo>
                  <a:pt x="0" y="0"/>
                </a:moveTo>
                <a:lnTo>
                  <a:pt x="6386499" y="0"/>
                </a:lnTo>
                <a:lnTo>
                  <a:pt x="6386499" y="1319775"/>
                </a:lnTo>
                <a:lnTo>
                  <a:pt x="0" y="1319775"/>
                </a:lnTo>
                <a:lnTo>
                  <a:pt x="0" y="0"/>
                </a:lnTo>
                <a:close/>
              </a:path>
            </a:pathLst>
          </a:custGeom>
          <a:solidFill>
            <a:srgbClr val="F6D0CC"/>
          </a:solidFill>
        </p:spPr>
        <p:txBody>
          <a:bodyPr wrap="square" lIns="0" tIns="0" rIns="0" bIns="0" rtlCol="0">
            <a:noAutofit/>
          </a:bodyPr>
          <a:lstStyle/>
          <a:p>
            <a:endParaRPr/>
          </a:p>
        </p:txBody>
      </p:sp>
      <p:sp>
        <p:nvSpPr>
          <p:cNvPr id="33" name="object 33"/>
          <p:cNvSpPr/>
          <p:nvPr/>
        </p:nvSpPr>
        <p:spPr>
          <a:xfrm>
            <a:off x="7666011" y="3195925"/>
            <a:ext cx="3956050" cy="1319775"/>
          </a:xfrm>
          <a:custGeom>
            <a:avLst/>
            <a:gdLst/>
            <a:ahLst/>
            <a:cxnLst/>
            <a:rect l="l" t="t" r="r" b="b"/>
            <a:pathLst>
              <a:path w="3956050" h="1319775">
                <a:moveTo>
                  <a:pt x="0" y="0"/>
                </a:moveTo>
                <a:lnTo>
                  <a:pt x="3956050" y="0"/>
                </a:lnTo>
                <a:lnTo>
                  <a:pt x="3956050" y="1319775"/>
                </a:lnTo>
                <a:lnTo>
                  <a:pt x="0" y="1319775"/>
                </a:lnTo>
                <a:lnTo>
                  <a:pt x="0" y="0"/>
                </a:lnTo>
                <a:close/>
              </a:path>
            </a:pathLst>
          </a:custGeom>
          <a:solidFill>
            <a:srgbClr val="F6D0CC"/>
          </a:solidFill>
        </p:spPr>
        <p:txBody>
          <a:bodyPr wrap="square" lIns="0" tIns="0" rIns="0" bIns="0" rtlCol="0">
            <a:noAutofit/>
          </a:bodyPr>
          <a:lstStyle/>
          <a:p>
            <a:endParaRPr/>
          </a:p>
        </p:txBody>
      </p:sp>
      <p:sp>
        <p:nvSpPr>
          <p:cNvPr id="34" name="object 34"/>
          <p:cNvSpPr/>
          <p:nvPr/>
        </p:nvSpPr>
        <p:spPr>
          <a:xfrm>
            <a:off x="569912" y="4515700"/>
            <a:ext cx="709600" cy="831850"/>
          </a:xfrm>
          <a:custGeom>
            <a:avLst/>
            <a:gdLst/>
            <a:ahLst/>
            <a:cxnLst/>
            <a:rect l="l" t="t" r="r" b="b"/>
            <a:pathLst>
              <a:path w="709600" h="831850">
                <a:moveTo>
                  <a:pt x="0" y="0"/>
                </a:moveTo>
                <a:lnTo>
                  <a:pt x="709600" y="0"/>
                </a:lnTo>
                <a:lnTo>
                  <a:pt x="709600" y="831850"/>
                </a:lnTo>
                <a:lnTo>
                  <a:pt x="0" y="831850"/>
                </a:lnTo>
                <a:lnTo>
                  <a:pt x="0" y="0"/>
                </a:lnTo>
                <a:close/>
              </a:path>
            </a:pathLst>
          </a:custGeom>
          <a:solidFill>
            <a:srgbClr val="FAE9E7"/>
          </a:solidFill>
        </p:spPr>
        <p:txBody>
          <a:bodyPr wrap="square" lIns="0" tIns="0" rIns="0" bIns="0" rtlCol="0">
            <a:noAutofit/>
          </a:bodyPr>
          <a:lstStyle/>
          <a:p>
            <a:endParaRPr/>
          </a:p>
        </p:txBody>
      </p:sp>
      <p:sp>
        <p:nvSpPr>
          <p:cNvPr id="35" name="object 35"/>
          <p:cNvSpPr/>
          <p:nvPr/>
        </p:nvSpPr>
        <p:spPr>
          <a:xfrm>
            <a:off x="1279512" y="4515700"/>
            <a:ext cx="6386499" cy="831850"/>
          </a:xfrm>
          <a:custGeom>
            <a:avLst/>
            <a:gdLst/>
            <a:ahLst/>
            <a:cxnLst/>
            <a:rect l="l" t="t" r="r" b="b"/>
            <a:pathLst>
              <a:path w="6386499" h="831850">
                <a:moveTo>
                  <a:pt x="0" y="0"/>
                </a:moveTo>
                <a:lnTo>
                  <a:pt x="6386499" y="0"/>
                </a:lnTo>
                <a:lnTo>
                  <a:pt x="6386499" y="831850"/>
                </a:lnTo>
                <a:lnTo>
                  <a:pt x="0" y="831850"/>
                </a:lnTo>
                <a:lnTo>
                  <a:pt x="0" y="0"/>
                </a:lnTo>
                <a:close/>
              </a:path>
            </a:pathLst>
          </a:custGeom>
          <a:solidFill>
            <a:srgbClr val="FAE9E7"/>
          </a:solidFill>
        </p:spPr>
        <p:txBody>
          <a:bodyPr wrap="square" lIns="0" tIns="0" rIns="0" bIns="0" rtlCol="0">
            <a:noAutofit/>
          </a:bodyPr>
          <a:lstStyle/>
          <a:p>
            <a:endParaRPr/>
          </a:p>
        </p:txBody>
      </p:sp>
      <p:sp>
        <p:nvSpPr>
          <p:cNvPr id="36" name="object 36"/>
          <p:cNvSpPr/>
          <p:nvPr/>
        </p:nvSpPr>
        <p:spPr>
          <a:xfrm>
            <a:off x="7666011" y="4515700"/>
            <a:ext cx="3956050" cy="831850"/>
          </a:xfrm>
          <a:custGeom>
            <a:avLst/>
            <a:gdLst/>
            <a:ahLst/>
            <a:cxnLst/>
            <a:rect l="l" t="t" r="r" b="b"/>
            <a:pathLst>
              <a:path w="3956050" h="831850">
                <a:moveTo>
                  <a:pt x="0" y="0"/>
                </a:moveTo>
                <a:lnTo>
                  <a:pt x="3956050" y="0"/>
                </a:lnTo>
                <a:lnTo>
                  <a:pt x="3956050" y="831850"/>
                </a:lnTo>
                <a:lnTo>
                  <a:pt x="0" y="831850"/>
                </a:lnTo>
                <a:lnTo>
                  <a:pt x="0" y="0"/>
                </a:lnTo>
                <a:close/>
              </a:path>
            </a:pathLst>
          </a:custGeom>
          <a:solidFill>
            <a:srgbClr val="FAE9E7"/>
          </a:solidFill>
        </p:spPr>
        <p:txBody>
          <a:bodyPr wrap="square" lIns="0" tIns="0" rIns="0" bIns="0" rtlCol="0">
            <a:noAutofit/>
          </a:bodyPr>
          <a:lstStyle/>
          <a:p>
            <a:endParaRPr/>
          </a:p>
        </p:txBody>
      </p:sp>
      <p:sp>
        <p:nvSpPr>
          <p:cNvPr id="37" name="object 37"/>
          <p:cNvSpPr/>
          <p:nvPr/>
        </p:nvSpPr>
        <p:spPr>
          <a:xfrm>
            <a:off x="563562" y="1165975"/>
            <a:ext cx="11064850" cy="0"/>
          </a:xfrm>
          <a:custGeom>
            <a:avLst/>
            <a:gdLst/>
            <a:ahLst/>
            <a:cxnLst/>
            <a:rect l="l" t="t" r="r" b="b"/>
            <a:pathLst>
              <a:path w="11064850">
                <a:moveTo>
                  <a:pt x="0" y="0"/>
                </a:moveTo>
                <a:lnTo>
                  <a:pt x="11064850" y="0"/>
                </a:lnTo>
              </a:path>
            </a:pathLst>
          </a:custGeom>
          <a:ln w="38100">
            <a:solidFill>
              <a:srgbClr val="FFFFFF"/>
            </a:solidFill>
          </a:ln>
        </p:spPr>
        <p:txBody>
          <a:bodyPr wrap="square" lIns="0" tIns="0" rIns="0" bIns="0" rtlCol="0">
            <a:noAutofit/>
          </a:bodyPr>
          <a:lstStyle/>
          <a:p>
            <a:endParaRPr/>
          </a:p>
        </p:txBody>
      </p:sp>
      <p:sp>
        <p:nvSpPr>
          <p:cNvPr id="38" name="object 38"/>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21" name="object 21"/>
          <p:cNvSpPr txBox="1"/>
          <p:nvPr/>
        </p:nvSpPr>
        <p:spPr>
          <a:xfrm>
            <a:off x="3773088" y="294961"/>
            <a:ext cx="4696638" cy="362139"/>
          </a:xfrm>
          <a:prstGeom prst="rect">
            <a:avLst/>
          </a:prstGeom>
        </p:spPr>
        <p:txBody>
          <a:bodyPr wrap="square" lIns="0" tIns="16891" rIns="0" bIns="0" rtlCol="0">
            <a:noAutofit/>
          </a:bodyPr>
          <a:lstStyle/>
          <a:p>
            <a:pPr marL="12700">
              <a:lnSpc>
                <a:spcPts val="2660"/>
              </a:lnSpc>
            </a:pPr>
            <a:r>
              <a:rPr sz="2600" spc="-346" dirty="0" smtClean="0">
                <a:solidFill>
                  <a:srgbClr val="404040"/>
                </a:solidFill>
                <a:latin typeface="Times New Roman"/>
                <a:cs typeface="Times New Roman"/>
              </a:rPr>
              <a:t>Lembar UMPAN BALIK </a:t>
            </a:r>
            <a:r>
              <a:rPr sz="2650" spc="-346" dirty="0" smtClean="0">
                <a:solidFill>
                  <a:srgbClr val="404040"/>
                </a:solidFill>
                <a:latin typeface="Times New Roman"/>
                <a:cs typeface="Times New Roman"/>
              </a:rPr>
              <a:t>(feedback ) </a:t>
            </a:r>
            <a:r>
              <a:rPr sz="2600" spc="-346" dirty="0" smtClean="0">
                <a:solidFill>
                  <a:srgbClr val="933E00"/>
                </a:solidFill>
                <a:latin typeface="Times New Roman"/>
                <a:cs typeface="Times New Roman"/>
              </a:rPr>
              <a:t>guru smk</a:t>
            </a:r>
            <a:endParaRPr sz="2600">
              <a:latin typeface="Times New Roman"/>
              <a:cs typeface="Times New Roman"/>
            </a:endParaRPr>
          </a:p>
        </p:txBody>
      </p:sp>
      <p:sp>
        <p:nvSpPr>
          <p:cNvPr id="20" name="object 20"/>
          <p:cNvSpPr txBox="1"/>
          <p:nvPr/>
        </p:nvSpPr>
        <p:spPr>
          <a:xfrm>
            <a:off x="1381112" y="1854983"/>
            <a:ext cx="1706626" cy="279400"/>
          </a:xfrm>
          <a:prstGeom prst="rect">
            <a:avLst/>
          </a:prstGeom>
        </p:spPr>
        <p:txBody>
          <a:bodyPr wrap="square" lIns="0" tIns="13335" rIns="0" bIns="0" rtlCol="0">
            <a:noAutofit/>
          </a:bodyPr>
          <a:lstStyle/>
          <a:p>
            <a:pPr marL="12700">
              <a:lnSpc>
                <a:spcPts val="2100"/>
              </a:lnSpc>
            </a:pPr>
            <a:r>
              <a:rPr sz="2000" spc="120" dirty="0" smtClean="0">
                <a:latin typeface="Times New Roman"/>
                <a:cs typeface="Times New Roman"/>
              </a:rPr>
              <a:t>peserta</a:t>
            </a:r>
            <a:r>
              <a:rPr sz="2000" spc="528" dirty="0" smtClean="0">
                <a:latin typeface="Times New Roman"/>
                <a:cs typeface="Times New Roman"/>
              </a:rPr>
              <a:t> </a:t>
            </a:r>
            <a:r>
              <a:rPr sz="2000" spc="123" dirty="0" smtClean="0">
                <a:latin typeface="Times New Roman"/>
                <a:cs typeface="Times New Roman"/>
              </a:rPr>
              <a:t>didik?</a:t>
            </a:r>
            <a:endParaRPr sz="2000">
              <a:latin typeface="Times New Roman"/>
              <a:cs typeface="Times New Roman"/>
            </a:endParaRPr>
          </a:p>
        </p:txBody>
      </p:sp>
      <p:sp>
        <p:nvSpPr>
          <p:cNvPr id="19" name="object 19"/>
          <p:cNvSpPr txBox="1"/>
          <p:nvPr/>
        </p:nvSpPr>
        <p:spPr>
          <a:xfrm>
            <a:off x="806075" y="2260358"/>
            <a:ext cx="275082" cy="279400"/>
          </a:xfrm>
          <a:prstGeom prst="rect">
            <a:avLst/>
          </a:prstGeom>
        </p:spPr>
        <p:txBody>
          <a:bodyPr wrap="square" lIns="0" tIns="13335" rIns="0" bIns="0" rtlCol="0">
            <a:noAutofit/>
          </a:bodyPr>
          <a:lstStyle/>
          <a:p>
            <a:pPr marL="12700">
              <a:lnSpc>
                <a:spcPts val="2100"/>
              </a:lnSpc>
            </a:pPr>
            <a:r>
              <a:rPr sz="2000" spc="81" dirty="0" smtClean="0">
                <a:latin typeface="Times New Roman"/>
                <a:cs typeface="Times New Roman"/>
              </a:rPr>
              <a:t>2.</a:t>
            </a:r>
            <a:endParaRPr sz="2000">
              <a:latin typeface="Times New Roman"/>
              <a:cs typeface="Times New Roman"/>
            </a:endParaRPr>
          </a:p>
        </p:txBody>
      </p:sp>
      <p:sp>
        <p:nvSpPr>
          <p:cNvPr id="18" name="object 18"/>
          <p:cNvSpPr txBox="1"/>
          <p:nvPr/>
        </p:nvSpPr>
        <p:spPr>
          <a:xfrm>
            <a:off x="1381112" y="2260358"/>
            <a:ext cx="1095502" cy="279400"/>
          </a:xfrm>
          <a:prstGeom prst="rect">
            <a:avLst/>
          </a:prstGeom>
        </p:spPr>
        <p:txBody>
          <a:bodyPr wrap="square" lIns="0" tIns="13335" rIns="0" bIns="0" rtlCol="0">
            <a:noAutofit/>
          </a:bodyPr>
          <a:lstStyle/>
          <a:p>
            <a:pPr marL="12700">
              <a:lnSpc>
                <a:spcPts val="2100"/>
              </a:lnSpc>
            </a:pPr>
            <a:r>
              <a:rPr sz="2000" spc="176" dirty="0" smtClean="0">
                <a:latin typeface="Times New Roman"/>
                <a:cs typeface="Times New Roman"/>
              </a:rPr>
              <a:t>Menurut</a:t>
            </a:r>
            <a:endParaRPr sz="2000">
              <a:latin typeface="Times New Roman"/>
              <a:cs typeface="Times New Roman"/>
            </a:endParaRPr>
          </a:p>
        </p:txBody>
      </p:sp>
      <p:sp>
        <p:nvSpPr>
          <p:cNvPr id="17" name="object 17"/>
          <p:cNvSpPr txBox="1"/>
          <p:nvPr/>
        </p:nvSpPr>
        <p:spPr>
          <a:xfrm>
            <a:off x="2593200" y="2260358"/>
            <a:ext cx="721868" cy="279400"/>
          </a:xfrm>
          <a:prstGeom prst="rect">
            <a:avLst/>
          </a:prstGeom>
        </p:spPr>
        <p:txBody>
          <a:bodyPr wrap="square" lIns="0" tIns="13335" rIns="0" bIns="0" rtlCol="0">
            <a:noAutofit/>
          </a:bodyPr>
          <a:lstStyle/>
          <a:p>
            <a:pPr marL="12700">
              <a:lnSpc>
                <a:spcPts val="2100"/>
              </a:lnSpc>
            </a:pPr>
            <a:r>
              <a:rPr sz="2000" spc="178" dirty="0" smtClean="0">
                <a:latin typeface="Times New Roman"/>
                <a:cs typeface="Times New Roman"/>
              </a:rPr>
              <a:t>anda,</a:t>
            </a:r>
            <a:endParaRPr sz="2000">
              <a:latin typeface="Times New Roman"/>
              <a:cs typeface="Times New Roman"/>
            </a:endParaRPr>
          </a:p>
        </p:txBody>
      </p:sp>
      <p:sp>
        <p:nvSpPr>
          <p:cNvPr id="16" name="object 16"/>
          <p:cNvSpPr txBox="1"/>
          <p:nvPr/>
        </p:nvSpPr>
        <p:spPr>
          <a:xfrm>
            <a:off x="3431654" y="2260358"/>
            <a:ext cx="930656" cy="279400"/>
          </a:xfrm>
          <a:prstGeom prst="rect">
            <a:avLst/>
          </a:prstGeom>
        </p:spPr>
        <p:txBody>
          <a:bodyPr wrap="square" lIns="0" tIns="13335" rIns="0" bIns="0" rtlCol="0">
            <a:noAutofit/>
          </a:bodyPr>
          <a:lstStyle/>
          <a:p>
            <a:pPr marL="12700">
              <a:lnSpc>
                <a:spcPts val="2100"/>
              </a:lnSpc>
            </a:pPr>
            <a:r>
              <a:rPr sz="2000" spc="187" dirty="0" smtClean="0">
                <a:latin typeface="Times New Roman"/>
                <a:cs typeface="Times New Roman"/>
              </a:rPr>
              <a:t>apakah</a:t>
            </a:r>
            <a:endParaRPr sz="2000">
              <a:latin typeface="Times New Roman"/>
              <a:cs typeface="Times New Roman"/>
            </a:endParaRPr>
          </a:p>
        </p:txBody>
      </p:sp>
      <p:sp>
        <p:nvSpPr>
          <p:cNvPr id="15" name="object 15"/>
          <p:cNvSpPr txBox="1"/>
          <p:nvPr/>
        </p:nvSpPr>
        <p:spPr>
          <a:xfrm>
            <a:off x="4478896" y="2260358"/>
            <a:ext cx="1358138" cy="279400"/>
          </a:xfrm>
          <a:prstGeom prst="rect">
            <a:avLst/>
          </a:prstGeom>
        </p:spPr>
        <p:txBody>
          <a:bodyPr wrap="square" lIns="0" tIns="13335" rIns="0" bIns="0" rtlCol="0">
            <a:noAutofit/>
          </a:bodyPr>
          <a:lstStyle/>
          <a:p>
            <a:pPr marL="12700">
              <a:lnSpc>
                <a:spcPts val="2100"/>
              </a:lnSpc>
            </a:pPr>
            <a:r>
              <a:rPr sz="2000" spc="186" dirty="0" smtClean="0">
                <a:latin typeface="Times New Roman"/>
                <a:cs typeface="Times New Roman"/>
              </a:rPr>
              <a:t>pemberian</a:t>
            </a:r>
            <a:endParaRPr sz="2000">
              <a:latin typeface="Times New Roman"/>
              <a:cs typeface="Times New Roman"/>
            </a:endParaRPr>
          </a:p>
        </p:txBody>
      </p:sp>
      <p:sp>
        <p:nvSpPr>
          <p:cNvPr id="14" name="object 14"/>
          <p:cNvSpPr txBox="1"/>
          <p:nvPr/>
        </p:nvSpPr>
        <p:spPr>
          <a:xfrm>
            <a:off x="5953620" y="2260358"/>
            <a:ext cx="906018" cy="279400"/>
          </a:xfrm>
          <a:prstGeom prst="rect">
            <a:avLst/>
          </a:prstGeom>
        </p:spPr>
        <p:txBody>
          <a:bodyPr wrap="square" lIns="0" tIns="13335" rIns="0" bIns="0" rtlCol="0">
            <a:noAutofit/>
          </a:bodyPr>
          <a:lstStyle/>
          <a:p>
            <a:pPr marL="12700">
              <a:lnSpc>
                <a:spcPts val="2100"/>
              </a:lnSpc>
            </a:pPr>
            <a:r>
              <a:rPr sz="2000" spc="227" dirty="0" smtClean="0">
                <a:latin typeface="Times New Roman"/>
                <a:cs typeface="Times New Roman"/>
              </a:rPr>
              <a:t>umpan</a:t>
            </a:r>
            <a:endParaRPr sz="2000">
              <a:latin typeface="Times New Roman"/>
              <a:cs typeface="Times New Roman"/>
            </a:endParaRPr>
          </a:p>
        </p:txBody>
      </p:sp>
      <p:sp>
        <p:nvSpPr>
          <p:cNvPr id="13" name="object 13"/>
          <p:cNvSpPr txBox="1"/>
          <p:nvPr/>
        </p:nvSpPr>
        <p:spPr>
          <a:xfrm>
            <a:off x="6976224" y="2260358"/>
            <a:ext cx="621030" cy="279400"/>
          </a:xfrm>
          <a:prstGeom prst="rect">
            <a:avLst/>
          </a:prstGeom>
        </p:spPr>
        <p:txBody>
          <a:bodyPr wrap="square" lIns="0" tIns="13335" rIns="0" bIns="0" rtlCol="0">
            <a:noAutofit/>
          </a:bodyPr>
          <a:lstStyle/>
          <a:p>
            <a:pPr marL="12700">
              <a:lnSpc>
                <a:spcPts val="2100"/>
              </a:lnSpc>
            </a:pPr>
            <a:r>
              <a:rPr sz="2000" spc="70" dirty="0" smtClean="0">
                <a:latin typeface="Times New Roman"/>
                <a:cs typeface="Times New Roman"/>
              </a:rPr>
              <a:t>balik</a:t>
            </a:r>
            <a:endParaRPr sz="2000">
              <a:latin typeface="Times New Roman"/>
              <a:cs typeface="Times New Roman"/>
            </a:endParaRPr>
          </a:p>
        </p:txBody>
      </p:sp>
      <p:sp>
        <p:nvSpPr>
          <p:cNvPr id="12" name="object 12"/>
          <p:cNvSpPr txBox="1"/>
          <p:nvPr/>
        </p:nvSpPr>
        <p:spPr>
          <a:xfrm>
            <a:off x="1381112" y="2869958"/>
            <a:ext cx="2869692" cy="279400"/>
          </a:xfrm>
          <a:prstGeom prst="rect">
            <a:avLst/>
          </a:prstGeom>
        </p:spPr>
        <p:txBody>
          <a:bodyPr wrap="square" lIns="0" tIns="13335" rIns="0" bIns="0" rtlCol="0">
            <a:noAutofit/>
          </a:bodyPr>
          <a:lstStyle/>
          <a:p>
            <a:pPr marL="12700">
              <a:lnSpc>
                <a:spcPts val="2100"/>
              </a:lnSpc>
            </a:pPr>
            <a:r>
              <a:rPr sz="2000" spc="92" dirty="0" smtClean="0">
                <a:latin typeface="Times New Roman"/>
                <a:cs typeface="Times New Roman"/>
              </a:rPr>
              <a:t>umpan balik ? Jelaskan !</a:t>
            </a:r>
            <a:endParaRPr sz="2000">
              <a:latin typeface="Times New Roman"/>
              <a:cs typeface="Times New Roman"/>
            </a:endParaRPr>
          </a:p>
        </p:txBody>
      </p:sp>
      <p:sp>
        <p:nvSpPr>
          <p:cNvPr id="11" name="object 11"/>
          <p:cNvSpPr txBox="1"/>
          <p:nvPr/>
        </p:nvSpPr>
        <p:spPr>
          <a:xfrm>
            <a:off x="806075" y="3275333"/>
            <a:ext cx="275082" cy="279400"/>
          </a:xfrm>
          <a:prstGeom prst="rect">
            <a:avLst/>
          </a:prstGeom>
        </p:spPr>
        <p:txBody>
          <a:bodyPr wrap="square" lIns="0" tIns="13335" rIns="0" bIns="0" rtlCol="0">
            <a:noAutofit/>
          </a:bodyPr>
          <a:lstStyle/>
          <a:p>
            <a:pPr marL="12700">
              <a:lnSpc>
                <a:spcPts val="2100"/>
              </a:lnSpc>
            </a:pPr>
            <a:r>
              <a:rPr sz="2000" spc="81" dirty="0" smtClean="0">
                <a:latin typeface="Times New Roman"/>
                <a:cs typeface="Times New Roman"/>
              </a:rPr>
              <a:t>3.</a:t>
            </a:r>
            <a:endParaRPr sz="2000">
              <a:latin typeface="Times New Roman"/>
              <a:cs typeface="Times New Roman"/>
            </a:endParaRPr>
          </a:p>
        </p:txBody>
      </p:sp>
      <p:sp>
        <p:nvSpPr>
          <p:cNvPr id="10" name="object 10"/>
          <p:cNvSpPr txBox="1"/>
          <p:nvPr/>
        </p:nvSpPr>
        <p:spPr>
          <a:xfrm>
            <a:off x="1381112" y="3275333"/>
            <a:ext cx="4805934" cy="279400"/>
          </a:xfrm>
          <a:prstGeom prst="rect">
            <a:avLst/>
          </a:prstGeom>
        </p:spPr>
        <p:txBody>
          <a:bodyPr wrap="square" lIns="0" tIns="13335" rIns="0" bIns="0" rtlCol="0">
            <a:noAutofit/>
          </a:bodyPr>
          <a:lstStyle/>
          <a:p>
            <a:pPr marL="12700">
              <a:lnSpc>
                <a:spcPts val="2100"/>
              </a:lnSpc>
            </a:pPr>
            <a:r>
              <a:rPr sz="2000" spc="175" dirty="0" smtClean="0">
                <a:latin typeface="Times New Roman"/>
                <a:cs typeface="Times New Roman"/>
              </a:rPr>
              <a:t>Menurut anda, apa kendala, hambatan,</a:t>
            </a:r>
            <a:endParaRPr sz="2000">
              <a:latin typeface="Times New Roman"/>
              <a:cs typeface="Times New Roman"/>
            </a:endParaRPr>
          </a:p>
        </p:txBody>
      </p:sp>
      <p:sp>
        <p:nvSpPr>
          <p:cNvPr id="9" name="object 9"/>
          <p:cNvSpPr txBox="1"/>
          <p:nvPr/>
        </p:nvSpPr>
        <p:spPr>
          <a:xfrm>
            <a:off x="6291694" y="3275333"/>
            <a:ext cx="1304798" cy="279400"/>
          </a:xfrm>
          <a:prstGeom prst="rect">
            <a:avLst/>
          </a:prstGeom>
        </p:spPr>
        <p:txBody>
          <a:bodyPr wrap="square" lIns="0" tIns="13335" rIns="0" bIns="0" rtlCol="0">
            <a:noAutofit/>
          </a:bodyPr>
          <a:lstStyle/>
          <a:p>
            <a:pPr marL="12700">
              <a:lnSpc>
                <a:spcPts val="2100"/>
              </a:lnSpc>
            </a:pPr>
            <a:r>
              <a:rPr sz="2000" spc="172" dirty="0" smtClean="0">
                <a:latin typeface="Times New Roman"/>
                <a:cs typeface="Times New Roman"/>
              </a:rPr>
              <a:t>dan reaksi</a:t>
            </a:r>
            <a:endParaRPr sz="2000">
              <a:latin typeface="Times New Roman"/>
              <a:cs typeface="Times New Roman"/>
            </a:endParaRPr>
          </a:p>
        </p:txBody>
      </p:sp>
      <p:sp>
        <p:nvSpPr>
          <p:cNvPr id="8" name="object 8"/>
          <p:cNvSpPr txBox="1"/>
          <p:nvPr/>
        </p:nvSpPr>
        <p:spPr>
          <a:xfrm>
            <a:off x="1381112" y="4189733"/>
            <a:ext cx="4004818" cy="279400"/>
          </a:xfrm>
          <a:prstGeom prst="rect">
            <a:avLst/>
          </a:prstGeom>
        </p:spPr>
        <p:txBody>
          <a:bodyPr wrap="square" lIns="0" tIns="13335" rIns="0" bIns="0" rtlCol="0">
            <a:noAutofit/>
          </a:bodyPr>
          <a:lstStyle/>
          <a:p>
            <a:pPr marL="12700">
              <a:lnSpc>
                <a:spcPts val="2100"/>
              </a:lnSpc>
            </a:pPr>
            <a:r>
              <a:rPr sz="2000" spc="120" dirty="0" smtClean="0">
                <a:latin typeface="Times New Roman"/>
                <a:cs typeface="Times New Roman"/>
              </a:rPr>
              <a:t>melaksanakan aktivitas tema ini ?</a:t>
            </a:r>
            <a:endParaRPr sz="2000">
              <a:latin typeface="Times New Roman"/>
              <a:cs typeface="Times New Roman"/>
            </a:endParaRPr>
          </a:p>
        </p:txBody>
      </p:sp>
      <p:sp>
        <p:nvSpPr>
          <p:cNvPr id="7" name="object 7"/>
          <p:cNvSpPr txBox="1"/>
          <p:nvPr/>
        </p:nvSpPr>
        <p:spPr>
          <a:xfrm>
            <a:off x="806075" y="4595108"/>
            <a:ext cx="275082" cy="279400"/>
          </a:xfrm>
          <a:prstGeom prst="rect">
            <a:avLst/>
          </a:prstGeom>
        </p:spPr>
        <p:txBody>
          <a:bodyPr wrap="square" lIns="0" tIns="13335" rIns="0" bIns="0" rtlCol="0">
            <a:noAutofit/>
          </a:bodyPr>
          <a:lstStyle/>
          <a:p>
            <a:pPr marL="12700">
              <a:lnSpc>
                <a:spcPts val="2100"/>
              </a:lnSpc>
            </a:pPr>
            <a:r>
              <a:rPr sz="2000" spc="81" dirty="0" smtClean="0">
                <a:latin typeface="Times New Roman"/>
                <a:cs typeface="Times New Roman"/>
              </a:rPr>
              <a:t>4.</a:t>
            </a:r>
            <a:endParaRPr sz="2000">
              <a:latin typeface="Times New Roman"/>
              <a:cs typeface="Times New Roman"/>
            </a:endParaRPr>
          </a:p>
        </p:txBody>
      </p:sp>
      <p:sp>
        <p:nvSpPr>
          <p:cNvPr id="6" name="object 6"/>
          <p:cNvSpPr txBox="1"/>
          <p:nvPr/>
        </p:nvSpPr>
        <p:spPr>
          <a:xfrm>
            <a:off x="1381112" y="4595108"/>
            <a:ext cx="6215126" cy="279400"/>
          </a:xfrm>
          <a:prstGeom prst="rect">
            <a:avLst/>
          </a:prstGeom>
        </p:spPr>
        <p:txBody>
          <a:bodyPr wrap="square" lIns="0" tIns="13335" rIns="0" bIns="0" rtlCol="0">
            <a:noAutofit/>
          </a:bodyPr>
          <a:lstStyle/>
          <a:p>
            <a:pPr marL="12700">
              <a:lnSpc>
                <a:spcPts val="2100"/>
              </a:lnSpc>
            </a:pPr>
            <a:r>
              <a:rPr sz="2000" spc="143" dirty="0" smtClean="0">
                <a:latin typeface="Times New Roman"/>
                <a:cs typeface="Times New Roman"/>
              </a:rPr>
              <a:t>Menurut anda, apakah pesan dimensi Proﬁl  Pelajar</a:t>
            </a:r>
            <a:endParaRPr sz="2000">
              <a:latin typeface="Times New Roman"/>
              <a:cs typeface="Times New Roman"/>
            </a:endParaRPr>
          </a:p>
        </p:txBody>
      </p:sp>
      <p:sp>
        <p:nvSpPr>
          <p:cNvPr id="5" name="object 5"/>
          <p:cNvSpPr txBox="1"/>
          <p:nvPr/>
        </p:nvSpPr>
        <p:spPr>
          <a:xfrm>
            <a:off x="569912" y="957320"/>
            <a:ext cx="11052150" cy="1223630"/>
          </a:xfrm>
          <a:prstGeom prst="rect">
            <a:avLst/>
          </a:prstGeom>
        </p:spPr>
        <p:txBody>
          <a:bodyPr wrap="square" lIns="0" tIns="0" rIns="0" bIns="0" rtlCol="0">
            <a:noAutofit/>
          </a:bodyPr>
          <a:lstStyle/>
          <a:p>
            <a:pPr>
              <a:lnSpc>
                <a:spcPts val="1000"/>
              </a:lnSpc>
            </a:pPr>
            <a:endParaRPr sz="1000"/>
          </a:p>
          <a:p>
            <a:pPr marL="823900" marR="4032304" indent="-575036">
              <a:lnSpc>
                <a:spcPct val="100041"/>
              </a:lnSpc>
              <a:spcBef>
                <a:spcPts val="1070"/>
              </a:spcBef>
              <a:tabLst>
                <a:tab pos="812800" algn="l"/>
              </a:tabLst>
            </a:pPr>
            <a:r>
              <a:rPr sz="2000" spc="0" dirty="0" smtClean="0">
                <a:latin typeface="Times New Roman"/>
                <a:cs typeface="Times New Roman"/>
              </a:rPr>
              <a:t>1.</a:t>
            </a:r>
            <a:r>
              <a:rPr sz="2000" spc="-334" dirty="0" smtClean="0">
                <a:latin typeface="Times New Roman"/>
                <a:cs typeface="Times New Roman"/>
              </a:rPr>
              <a:t> </a:t>
            </a:r>
            <a:r>
              <a:rPr sz="2000" spc="0" dirty="0" smtClean="0">
                <a:latin typeface="Times New Roman"/>
                <a:cs typeface="Times New Roman"/>
              </a:rPr>
              <a:t>	</a:t>
            </a:r>
            <a:r>
              <a:rPr sz="2000" spc="195" dirty="0" smtClean="0">
                <a:latin typeface="Times New Roman"/>
                <a:cs typeface="Times New Roman"/>
              </a:rPr>
              <a:t>Menurut</a:t>
            </a:r>
            <a:r>
              <a:rPr sz="2000" spc="452" dirty="0" smtClean="0">
                <a:latin typeface="Times New Roman"/>
                <a:cs typeface="Times New Roman"/>
              </a:rPr>
              <a:t> </a:t>
            </a:r>
            <a:r>
              <a:rPr sz="2000" spc="187" dirty="0" smtClean="0">
                <a:latin typeface="Times New Roman"/>
                <a:cs typeface="Times New Roman"/>
              </a:rPr>
              <a:t>anda</a:t>
            </a:r>
            <a:r>
              <a:rPr sz="2000" spc="100" dirty="0" smtClean="0">
                <a:latin typeface="Times New Roman"/>
                <a:cs typeface="Times New Roman"/>
              </a:rPr>
              <a:t> </a:t>
            </a:r>
            <a:r>
              <a:rPr sz="2000" spc="103" dirty="0" smtClean="0">
                <a:latin typeface="Times New Roman"/>
                <a:cs typeface="Times New Roman"/>
              </a:rPr>
              <a:t> </a:t>
            </a:r>
            <a:r>
              <a:rPr sz="2000" spc="187" dirty="0" smtClean="0">
                <a:latin typeface="Times New Roman"/>
                <a:cs typeface="Times New Roman"/>
              </a:rPr>
              <a:t>apakah</a:t>
            </a:r>
            <a:r>
              <a:rPr sz="2000" spc="100" dirty="0" smtClean="0">
                <a:latin typeface="Times New Roman"/>
                <a:cs typeface="Times New Roman"/>
              </a:rPr>
              <a:t>    </a:t>
            </a:r>
            <a:r>
              <a:rPr sz="2000" spc="365" dirty="0" smtClean="0">
                <a:latin typeface="Times New Roman"/>
                <a:cs typeface="Times New Roman"/>
              </a:rPr>
              <a:t> </a:t>
            </a:r>
            <a:r>
              <a:rPr sz="2000" spc="216" dirty="0" smtClean="0">
                <a:latin typeface="Times New Roman"/>
                <a:cs typeface="Times New Roman"/>
              </a:rPr>
              <a:t>umpan</a:t>
            </a:r>
            <a:r>
              <a:rPr sz="2000" spc="644" dirty="0" smtClean="0">
                <a:latin typeface="Times New Roman"/>
                <a:cs typeface="Times New Roman"/>
              </a:rPr>
              <a:t> </a:t>
            </a:r>
            <a:r>
              <a:rPr sz="2000" spc="0" dirty="0" smtClean="0">
                <a:latin typeface="Times New Roman"/>
                <a:cs typeface="Times New Roman"/>
              </a:rPr>
              <a:t>balik </a:t>
            </a:r>
            <a:r>
              <a:rPr sz="2000" spc="449" dirty="0" smtClean="0">
                <a:latin typeface="Times New Roman"/>
                <a:cs typeface="Times New Roman"/>
              </a:rPr>
              <a:t> </a:t>
            </a:r>
            <a:r>
              <a:rPr sz="2000" spc="0" dirty="0" smtClean="0">
                <a:latin typeface="Times New Roman"/>
                <a:cs typeface="Times New Roman"/>
              </a:rPr>
              <a:t>yang  </a:t>
            </a:r>
            <a:r>
              <a:rPr sz="2000" spc="95" dirty="0" smtClean="0">
                <a:latin typeface="Times New Roman"/>
                <a:cs typeface="Times New Roman"/>
              </a:rPr>
              <a:t> </a:t>
            </a:r>
            <a:r>
              <a:rPr sz="2000" spc="215" dirty="0" smtClean="0">
                <a:latin typeface="Times New Roman"/>
                <a:cs typeface="Times New Roman"/>
              </a:rPr>
              <a:t>anda</a:t>
            </a:r>
            <a:r>
              <a:rPr sz="2000" spc="113" dirty="0" smtClean="0">
                <a:latin typeface="Times New Roman"/>
                <a:cs typeface="Times New Roman"/>
              </a:rPr>
              <a:t> </a:t>
            </a:r>
            <a:r>
              <a:rPr sz="2000" spc="161" dirty="0" smtClean="0">
                <a:latin typeface="Times New Roman"/>
                <a:cs typeface="Times New Roman"/>
              </a:rPr>
              <a:t>berikan</a:t>
            </a:r>
            <a:r>
              <a:rPr sz="2000" spc="380" dirty="0" smtClean="0">
                <a:latin typeface="Times New Roman"/>
                <a:cs typeface="Times New Roman"/>
              </a:rPr>
              <a:t> </a:t>
            </a:r>
            <a:r>
              <a:rPr sz="2000" spc="150" dirty="0" smtClean="0">
                <a:latin typeface="Times New Roman"/>
                <a:cs typeface="Times New Roman"/>
              </a:rPr>
              <a:t>dirasa</a:t>
            </a:r>
            <a:r>
              <a:rPr sz="2000" spc="499" dirty="0" smtClean="0">
                <a:latin typeface="Times New Roman"/>
                <a:cs typeface="Times New Roman"/>
              </a:rPr>
              <a:t> </a:t>
            </a:r>
            <a:r>
              <a:rPr sz="2000" spc="169" dirty="0" smtClean="0">
                <a:latin typeface="Times New Roman"/>
                <a:cs typeface="Times New Roman"/>
              </a:rPr>
              <a:t>bermanfaat</a:t>
            </a:r>
            <a:r>
              <a:rPr sz="2000" spc="679" dirty="0" smtClean="0">
                <a:latin typeface="Times New Roman"/>
                <a:cs typeface="Times New Roman"/>
              </a:rPr>
              <a:t> </a:t>
            </a:r>
            <a:r>
              <a:rPr sz="2000" spc="181" dirty="0" smtClean="0">
                <a:latin typeface="Times New Roman"/>
                <a:cs typeface="Times New Roman"/>
              </a:rPr>
              <a:t>dan</a:t>
            </a:r>
            <a:r>
              <a:rPr sz="2000" spc="615" dirty="0" smtClean="0">
                <a:latin typeface="Times New Roman"/>
                <a:cs typeface="Times New Roman"/>
              </a:rPr>
              <a:t> </a:t>
            </a:r>
            <a:r>
              <a:rPr sz="2000" spc="163" dirty="0" smtClean="0">
                <a:latin typeface="Times New Roman"/>
                <a:cs typeface="Times New Roman"/>
              </a:rPr>
              <a:t>dapat</a:t>
            </a:r>
            <a:r>
              <a:rPr sz="2000" spc="94" dirty="0" smtClean="0">
                <a:latin typeface="Times New Roman"/>
                <a:cs typeface="Times New Roman"/>
              </a:rPr>
              <a:t> </a:t>
            </a:r>
            <a:r>
              <a:rPr sz="2000" spc="121" dirty="0" smtClean="0">
                <a:latin typeface="Times New Roman"/>
                <a:cs typeface="Times New Roman"/>
              </a:rPr>
              <a:t> </a:t>
            </a:r>
            <a:r>
              <a:rPr sz="2000" spc="176" dirty="0" smtClean="0">
                <a:latin typeface="Times New Roman"/>
                <a:cs typeface="Times New Roman"/>
              </a:rPr>
              <a:t>memotivasi</a:t>
            </a:r>
            <a:endParaRPr sz="2000">
              <a:latin typeface="Times New Roman"/>
              <a:cs typeface="Times New Roman"/>
            </a:endParaRPr>
          </a:p>
        </p:txBody>
      </p:sp>
      <p:sp>
        <p:nvSpPr>
          <p:cNvPr id="4" name="object 4"/>
          <p:cNvSpPr txBox="1"/>
          <p:nvPr/>
        </p:nvSpPr>
        <p:spPr>
          <a:xfrm>
            <a:off x="569912" y="2180950"/>
            <a:ext cx="11052150" cy="1014975"/>
          </a:xfrm>
          <a:prstGeom prst="rect">
            <a:avLst/>
          </a:prstGeom>
        </p:spPr>
        <p:txBody>
          <a:bodyPr wrap="square" lIns="0" tIns="3532" rIns="0" bIns="0" rtlCol="0">
            <a:noAutofit/>
          </a:bodyPr>
          <a:lstStyle/>
          <a:p>
            <a:pPr>
              <a:lnSpc>
                <a:spcPts val="800"/>
              </a:lnSpc>
            </a:pPr>
            <a:endParaRPr sz="800"/>
          </a:p>
          <a:p>
            <a:pPr marL="823900">
              <a:lnSpc>
                <a:spcPct val="95825"/>
              </a:lnSpc>
              <a:spcBef>
                <a:spcPts val="2000"/>
              </a:spcBef>
            </a:pPr>
            <a:r>
              <a:rPr sz="2000" spc="176" dirty="0" smtClean="0">
                <a:latin typeface="Times New Roman"/>
                <a:cs typeface="Times New Roman"/>
              </a:rPr>
              <a:t>telah  berjalan  sesuai  dengan  prinsip pemberian</a:t>
            </a:r>
            <a:endParaRPr sz="2000">
              <a:latin typeface="Times New Roman"/>
              <a:cs typeface="Times New Roman"/>
            </a:endParaRPr>
          </a:p>
        </p:txBody>
      </p:sp>
      <p:sp>
        <p:nvSpPr>
          <p:cNvPr id="3" name="object 3"/>
          <p:cNvSpPr txBox="1"/>
          <p:nvPr/>
        </p:nvSpPr>
        <p:spPr>
          <a:xfrm>
            <a:off x="569912" y="3195925"/>
            <a:ext cx="11052150" cy="1319775"/>
          </a:xfrm>
          <a:prstGeom prst="rect">
            <a:avLst/>
          </a:prstGeom>
        </p:spPr>
        <p:txBody>
          <a:bodyPr wrap="square" lIns="0" tIns="3532" rIns="0" bIns="0" rtlCol="0">
            <a:noAutofit/>
          </a:bodyPr>
          <a:lstStyle/>
          <a:p>
            <a:pPr>
              <a:lnSpc>
                <a:spcPts val="800"/>
              </a:lnSpc>
            </a:pPr>
            <a:endParaRPr sz="800"/>
          </a:p>
          <a:p>
            <a:pPr marL="823900" marR="4031288">
              <a:lnSpc>
                <a:spcPct val="100041"/>
              </a:lnSpc>
              <a:spcBef>
                <a:spcPts val="2000"/>
              </a:spcBef>
            </a:pPr>
            <a:r>
              <a:rPr sz="2000" spc="0" dirty="0" smtClean="0">
                <a:latin typeface="Times New Roman"/>
                <a:cs typeface="Times New Roman"/>
              </a:rPr>
              <a:t>yang  </a:t>
            </a:r>
            <a:r>
              <a:rPr sz="2000" spc="175" dirty="0" smtClean="0">
                <a:latin typeface="Times New Roman"/>
                <a:cs typeface="Times New Roman"/>
              </a:rPr>
              <a:t> </a:t>
            </a:r>
            <a:r>
              <a:rPr sz="2000" spc="129" dirty="0" smtClean="0">
                <a:latin typeface="Times New Roman"/>
                <a:cs typeface="Times New Roman"/>
              </a:rPr>
              <a:t>timbul</a:t>
            </a:r>
            <a:r>
              <a:rPr sz="2000" spc="75" dirty="0" smtClean="0">
                <a:latin typeface="Times New Roman"/>
                <a:cs typeface="Times New Roman"/>
              </a:rPr>
              <a:t>   </a:t>
            </a:r>
            <a:r>
              <a:rPr sz="2000" spc="115" dirty="0" smtClean="0">
                <a:latin typeface="Times New Roman"/>
                <a:cs typeface="Times New Roman"/>
              </a:rPr>
              <a:t> </a:t>
            </a:r>
            <a:r>
              <a:rPr sz="2000" spc="0" dirty="0" smtClean="0">
                <a:latin typeface="Times New Roman"/>
                <a:cs typeface="Times New Roman"/>
              </a:rPr>
              <a:t>dari  </a:t>
            </a:r>
            <a:r>
              <a:rPr sz="2000" spc="197" dirty="0" smtClean="0">
                <a:latin typeface="Times New Roman"/>
                <a:cs typeface="Times New Roman"/>
              </a:rPr>
              <a:t> </a:t>
            </a:r>
            <a:r>
              <a:rPr sz="2000" spc="186" dirty="0" smtClean="0">
                <a:latin typeface="Times New Roman"/>
                <a:cs typeface="Times New Roman"/>
              </a:rPr>
              <a:t>pemberian</a:t>
            </a:r>
            <a:r>
              <a:rPr sz="2000" spc="669" dirty="0" smtClean="0">
                <a:latin typeface="Times New Roman"/>
                <a:cs typeface="Times New Roman"/>
              </a:rPr>
              <a:t> </a:t>
            </a:r>
            <a:r>
              <a:rPr sz="2000" spc="216" dirty="0" smtClean="0">
                <a:latin typeface="Times New Roman"/>
                <a:cs typeface="Times New Roman"/>
              </a:rPr>
              <a:t>umpan</a:t>
            </a:r>
            <a:r>
              <a:rPr sz="2000" spc="100" dirty="0" smtClean="0">
                <a:latin typeface="Times New Roman"/>
                <a:cs typeface="Times New Roman"/>
              </a:rPr>
              <a:t> </a:t>
            </a:r>
            <a:r>
              <a:rPr sz="2000" spc="124" dirty="0" smtClean="0">
                <a:latin typeface="Times New Roman"/>
                <a:cs typeface="Times New Roman"/>
              </a:rPr>
              <a:t> </a:t>
            </a:r>
            <a:r>
              <a:rPr sz="2000" spc="0" dirty="0" smtClean="0">
                <a:latin typeface="Times New Roman"/>
                <a:cs typeface="Times New Roman"/>
              </a:rPr>
              <a:t>balik,  </a:t>
            </a:r>
            <a:r>
              <a:rPr sz="2000" spc="74" dirty="0" smtClean="0">
                <a:latin typeface="Times New Roman"/>
                <a:cs typeface="Times New Roman"/>
              </a:rPr>
              <a:t> </a:t>
            </a:r>
            <a:r>
              <a:rPr sz="2000" spc="125" dirty="0" smtClean="0">
                <a:latin typeface="Times New Roman"/>
                <a:cs typeface="Times New Roman"/>
              </a:rPr>
              <a:t>yang</a:t>
            </a:r>
            <a:r>
              <a:rPr sz="2000" spc="64" dirty="0" smtClean="0">
                <a:latin typeface="Times New Roman"/>
                <a:cs typeface="Times New Roman"/>
              </a:rPr>
              <a:t> </a:t>
            </a:r>
            <a:r>
              <a:rPr sz="2000" spc="137" dirty="0" smtClean="0">
                <a:latin typeface="Times New Roman"/>
                <a:cs typeface="Times New Roman"/>
              </a:rPr>
              <a:t>terkait</a:t>
            </a:r>
            <a:r>
              <a:rPr sz="2000" spc="94" dirty="0" smtClean="0">
                <a:latin typeface="Times New Roman"/>
                <a:cs typeface="Times New Roman"/>
              </a:rPr>
              <a:t>  </a:t>
            </a:r>
            <a:r>
              <a:rPr sz="2000" spc="628" dirty="0" smtClean="0">
                <a:latin typeface="Times New Roman"/>
                <a:cs typeface="Times New Roman"/>
              </a:rPr>
              <a:t> </a:t>
            </a:r>
            <a:r>
              <a:rPr sz="2000" spc="181" dirty="0" smtClean="0">
                <a:latin typeface="Times New Roman"/>
                <a:cs typeface="Times New Roman"/>
              </a:rPr>
              <a:t>dengan</a:t>
            </a:r>
            <a:r>
              <a:rPr sz="2000" spc="93" dirty="0" smtClean="0">
                <a:latin typeface="Times New Roman"/>
                <a:cs typeface="Times New Roman"/>
              </a:rPr>
              <a:t>   </a:t>
            </a:r>
            <a:r>
              <a:rPr sz="2000" spc="200" dirty="0" smtClean="0">
                <a:latin typeface="Times New Roman"/>
                <a:cs typeface="Times New Roman"/>
              </a:rPr>
              <a:t> </a:t>
            </a:r>
            <a:r>
              <a:rPr sz="2000" spc="164" dirty="0" smtClean="0">
                <a:latin typeface="Times New Roman"/>
                <a:cs typeface="Times New Roman"/>
              </a:rPr>
              <a:t>capaian</a:t>
            </a:r>
            <a:r>
              <a:rPr sz="2000" spc="94" dirty="0" smtClean="0">
                <a:latin typeface="Times New Roman"/>
                <a:cs typeface="Times New Roman"/>
              </a:rPr>
              <a:t>  </a:t>
            </a:r>
            <a:r>
              <a:rPr sz="2000" spc="618" dirty="0" smtClean="0">
                <a:latin typeface="Times New Roman"/>
                <a:cs typeface="Times New Roman"/>
              </a:rPr>
              <a:t> </a:t>
            </a:r>
            <a:r>
              <a:rPr sz="2000" spc="169" dirty="0" smtClean="0">
                <a:latin typeface="Times New Roman"/>
                <a:cs typeface="Times New Roman"/>
              </a:rPr>
              <a:t>pembelajaran</a:t>
            </a:r>
            <a:r>
              <a:rPr sz="2000" spc="93" dirty="0" smtClean="0">
                <a:latin typeface="Times New Roman"/>
                <a:cs typeface="Times New Roman"/>
              </a:rPr>
              <a:t>   </a:t>
            </a:r>
            <a:r>
              <a:rPr sz="2000" spc="192" dirty="0" smtClean="0">
                <a:latin typeface="Times New Roman"/>
                <a:cs typeface="Times New Roman"/>
              </a:rPr>
              <a:t> </a:t>
            </a:r>
            <a:r>
              <a:rPr sz="2000" spc="184" dirty="0" smtClean="0">
                <a:latin typeface="Times New Roman"/>
                <a:cs typeface="Times New Roman"/>
              </a:rPr>
              <a:t>dalam</a:t>
            </a:r>
            <a:endParaRPr sz="2000">
              <a:latin typeface="Times New Roman"/>
              <a:cs typeface="Times New Roman"/>
            </a:endParaRPr>
          </a:p>
        </p:txBody>
      </p:sp>
      <p:sp>
        <p:nvSpPr>
          <p:cNvPr id="2" name="object 2"/>
          <p:cNvSpPr txBox="1"/>
          <p:nvPr/>
        </p:nvSpPr>
        <p:spPr>
          <a:xfrm>
            <a:off x="569912" y="4515700"/>
            <a:ext cx="11052150" cy="831850"/>
          </a:xfrm>
          <a:prstGeom prst="rect">
            <a:avLst/>
          </a:prstGeom>
        </p:spPr>
        <p:txBody>
          <a:bodyPr wrap="square" lIns="0" tIns="3532" rIns="0" bIns="0" rtlCol="0">
            <a:noAutofit/>
          </a:bodyPr>
          <a:lstStyle/>
          <a:p>
            <a:pPr>
              <a:lnSpc>
                <a:spcPts val="800"/>
              </a:lnSpc>
            </a:pPr>
            <a:endParaRPr sz="800"/>
          </a:p>
          <a:p>
            <a:pPr marL="823900">
              <a:lnSpc>
                <a:spcPct val="95825"/>
              </a:lnSpc>
              <a:spcBef>
                <a:spcPts val="2000"/>
              </a:spcBef>
            </a:pPr>
            <a:r>
              <a:rPr sz="2000" spc="131" dirty="0" smtClean="0">
                <a:latin typeface="Times New Roman"/>
                <a:cs typeface="Times New Roman"/>
              </a:rPr>
              <a:t>Pancasila sudah tercapai ?</a:t>
            </a:r>
            <a:endParaRPr sz="2000">
              <a:latin typeface="Times New Roman"/>
              <a:cs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5297487" y="4761"/>
            <a:ext cx="4511675" cy="6765925"/>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5360987" y="68262"/>
            <a:ext cx="4384675" cy="6638924"/>
          </a:xfrm>
          <a:custGeom>
            <a:avLst/>
            <a:gdLst/>
            <a:ahLst/>
            <a:cxnLst/>
            <a:rect l="l" t="t" r="r" b="b"/>
            <a:pathLst>
              <a:path w="4384675" h="6638924">
                <a:moveTo>
                  <a:pt x="0" y="0"/>
                </a:moveTo>
                <a:lnTo>
                  <a:pt x="4384675" y="0"/>
                </a:lnTo>
                <a:lnTo>
                  <a:pt x="4384675" y="6638924"/>
                </a:lnTo>
                <a:lnTo>
                  <a:pt x="0" y="6638924"/>
                </a:lnTo>
                <a:lnTo>
                  <a:pt x="0" y="0"/>
                </a:lnTo>
                <a:close/>
              </a:path>
            </a:pathLst>
          </a:custGeom>
          <a:solidFill>
            <a:srgbClr val="000000">
              <a:alpha val="0"/>
            </a:srgbClr>
          </a:solidFill>
        </p:spPr>
        <p:txBody>
          <a:bodyPr wrap="square" lIns="0" tIns="0" rIns="0" bIns="0" rtlCol="0">
            <a:noAutofit/>
          </a:bodyPr>
          <a:lstStyle/>
          <a:p>
            <a:endParaRPr/>
          </a:p>
        </p:txBody>
      </p:sp>
      <p:sp>
        <p:nvSpPr>
          <p:cNvPr id="11" name="object 11"/>
          <p:cNvSpPr/>
          <p:nvPr/>
        </p:nvSpPr>
        <p:spPr>
          <a:xfrm>
            <a:off x="5360987" y="68262"/>
            <a:ext cx="4384675" cy="6638924"/>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p:nvPr/>
        </p:nvSpPr>
        <p:spPr>
          <a:xfrm>
            <a:off x="0" y="0"/>
            <a:ext cx="3600450" cy="6858000"/>
          </a:xfrm>
          <a:custGeom>
            <a:avLst/>
            <a:gdLst/>
            <a:ahLst/>
            <a:cxnLst/>
            <a:rect l="l" t="t" r="r" b="b"/>
            <a:pathLst>
              <a:path w="3600450" h="6858000">
                <a:moveTo>
                  <a:pt x="3600450" y="0"/>
                </a:moveTo>
                <a:lnTo>
                  <a:pt x="0" y="0"/>
                </a:lnTo>
                <a:lnTo>
                  <a:pt x="0" y="6858000"/>
                </a:lnTo>
                <a:lnTo>
                  <a:pt x="3600450" y="6858000"/>
                </a:lnTo>
                <a:lnTo>
                  <a:pt x="3600450" y="0"/>
                </a:lnTo>
                <a:close/>
              </a:path>
            </a:pathLst>
          </a:custGeom>
          <a:solidFill>
            <a:srgbClr val="E74C22"/>
          </a:solidFill>
        </p:spPr>
        <p:txBody>
          <a:bodyPr wrap="square" lIns="0" tIns="0" rIns="0" bIns="0" rtlCol="0">
            <a:noAutofit/>
          </a:bodyPr>
          <a:lstStyle/>
          <a:p>
            <a:endParaRPr/>
          </a:p>
        </p:txBody>
      </p:sp>
      <p:sp>
        <p:nvSpPr>
          <p:cNvPr id="4" name="object 4"/>
          <p:cNvSpPr/>
          <p:nvPr/>
        </p:nvSpPr>
        <p:spPr>
          <a:xfrm>
            <a:off x="3252787" y="2514599"/>
            <a:ext cx="150811" cy="577850"/>
          </a:xfrm>
          <a:custGeom>
            <a:avLst/>
            <a:gdLst/>
            <a:ahLst/>
            <a:cxnLst/>
            <a:rect l="l" t="t" r="r" b="b"/>
            <a:pathLst>
              <a:path w="150811" h="577850">
                <a:moveTo>
                  <a:pt x="0" y="577850"/>
                </a:moveTo>
                <a:lnTo>
                  <a:pt x="0" y="0"/>
                </a:lnTo>
                <a:lnTo>
                  <a:pt x="150811" y="0"/>
                </a:lnTo>
                <a:lnTo>
                  <a:pt x="150811" y="460978"/>
                </a:lnTo>
                <a:lnTo>
                  <a:pt x="0" y="57785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3252787" y="0"/>
            <a:ext cx="214311" cy="2665412"/>
          </a:xfrm>
          <a:custGeom>
            <a:avLst/>
            <a:gdLst/>
            <a:ahLst/>
            <a:cxnLst/>
            <a:rect l="l" t="t" r="r" b="b"/>
            <a:pathLst>
              <a:path w="214311" h="2665412">
                <a:moveTo>
                  <a:pt x="214311" y="2506830"/>
                </a:moveTo>
                <a:lnTo>
                  <a:pt x="214311" y="0"/>
                </a:lnTo>
                <a:lnTo>
                  <a:pt x="0" y="0"/>
                </a:lnTo>
                <a:lnTo>
                  <a:pt x="0" y="2665412"/>
                </a:lnTo>
                <a:lnTo>
                  <a:pt x="214311" y="2506830"/>
                </a:lnTo>
                <a:close/>
              </a:path>
            </a:pathLst>
          </a:custGeom>
          <a:solidFill>
            <a:srgbClr val="404040"/>
          </a:solidFill>
        </p:spPr>
        <p:txBody>
          <a:bodyPr wrap="square" lIns="0" tIns="0" rIns="0" bIns="0" rtlCol="0">
            <a:noAutofit/>
          </a:bodyPr>
          <a:lstStyle/>
          <a:p>
            <a:endParaRPr/>
          </a:p>
        </p:txBody>
      </p:sp>
      <p:sp>
        <p:nvSpPr>
          <p:cNvPr id="6" name="object 6"/>
          <p:cNvSpPr/>
          <p:nvPr/>
        </p:nvSpPr>
        <p:spPr>
          <a:xfrm>
            <a:off x="3524249" y="3389312"/>
            <a:ext cx="0" cy="3468687"/>
          </a:xfrm>
          <a:custGeom>
            <a:avLst/>
            <a:gdLst/>
            <a:ahLst/>
            <a:cxnLst/>
            <a:rect l="l" t="t" r="r" b="b"/>
            <a:pathLst>
              <a:path h="3468687">
                <a:moveTo>
                  <a:pt x="0" y="3468687"/>
                </a:moveTo>
                <a:lnTo>
                  <a:pt x="0" y="0"/>
                </a:lnTo>
              </a:path>
            </a:pathLst>
          </a:custGeom>
          <a:ln w="153670">
            <a:solidFill>
              <a:srgbClr val="FFFFFF"/>
            </a:solidFill>
          </a:ln>
        </p:spPr>
        <p:txBody>
          <a:bodyPr wrap="square" lIns="0" tIns="0" rIns="0" bIns="0" rtlCol="0">
            <a:noAutofit/>
          </a:bodyPr>
          <a:lstStyle/>
          <a:p>
            <a:endParaRPr/>
          </a:p>
        </p:txBody>
      </p:sp>
      <p:sp>
        <p:nvSpPr>
          <p:cNvPr id="7" name="object 7"/>
          <p:cNvSpPr/>
          <p:nvPr/>
        </p:nvSpPr>
        <p:spPr>
          <a:xfrm>
            <a:off x="3448050" y="3167061"/>
            <a:ext cx="152400" cy="3644900"/>
          </a:xfrm>
          <a:custGeom>
            <a:avLst/>
            <a:gdLst/>
            <a:ahLst/>
            <a:cxnLst/>
            <a:rect l="l" t="t" r="r" b="b"/>
            <a:pathLst>
              <a:path w="152400" h="3644900">
                <a:moveTo>
                  <a:pt x="0" y="3644900"/>
                </a:moveTo>
                <a:lnTo>
                  <a:pt x="0" y="120420"/>
                </a:lnTo>
                <a:lnTo>
                  <a:pt x="152400" y="0"/>
                </a:lnTo>
                <a:lnTo>
                  <a:pt x="147207" y="3644900"/>
                </a:lnTo>
                <a:lnTo>
                  <a:pt x="0" y="3644900"/>
                </a:lnTo>
                <a:close/>
              </a:path>
            </a:pathLst>
          </a:custGeom>
          <a:solidFill>
            <a:srgbClr val="FFFFFF"/>
          </a:solidFill>
        </p:spPr>
        <p:txBody>
          <a:bodyPr wrap="square" lIns="0" tIns="0" rIns="0" bIns="0" rtlCol="0">
            <a:noAutofit/>
          </a:bodyPr>
          <a:lstStyle/>
          <a:p>
            <a:endParaRPr/>
          </a:p>
        </p:txBody>
      </p:sp>
      <p:sp>
        <p:nvSpPr>
          <p:cNvPr id="8" name="object 8"/>
          <p:cNvSpPr/>
          <p:nvPr/>
        </p:nvSpPr>
        <p:spPr>
          <a:xfrm>
            <a:off x="431800" y="509587"/>
            <a:ext cx="2614612" cy="1643062"/>
          </a:xfrm>
          <a:custGeom>
            <a:avLst/>
            <a:gdLst/>
            <a:ahLst/>
            <a:cxnLst/>
            <a:rect l="l" t="t" r="r" b="b"/>
            <a:pathLst>
              <a:path w="2614612" h="1643062">
                <a:moveTo>
                  <a:pt x="0" y="0"/>
                </a:moveTo>
                <a:lnTo>
                  <a:pt x="2614612" y="0"/>
                </a:lnTo>
                <a:lnTo>
                  <a:pt x="2614612" y="1643062"/>
                </a:lnTo>
                <a:lnTo>
                  <a:pt x="0" y="1643062"/>
                </a:lnTo>
                <a:lnTo>
                  <a:pt x="0" y="0"/>
                </a:lnTo>
                <a:close/>
              </a:path>
            </a:pathLst>
          </a:custGeom>
          <a:solidFill>
            <a:srgbClr val="000000">
              <a:alpha val="0"/>
            </a:srgbClr>
          </a:solidFill>
        </p:spPr>
        <p:txBody>
          <a:bodyPr wrap="square" lIns="0" tIns="0" rIns="0" bIns="0" rtlCol="0">
            <a:noAutofit/>
          </a:bodyPr>
          <a:lstStyle/>
          <a:p>
            <a:endParaRPr/>
          </a:p>
        </p:txBody>
      </p:sp>
      <p:sp>
        <p:nvSpPr>
          <p:cNvPr id="12" name="Rectangle 11"/>
          <p:cNvSpPr/>
          <p:nvPr/>
        </p:nvSpPr>
        <p:spPr>
          <a:xfrm>
            <a:off x="259122" y="502092"/>
            <a:ext cx="2593255" cy="1938992"/>
          </a:xfrm>
          <a:prstGeom prst="rect">
            <a:avLst/>
          </a:prstGeom>
        </p:spPr>
        <p:txBody>
          <a:bodyPr wrap="square">
            <a:spAutoFit/>
          </a:bodyPr>
          <a:lstStyle/>
          <a:p>
            <a:r>
              <a:rPr lang="en-ID" sz="4000" dirty="0" smtClean="0"/>
              <a:t>CONTOH RAPOR KEGIATAN</a:t>
            </a:r>
            <a:endParaRPr lang="en-ID" sz="4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14" name="object 14"/>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15" name="object 15"/>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16" name="object 16"/>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close/>
              </a:path>
            </a:pathLst>
          </a:custGeom>
          <a:solidFill>
            <a:srgbClr val="000000">
              <a:alpha val="0"/>
            </a:srgbClr>
          </a:solidFill>
        </p:spPr>
        <p:txBody>
          <a:bodyPr wrap="square" lIns="0" tIns="0" rIns="0" bIns="0" rtlCol="0">
            <a:noAutofit/>
          </a:bodyPr>
          <a:lstStyle/>
          <a:p>
            <a:endParaRPr/>
          </a:p>
        </p:txBody>
      </p:sp>
      <p:sp>
        <p:nvSpPr>
          <p:cNvPr id="17" name="object 17"/>
          <p:cNvSpPr/>
          <p:nvPr/>
        </p:nvSpPr>
        <p:spPr>
          <a:xfrm>
            <a:off x="312737" y="676275"/>
            <a:ext cx="11539537" cy="6530975"/>
          </a:xfrm>
          <a:custGeom>
            <a:avLst/>
            <a:gdLst/>
            <a:ahLst/>
            <a:cxnLst/>
            <a:rect l="l" t="t" r="r" b="b"/>
            <a:pathLst>
              <a:path w="11539537" h="6530975">
                <a:moveTo>
                  <a:pt x="11539537" y="0"/>
                </a:moveTo>
                <a:lnTo>
                  <a:pt x="0" y="0"/>
                </a:lnTo>
                <a:lnTo>
                  <a:pt x="0" y="6181724"/>
                </a:lnTo>
                <a:lnTo>
                  <a:pt x="11539537" y="6181724"/>
                </a:lnTo>
                <a:lnTo>
                  <a:pt x="11539537" y="0"/>
                </a:lnTo>
                <a:close/>
              </a:path>
            </a:pathLst>
          </a:custGeom>
          <a:solidFill>
            <a:srgbClr val="000000">
              <a:alpha val="0"/>
            </a:srgbClr>
          </a:solidFill>
        </p:spPr>
        <p:txBody>
          <a:bodyPr wrap="square" lIns="0" tIns="0" rIns="0" bIns="0" rtlCol="0">
            <a:noAutofit/>
          </a:bodyPr>
          <a:lstStyle/>
          <a:p>
            <a:endParaRPr/>
          </a:p>
        </p:txBody>
      </p:sp>
      <p:sp>
        <p:nvSpPr>
          <p:cNvPr id="12" name="object 12"/>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1" name="object 11"/>
          <p:cNvSpPr txBox="1"/>
          <p:nvPr/>
        </p:nvSpPr>
        <p:spPr>
          <a:xfrm>
            <a:off x="5084128" y="278224"/>
            <a:ext cx="2080895" cy="406400"/>
          </a:xfrm>
          <a:prstGeom prst="rect">
            <a:avLst/>
          </a:prstGeom>
        </p:spPr>
        <p:txBody>
          <a:bodyPr wrap="square" lIns="0" tIns="19050" rIns="0" bIns="0" rtlCol="0">
            <a:noAutofit/>
          </a:bodyPr>
          <a:lstStyle/>
          <a:p>
            <a:pPr marL="12700">
              <a:lnSpc>
                <a:spcPts val="3000"/>
              </a:lnSpc>
            </a:pPr>
            <a:r>
              <a:rPr sz="3000" spc="-733" dirty="0" smtClean="0">
                <a:latin typeface="Times New Roman"/>
                <a:cs typeface="Times New Roman"/>
              </a:rPr>
              <a:t>TIPS  UNTUK GURU</a:t>
            </a:r>
            <a:endParaRPr sz="3000">
              <a:latin typeface="Times New Roman"/>
              <a:cs typeface="Times New Roman"/>
            </a:endParaRPr>
          </a:p>
        </p:txBody>
      </p:sp>
      <p:sp>
        <p:nvSpPr>
          <p:cNvPr id="10" name="object 10"/>
          <p:cNvSpPr txBox="1"/>
          <p:nvPr/>
        </p:nvSpPr>
        <p:spPr>
          <a:xfrm>
            <a:off x="728662" y="741709"/>
            <a:ext cx="10929224" cy="6080555"/>
          </a:xfrm>
          <a:prstGeom prst="rect">
            <a:avLst/>
          </a:prstGeom>
        </p:spPr>
        <p:txBody>
          <a:bodyPr wrap="square" lIns="0" tIns="12065" rIns="0" bIns="0" rtlCol="0">
            <a:noAutofit/>
          </a:bodyPr>
          <a:lstStyle/>
          <a:p>
            <a:pPr marL="12700" marR="26730">
              <a:lnSpc>
                <a:spcPts val="1900"/>
              </a:lnSpc>
            </a:pPr>
            <a:r>
              <a:rPr sz="1800" spc="136" dirty="0" smtClean="0">
                <a:latin typeface="Times New Roman"/>
                <a:cs typeface="Times New Roman"/>
              </a:rPr>
              <a:t>Untuk mencapai tujuan pembelajaran, guru perlu memperhatikan persyaratan kebekerjaan yang</a:t>
            </a:r>
            <a:endParaRPr sz="1800">
              <a:latin typeface="Times New Roman"/>
              <a:cs typeface="Times New Roman"/>
            </a:endParaRPr>
          </a:p>
          <a:p>
            <a:pPr marL="12700" marR="26730">
              <a:lnSpc>
                <a:spcPct val="95825"/>
              </a:lnSpc>
              <a:spcBef>
                <a:spcPts val="380"/>
              </a:spcBef>
            </a:pPr>
            <a:r>
              <a:rPr sz="1800" spc="104" dirty="0" smtClean="0">
                <a:latin typeface="Times New Roman"/>
                <a:cs typeface="Times New Roman"/>
              </a:rPr>
              <a:t>berlaku di dunia kerja  baik secara </a:t>
            </a:r>
            <a:r>
              <a:rPr sz="1800" i="1" spc="104" dirty="0" smtClean="0">
                <a:latin typeface="Times New Roman"/>
                <a:cs typeface="Times New Roman"/>
              </a:rPr>
              <a:t>softskill </a:t>
            </a:r>
            <a:r>
              <a:rPr sz="1800" spc="104" dirty="0" smtClean="0">
                <a:latin typeface="Times New Roman"/>
                <a:cs typeface="Times New Roman"/>
              </a:rPr>
              <a:t>maupun persyaratan </a:t>
            </a:r>
            <a:r>
              <a:rPr sz="1800" i="1" spc="104" dirty="0" smtClean="0">
                <a:latin typeface="Times New Roman"/>
                <a:cs typeface="Times New Roman"/>
              </a:rPr>
              <a:t>hardskill.</a:t>
            </a:r>
            <a:endParaRPr sz="1800">
              <a:latin typeface="Times New Roman"/>
              <a:cs typeface="Times New Roman"/>
            </a:endParaRPr>
          </a:p>
          <a:p>
            <a:pPr marL="12700" marR="151867">
              <a:lnSpc>
                <a:spcPts val="2069"/>
              </a:lnSpc>
              <a:spcBef>
                <a:spcPts val="475"/>
              </a:spcBef>
            </a:pPr>
            <a:r>
              <a:rPr sz="1800" spc="108" dirty="0" smtClean="0">
                <a:latin typeface="Times New Roman"/>
                <a:cs typeface="Times New Roman"/>
              </a:rPr>
              <a:t>Lingkungan SMK merupakan salah satu tempat melatih dan mengasah nilai-nilai  kebekerjaan melalui </a:t>
            </a:r>
            <a:endParaRPr sz="1800">
              <a:latin typeface="Times New Roman"/>
              <a:cs typeface="Times New Roman"/>
            </a:endParaRPr>
          </a:p>
          <a:p>
            <a:pPr marL="12700" marR="151867">
              <a:lnSpc>
                <a:spcPts val="2075"/>
              </a:lnSpc>
              <a:spcBef>
                <a:spcPts val="478"/>
              </a:spcBef>
            </a:pPr>
            <a:r>
              <a:rPr sz="1800" spc="105" dirty="0" smtClean="0">
                <a:latin typeface="Times New Roman"/>
                <a:cs typeface="Times New Roman"/>
              </a:rPr>
              <a:t>aktivitas pembelajaran seperti pada </a:t>
            </a:r>
            <a:r>
              <a:rPr sz="1800" i="1" spc="105" dirty="0" smtClean="0">
                <a:latin typeface="Times New Roman"/>
                <a:cs typeface="Times New Roman"/>
              </a:rPr>
              <a:t>teaching factory.</a:t>
            </a:r>
            <a:endParaRPr sz="1800">
              <a:latin typeface="Times New Roman"/>
              <a:cs typeface="Times New Roman"/>
            </a:endParaRPr>
          </a:p>
          <a:p>
            <a:pPr marL="12700" marR="26730">
              <a:lnSpc>
                <a:spcPct val="95825"/>
              </a:lnSpc>
              <a:spcBef>
                <a:spcPts val="494"/>
              </a:spcBef>
            </a:pPr>
            <a:r>
              <a:rPr sz="1800" spc="125" dirty="0" smtClean="0">
                <a:latin typeface="Times New Roman"/>
                <a:cs typeface="Times New Roman"/>
              </a:rPr>
              <a:t>Dalam pelaksanaan tema dan sub tema, guru hendaknya mengintegrasikan 6 dimensi Proﬁl Pelajar</a:t>
            </a:r>
            <a:endParaRPr sz="1800">
              <a:latin typeface="Times New Roman"/>
              <a:cs typeface="Times New Roman"/>
            </a:endParaRPr>
          </a:p>
          <a:p>
            <a:pPr marL="12700" marR="26730">
              <a:lnSpc>
                <a:spcPct val="95825"/>
              </a:lnSpc>
              <a:spcBef>
                <a:spcPts val="475"/>
              </a:spcBef>
            </a:pPr>
            <a:r>
              <a:rPr sz="1800" spc="133" dirty="0" smtClean="0">
                <a:latin typeface="Times New Roman"/>
                <a:cs typeface="Times New Roman"/>
              </a:rPr>
              <a:t>Pancasila namun disesuaikan dengan sub tema pilihan.</a:t>
            </a:r>
            <a:endParaRPr sz="1800">
              <a:latin typeface="Times New Roman"/>
              <a:cs typeface="Times New Roman"/>
            </a:endParaRPr>
          </a:p>
          <a:p>
            <a:pPr marL="12700" marR="815721">
              <a:lnSpc>
                <a:spcPts val="2069"/>
              </a:lnSpc>
              <a:spcBef>
                <a:spcPts val="475"/>
              </a:spcBef>
            </a:pPr>
            <a:r>
              <a:rPr sz="1800" spc="113" dirty="0" smtClean="0">
                <a:latin typeface="Times New Roman"/>
                <a:cs typeface="Times New Roman"/>
              </a:rPr>
              <a:t>Beberapa hal yang  dapat guru lakukan: memfasilitasi diri mengenai pengetahuan atas isu yang </a:t>
            </a:r>
            <a:endParaRPr sz="1800">
              <a:latin typeface="Times New Roman"/>
              <a:cs typeface="Times New Roman"/>
            </a:endParaRPr>
          </a:p>
          <a:p>
            <a:pPr marL="12700" marR="815721">
              <a:lnSpc>
                <a:spcPts val="2069"/>
              </a:lnSpc>
              <a:spcBef>
                <a:spcPts val="478"/>
              </a:spcBef>
            </a:pPr>
            <a:r>
              <a:rPr sz="1800" spc="117" dirty="0" smtClean="0">
                <a:latin typeface="Times New Roman"/>
                <a:cs typeface="Times New Roman"/>
              </a:rPr>
              <a:t>berkaitan dengan kebekerjaan peserta didik SMK.</a:t>
            </a:r>
            <a:endParaRPr sz="1800">
              <a:latin typeface="Times New Roman"/>
              <a:cs typeface="Times New Roman"/>
            </a:endParaRPr>
          </a:p>
          <a:p>
            <a:pPr marL="12700" marR="839267">
              <a:lnSpc>
                <a:spcPts val="2069"/>
              </a:lnSpc>
              <a:spcBef>
                <a:spcPts val="493"/>
              </a:spcBef>
            </a:pPr>
            <a:r>
              <a:rPr sz="1800" spc="109" dirty="0" smtClean="0">
                <a:latin typeface="Times New Roman"/>
                <a:cs typeface="Times New Roman"/>
              </a:rPr>
              <a:t>Mencoba menyediakan bahan bacaan, alat  tulis, kertas dan media lain yang  terdapat di sekitar </a:t>
            </a:r>
            <a:endParaRPr sz="1800">
              <a:latin typeface="Times New Roman"/>
              <a:cs typeface="Times New Roman"/>
            </a:endParaRPr>
          </a:p>
          <a:p>
            <a:pPr marL="12700" marR="839267">
              <a:lnSpc>
                <a:spcPts val="2069"/>
              </a:lnSpc>
              <a:spcBef>
                <a:spcPts val="478"/>
              </a:spcBef>
            </a:pPr>
            <a:r>
              <a:rPr sz="1800" spc="105" dirty="0" smtClean="0">
                <a:latin typeface="Times New Roman"/>
                <a:cs typeface="Times New Roman"/>
              </a:rPr>
              <a:t>lingkungan sekolah.</a:t>
            </a:r>
            <a:endParaRPr sz="1800">
              <a:latin typeface="Times New Roman"/>
              <a:cs typeface="Times New Roman"/>
            </a:endParaRPr>
          </a:p>
          <a:p>
            <a:pPr marL="12700" marR="471907">
              <a:lnSpc>
                <a:spcPts val="2069"/>
              </a:lnSpc>
              <a:spcBef>
                <a:spcPts val="493"/>
              </a:spcBef>
            </a:pPr>
            <a:r>
              <a:rPr sz="1800" spc="114" dirty="0" smtClean="0">
                <a:latin typeface="Times New Roman"/>
                <a:cs typeface="Times New Roman"/>
              </a:rPr>
              <a:t>Meningkatkan peran peserta didik dalam berbagai kegiatan untuk selalu kreatif, dan kritis dalam </a:t>
            </a:r>
            <a:endParaRPr sz="1800">
              <a:latin typeface="Times New Roman"/>
              <a:cs typeface="Times New Roman"/>
            </a:endParaRPr>
          </a:p>
          <a:p>
            <a:pPr marL="12700" marR="471907">
              <a:lnSpc>
                <a:spcPts val="2069"/>
              </a:lnSpc>
              <a:spcBef>
                <a:spcPts val="478"/>
              </a:spcBef>
            </a:pPr>
            <a:r>
              <a:rPr sz="1800" spc="118" dirty="0" smtClean="0">
                <a:latin typeface="Times New Roman"/>
                <a:cs typeface="Times New Roman"/>
              </a:rPr>
              <a:t>menggali berbagai ilmu dan pengetahuan yang  mendasari atau yang  menguatkan kompetensi diri </a:t>
            </a:r>
            <a:endParaRPr sz="1800">
              <a:latin typeface="Times New Roman"/>
              <a:cs typeface="Times New Roman"/>
            </a:endParaRPr>
          </a:p>
          <a:p>
            <a:pPr marL="12700" marR="471907">
              <a:lnSpc>
                <a:spcPts val="2069"/>
              </a:lnSpc>
              <a:spcBef>
                <a:spcPts val="478"/>
              </a:spcBef>
            </a:pPr>
            <a:r>
              <a:rPr sz="1800" spc="130" dirty="0" smtClean="0">
                <a:latin typeface="Times New Roman"/>
                <a:cs typeface="Times New Roman"/>
              </a:rPr>
              <a:t>dalam memasuki dunia kerja.</a:t>
            </a:r>
            <a:endParaRPr sz="1800">
              <a:latin typeface="Times New Roman"/>
              <a:cs typeface="Times New Roman"/>
            </a:endParaRPr>
          </a:p>
          <a:p>
            <a:pPr marL="12700">
              <a:lnSpc>
                <a:spcPts val="2069"/>
              </a:lnSpc>
              <a:spcBef>
                <a:spcPts val="493"/>
              </a:spcBef>
            </a:pPr>
            <a:r>
              <a:rPr sz="1800" spc="138" dirty="0" smtClean="0">
                <a:latin typeface="Times New Roman"/>
                <a:cs typeface="Times New Roman"/>
              </a:rPr>
              <a:t>Dalam menerapkan pembelajaran kecakapan abad 21, guru dapat mengikuti perkembangan yang </a:t>
            </a:r>
            <a:endParaRPr sz="1800">
              <a:latin typeface="Times New Roman"/>
              <a:cs typeface="Times New Roman"/>
            </a:endParaRPr>
          </a:p>
          <a:p>
            <a:pPr marL="12700">
              <a:lnSpc>
                <a:spcPts val="2069"/>
              </a:lnSpc>
              <a:spcBef>
                <a:spcPts val="478"/>
              </a:spcBef>
            </a:pPr>
            <a:r>
              <a:rPr sz="1800" spc="98" dirty="0" smtClean="0">
                <a:latin typeface="Times New Roman"/>
                <a:cs typeface="Times New Roman"/>
              </a:rPr>
              <a:t>terjadi di lingkup Kementerian Pendidikan, Kebudayaan, Riset, dan Teknologi berkaitan  dengan 4C </a:t>
            </a:r>
            <a:endParaRPr sz="1800">
              <a:latin typeface="Times New Roman"/>
              <a:cs typeface="Times New Roman"/>
            </a:endParaRPr>
          </a:p>
          <a:p>
            <a:pPr marL="12700">
              <a:lnSpc>
                <a:spcPts val="2075"/>
              </a:lnSpc>
              <a:spcBef>
                <a:spcPts val="478"/>
              </a:spcBef>
            </a:pPr>
            <a:r>
              <a:rPr sz="1800" spc="61" dirty="0" smtClean="0">
                <a:latin typeface="Times New Roman"/>
                <a:cs typeface="Times New Roman"/>
              </a:rPr>
              <a:t>menjadi 6C sebagai berikut : 1) </a:t>
            </a:r>
            <a:r>
              <a:rPr sz="1800" i="1" spc="61" dirty="0" smtClean="0">
                <a:latin typeface="Times New Roman"/>
                <a:cs typeface="Times New Roman"/>
              </a:rPr>
              <a:t>Computational Thinking</a:t>
            </a:r>
            <a:r>
              <a:rPr sz="1800" spc="61" dirty="0" smtClean="0">
                <a:latin typeface="Times New Roman"/>
                <a:cs typeface="Times New Roman"/>
              </a:rPr>
              <a:t>; 2) </a:t>
            </a:r>
            <a:r>
              <a:rPr sz="1800" i="1" spc="61" dirty="0" smtClean="0">
                <a:latin typeface="Times New Roman"/>
                <a:cs typeface="Times New Roman"/>
              </a:rPr>
              <a:t>Communication</a:t>
            </a:r>
            <a:r>
              <a:rPr sz="1800" spc="61" dirty="0" smtClean="0">
                <a:latin typeface="Times New Roman"/>
                <a:cs typeface="Times New Roman"/>
              </a:rPr>
              <a:t>; 3) </a:t>
            </a:r>
            <a:r>
              <a:rPr sz="1800" i="1" spc="61" dirty="0" smtClean="0">
                <a:latin typeface="Times New Roman"/>
                <a:cs typeface="Times New Roman"/>
              </a:rPr>
              <a:t>Collaboration</a:t>
            </a:r>
            <a:r>
              <a:rPr sz="1800" spc="61" dirty="0" smtClean="0">
                <a:latin typeface="Times New Roman"/>
                <a:cs typeface="Times New Roman"/>
              </a:rPr>
              <a:t>; 4) </a:t>
            </a:r>
            <a:r>
              <a:rPr sz="1800" i="1" spc="61" dirty="0" smtClean="0">
                <a:latin typeface="Times New Roman"/>
                <a:cs typeface="Times New Roman"/>
              </a:rPr>
              <a:t>Creativity</a:t>
            </a:r>
            <a:r>
              <a:rPr sz="1800" spc="61" dirty="0" smtClean="0">
                <a:latin typeface="Times New Roman"/>
                <a:cs typeface="Times New Roman"/>
              </a:rPr>
              <a:t>;</a:t>
            </a:r>
            <a:endParaRPr sz="1800">
              <a:latin typeface="Times New Roman"/>
              <a:cs typeface="Times New Roman"/>
            </a:endParaRPr>
          </a:p>
          <a:p>
            <a:pPr marL="12700" marR="26730">
              <a:lnSpc>
                <a:spcPct val="95825"/>
              </a:lnSpc>
              <a:spcBef>
                <a:spcPts val="494"/>
              </a:spcBef>
            </a:pPr>
            <a:r>
              <a:rPr sz="1800" spc="34" dirty="0" smtClean="0">
                <a:latin typeface="Times New Roman"/>
                <a:cs typeface="Times New Roman"/>
              </a:rPr>
              <a:t>5) </a:t>
            </a:r>
            <a:r>
              <a:rPr sz="1800" i="1" spc="34" dirty="0" smtClean="0">
                <a:latin typeface="Times New Roman"/>
                <a:cs typeface="Times New Roman"/>
              </a:rPr>
              <a:t>Critical Thinking</a:t>
            </a:r>
            <a:r>
              <a:rPr sz="1800" spc="34" dirty="0" smtClean="0">
                <a:latin typeface="Times New Roman"/>
                <a:cs typeface="Times New Roman"/>
              </a:rPr>
              <a:t>; 6) </a:t>
            </a:r>
            <a:r>
              <a:rPr sz="1800" i="1" spc="34" dirty="0" smtClean="0">
                <a:latin typeface="Times New Roman"/>
                <a:cs typeface="Times New Roman"/>
              </a:rPr>
              <a:t>Compassion</a:t>
            </a:r>
            <a:r>
              <a:rPr sz="1800" spc="34" dirty="0" smtClean="0">
                <a:latin typeface="Times New Roman"/>
                <a:cs typeface="Times New Roman"/>
              </a:rPr>
              <a:t>.</a:t>
            </a:r>
            <a:endParaRPr sz="1800">
              <a:latin typeface="Times New Roman"/>
              <a:cs typeface="Times New Roman"/>
            </a:endParaRPr>
          </a:p>
          <a:p>
            <a:pPr marL="12700" marR="634442">
              <a:lnSpc>
                <a:spcPts val="2550"/>
              </a:lnSpc>
              <a:spcBef>
                <a:spcPts val="247"/>
              </a:spcBef>
            </a:pPr>
            <a:r>
              <a:rPr sz="1800" spc="152" dirty="0" smtClean="0">
                <a:latin typeface="Times New Roman"/>
                <a:cs typeface="Times New Roman"/>
              </a:rPr>
              <a:t>Dalam</a:t>
            </a:r>
            <a:r>
              <a:rPr sz="1800" spc="-128" dirty="0" smtClean="0">
                <a:latin typeface="Times New Roman"/>
                <a:cs typeface="Times New Roman"/>
              </a:rPr>
              <a:t> </a:t>
            </a:r>
            <a:r>
              <a:rPr sz="1800" spc="121" dirty="0" smtClean="0">
                <a:latin typeface="Times New Roman"/>
                <a:cs typeface="Times New Roman"/>
              </a:rPr>
              <a:t>proses</a:t>
            </a:r>
            <a:r>
              <a:rPr sz="1800" spc="290" dirty="0" smtClean="0">
                <a:latin typeface="Times New Roman"/>
                <a:cs typeface="Times New Roman"/>
              </a:rPr>
              <a:t> </a:t>
            </a:r>
            <a:r>
              <a:rPr sz="1800" spc="123" dirty="0" smtClean="0">
                <a:latin typeface="Times New Roman"/>
                <a:cs typeface="Times New Roman"/>
              </a:rPr>
              <a:t>pembelajaran,</a:t>
            </a:r>
            <a:r>
              <a:rPr sz="1800" spc="318" dirty="0" smtClean="0">
                <a:latin typeface="Times New Roman"/>
                <a:cs typeface="Times New Roman"/>
              </a:rPr>
              <a:t> </a:t>
            </a:r>
            <a:r>
              <a:rPr sz="1800" spc="130" dirty="0" smtClean="0">
                <a:latin typeface="Times New Roman"/>
                <a:cs typeface="Times New Roman"/>
              </a:rPr>
              <a:t>guru</a:t>
            </a:r>
            <a:r>
              <a:rPr sz="1800" spc="80" dirty="0" smtClean="0">
                <a:latin typeface="Times New Roman"/>
                <a:cs typeface="Times New Roman"/>
              </a:rPr>
              <a:t> </a:t>
            </a:r>
            <a:r>
              <a:rPr sz="1800" spc="118" dirty="0" smtClean="0">
                <a:latin typeface="Times New Roman"/>
                <a:cs typeface="Times New Roman"/>
              </a:rPr>
              <a:t>memfasilitasi</a:t>
            </a:r>
            <a:r>
              <a:rPr sz="1800" spc="-178" dirty="0" smtClean="0">
                <a:latin typeface="Times New Roman"/>
                <a:cs typeface="Times New Roman"/>
              </a:rPr>
              <a:t> </a:t>
            </a:r>
            <a:r>
              <a:rPr sz="1800" spc="115" dirty="0" smtClean="0">
                <a:latin typeface="Times New Roman"/>
                <a:cs typeface="Times New Roman"/>
              </a:rPr>
              <a:t>peserta</a:t>
            </a:r>
            <a:r>
              <a:rPr sz="1800" spc="422" dirty="0" smtClean="0">
                <a:latin typeface="Times New Roman"/>
                <a:cs typeface="Times New Roman"/>
              </a:rPr>
              <a:t> </a:t>
            </a:r>
            <a:r>
              <a:rPr sz="1800" spc="0" dirty="0" smtClean="0">
                <a:latin typeface="Times New Roman"/>
                <a:cs typeface="Times New Roman"/>
              </a:rPr>
              <a:t>didik</a:t>
            </a:r>
            <a:r>
              <a:rPr sz="1800" spc="347" dirty="0" smtClean="0">
                <a:latin typeface="Times New Roman"/>
                <a:cs typeface="Times New Roman"/>
              </a:rPr>
              <a:t> </a:t>
            </a:r>
            <a:r>
              <a:rPr sz="1800" spc="146" dirty="0" smtClean="0">
                <a:latin typeface="Times New Roman"/>
                <a:cs typeface="Times New Roman"/>
              </a:rPr>
              <a:t>untuk</a:t>
            </a:r>
            <a:r>
              <a:rPr sz="1800" spc="55" dirty="0" smtClean="0">
                <a:latin typeface="Times New Roman"/>
                <a:cs typeface="Times New Roman"/>
              </a:rPr>
              <a:t> </a:t>
            </a:r>
            <a:r>
              <a:rPr sz="1800" spc="145" dirty="0" smtClean="0">
                <a:latin typeface="Times New Roman"/>
                <a:cs typeface="Times New Roman"/>
              </a:rPr>
              <a:t>mengekplorasi</a:t>
            </a:r>
            <a:r>
              <a:rPr sz="1800" spc="-90" dirty="0" smtClean="0">
                <a:latin typeface="Times New Roman"/>
                <a:cs typeface="Times New Roman"/>
              </a:rPr>
              <a:t> </a:t>
            </a:r>
            <a:r>
              <a:rPr sz="1800" spc="194" dirty="0" smtClean="0">
                <a:latin typeface="Times New Roman"/>
                <a:cs typeface="Times New Roman"/>
              </a:rPr>
              <a:t>kemampuan</a:t>
            </a:r>
            <a:r>
              <a:rPr sz="1800" spc="89" dirty="0" smtClean="0">
                <a:latin typeface="Times New Roman"/>
                <a:cs typeface="Times New Roman"/>
              </a:rPr>
              <a:t> </a:t>
            </a:r>
            <a:r>
              <a:rPr sz="1800" spc="98" dirty="0" smtClean="0">
                <a:latin typeface="Times New Roman"/>
                <a:cs typeface="Times New Roman"/>
              </a:rPr>
              <a:t>berpikir</a:t>
            </a:r>
            <a:r>
              <a:rPr sz="1800" spc="14" dirty="0" smtClean="0">
                <a:latin typeface="Times New Roman"/>
                <a:cs typeface="Times New Roman"/>
              </a:rPr>
              <a:t> </a:t>
            </a:r>
            <a:r>
              <a:rPr sz="1800" spc="98" dirty="0" smtClean="0">
                <a:latin typeface="Times New Roman"/>
                <a:cs typeface="Times New Roman"/>
              </a:rPr>
              <a:t>tingkat</a:t>
            </a:r>
            <a:r>
              <a:rPr sz="1800" spc="64" dirty="0" smtClean="0">
                <a:latin typeface="Times New Roman"/>
                <a:cs typeface="Times New Roman"/>
              </a:rPr>
              <a:t> </a:t>
            </a:r>
            <a:r>
              <a:rPr sz="1800" spc="0" dirty="0" smtClean="0">
                <a:latin typeface="Times New Roman"/>
                <a:cs typeface="Times New Roman"/>
              </a:rPr>
              <a:t>tinggi </a:t>
            </a:r>
            <a:r>
              <a:rPr sz="1800" spc="407" dirty="0" smtClean="0">
                <a:latin typeface="Times New Roman"/>
                <a:cs typeface="Times New Roman"/>
              </a:rPr>
              <a:t> </a:t>
            </a:r>
            <a:r>
              <a:rPr sz="1800" spc="0" dirty="0" smtClean="0">
                <a:latin typeface="Times New Roman"/>
                <a:cs typeface="Times New Roman"/>
              </a:rPr>
              <a:t>yang </a:t>
            </a:r>
            <a:r>
              <a:rPr sz="1800" spc="19" dirty="0" smtClean="0">
                <a:latin typeface="Times New Roman"/>
                <a:cs typeface="Times New Roman"/>
              </a:rPr>
              <a:t> </a:t>
            </a:r>
            <a:r>
              <a:rPr sz="1800" spc="127" dirty="0" smtClean="0">
                <a:latin typeface="Times New Roman"/>
                <a:cs typeface="Times New Roman"/>
              </a:rPr>
              <a:t>dikenal</a:t>
            </a:r>
            <a:r>
              <a:rPr sz="1800" spc="-144" dirty="0" smtClean="0">
                <a:latin typeface="Times New Roman"/>
                <a:cs typeface="Times New Roman"/>
              </a:rPr>
              <a:t> </a:t>
            </a:r>
            <a:r>
              <a:rPr sz="1800" spc="146" dirty="0" smtClean="0">
                <a:latin typeface="Times New Roman"/>
                <a:cs typeface="Times New Roman"/>
              </a:rPr>
              <a:t>dengan</a:t>
            </a:r>
            <a:r>
              <a:rPr sz="1800" spc="222" dirty="0" smtClean="0">
                <a:latin typeface="Times New Roman"/>
                <a:cs typeface="Times New Roman"/>
              </a:rPr>
              <a:t> </a:t>
            </a:r>
            <a:r>
              <a:rPr sz="1800" spc="0" dirty="0" smtClean="0">
                <a:latin typeface="Times New Roman"/>
                <a:cs typeface="Times New Roman"/>
              </a:rPr>
              <a:t>istilah </a:t>
            </a:r>
            <a:r>
              <a:rPr sz="1800" spc="151" dirty="0" smtClean="0">
                <a:latin typeface="Times New Roman"/>
                <a:cs typeface="Times New Roman"/>
              </a:rPr>
              <a:t> </a:t>
            </a:r>
            <a:r>
              <a:rPr sz="1800" i="1" spc="0" dirty="0" smtClean="0">
                <a:latin typeface="Times New Roman"/>
                <a:cs typeface="Times New Roman"/>
              </a:rPr>
              <a:t>Higher</a:t>
            </a:r>
            <a:r>
              <a:rPr sz="1800" i="1" spc="167" dirty="0" smtClean="0">
                <a:latin typeface="Times New Roman"/>
                <a:cs typeface="Times New Roman"/>
              </a:rPr>
              <a:t> </a:t>
            </a:r>
            <a:r>
              <a:rPr sz="1800" i="1" spc="0" dirty="0" smtClean="0">
                <a:latin typeface="Times New Roman"/>
                <a:cs typeface="Times New Roman"/>
              </a:rPr>
              <a:t>Order</a:t>
            </a:r>
            <a:r>
              <a:rPr sz="1800" i="1" spc="234" dirty="0" smtClean="0">
                <a:latin typeface="Times New Roman"/>
                <a:cs typeface="Times New Roman"/>
              </a:rPr>
              <a:t> </a:t>
            </a:r>
            <a:r>
              <a:rPr sz="1800" i="1" spc="0" dirty="0" smtClean="0">
                <a:latin typeface="Times New Roman"/>
                <a:cs typeface="Times New Roman"/>
              </a:rPr>
              <a:t>Thinking</a:t>
            </a:r>
            <a:r>
              <a:rPr sz="1800" i="1" spc="334" dirty="0" smtClean="0">
                <a:latin typeface="Times New Roman"/>
                <a:cs typeface="Times New Roman"/>
              </a:rPr>
              <a:t> </a:t>
            </a:r>
            <a:r>
              <a:rPr sz="1800" i="1" spc="0" dirty="0" smtClean="0">
                <a:latin typeface="Times New Roman"/>
                <a:cs typeface="Times New Roman"/>
              </a:rPr>
              <a:t>Skills</a:t>
            </a:r>
            <a:r>
              <a:rPr sz="1800" i="1" spc="34" dirty="0" smtClean="0">
                <a:latin typeface="Times New Roman"/>
                <a:cs typeface="Times New Roman"/>
              </a:rPr>
              <a:t> </a:t>
            </a:r>
            <a:r>
              <a:rPr sz="1800" i="1" spc="0" dirty="0" smtClean="0">
                <a:latin typeface="Times New Roman"/>
                <a:cs typeface="Times New Roman"/>
              </a:rPr>
              <a:t>(HOTS)</a:t>
            </a:r>
            <a:endParaRPr sz="1800">
              <a:latin typeface="Times New Roman"/>
              <a:cs typeface="Times New Roman"/>
            </a:endParaRPr>
          </a:p>
        </p:txBody>
      </p:sp>
      <p:sp>
        <p:nvSpPr>
          <p:cNvPr id="9" name="object 9"/>
          <p:cNvSpPr txBox="1"/>
          <p:nvPr/>
        </p:nvSpPr>
        <p:spPr>
          <a:xfrm>
            <a:off x="326491" y="749681"/>
            <a:ext cx="232968" cy="254000"/>
          </a:xfrm>
          <a:prstGeom prst="rect">
            <a:avLst/>
          </a:prstGeom>
        </p:spPr>
        <p:txBody>
          <a:bodyPr wrap="square" lIns="0" tIns="12287" rIns="0" bIns="0" rtlCol="0">
            <a:noAutofit/>
          </a:bodyPr>
          <a:lstStyle/>
          <a:p>
            <a:pPr marL="12700">
              <a:lnSpc>
                <a:spcPts val="1935"/>
              </a:lnSpc>
            </a:pPr>
            <a:r>
              <a:rPr sz="1800" dirty="0" smtClean="0">
                <a:latin typeface="Calibri"/>
                <a:cs typeface="Calibri"/>
              </a:rPr>
              <a:t>1.</a:t>
            </a:r>
            <a:endParaRPr sz="1800">
              <a:latin typeface="Calibri"/>
              <a:cs typeface="Calibri"/>
            </a:endParaRPr>
          </a:p>
        </p:txBody>
      </p:sp>
      <p:sp>
        <p:nvSpPr>
          <p:cNvPr id="8" name="object 8"/>
          <p:cNvSpPr txBox="1"/>
          <p:nvPr/>
        </p:nvSpPr>
        <p:spPr>
          <a:xfrm>
            <a:off x="326491" y="1397076"/>
            <a:ext cx="232968" cy="254000"/>
          </a:xfrm>
          <a:prstGeom prst="rect">
            <a:avLst/>
          </a:prstGeom>
        </p:spPr>
        <p:txBody>
          <a:bodyPr wrap="square" lIns="0" tIns="12287" rIns="0" bIns="0" rtlCol="0">
            <a:noAutofit/>
          </a:bodyPr>
          <a:lstStyle/>
          <a:p>
            <a:pPr marL="12700">
              <a:lnSpc>
                <a:spcPts val="1935"/>
              </a:lnSpc>
            </a:pPr>
            <a:r>
              <a:rPr sz="1800" dirty="0" smtClean="0">
                <a:latin typeface="Calibri"/>
                <a:cs typeface="Calibri"/>
              </a:rPr>
              <a:t>2.</a:t>
            </a:r>
            <a:endParaRPr sz="1800">
              <a:latin typeface="Calibri"/>
              <a:cs typeface="Calibri"/>
            </a:endParaRPr>
          </a:p>
        </p:txBody>
      </p:sp>
      <p:sp>
        <p:nvSpPr>
          <p:cNvPr id="7" name="object 7"/>
          <p:cNvSpPr txBox="1"/>
          <p:nvPr/>
        </p:nvSpPr>
        <p:spPr>
          <a:xfrm>
            <a:off x="326491" y="2044471"/>
            <a:ext cx="232968" cy="254000"/>
          </a:xfrm>
          <a:prstGeom prst="rect">
            <a:avLst/>
          </a:prstGeom>
        </p:spPr>
        <p:txBody>
          <a:bodyPr wrap="square" lIns="0" tIns="12287" rIns="0" bIns="0" rtlCol="0">
            <a:noAutofit/>
          </a:bodyPr>
          <a:lstStyle/>
          <a:p>
            <a:pPr marL="12700">
              <a:lnSpc>
                <a:spcPts val="1935"/>
              </a:lnSpc>
            </a:pPr>
            <a:r>
              <a:rPr sz="1800" dirty="0" smtClean="0">
                <a:latin typeface="Calibri"/>
                <a:cs typeface="Calibri"/>
              </a:rPr>
              <a:t>3.</a:t>
            </a:r>
            <a:endParaRPr sz="1800">
              <a:latin typeface="Calibri"/>
              <a:cs typeface="Calibri"/>
            </a:endParaRPr>
          </a:p>
        </p:txBody>
      </p:sp>
      <p:sp>
        <p:nvSpPr>
          <p:cNvPr id="6" name="object 6"/>
          <p:cNvSpPr txBox="1"/>
          <p:nvPr/>
        </p:nvSpPr>
        <p:spPr>
          <a:xfrm>
            <a:off x="326491" y="2691866"/>
            <a:ext cx="232968" cy="254000"/>
          </a:xfrm>
          <a:prstGeom prst="rect">
            <a:avLst/>
          </a:prstGeom>
        </p:spPr>
        <p:txBody>
          <a:bodyPr wrap="square" lIns="0" tIns="12287" rIns="0" bIns="0" rtlCol="0">
            <a:noAutofit/>
          </a:bodyPr>
          <a:lstStyle/>
          <a:p>
            <a:pPr marL="12700">
              <a:lnSpc>
                <a:spcPts val="1935"/>
              </a:lnSpc>
            </a:pPr>
            <a:r>
              <a:rPr sz="1800" dirty="0" smtClean="0">
                <a:latin typeface="Calibri"/>
                <a:cs typeface="Calibri"/>
              </a:rPr>
              <a:t>4.</a:t>
            </a:r>
            <a:endParaRPr sz="1800">
              <a:latin typeface="Calibri"/>
              <a:cs typeface="Calibri"/>
            </a:endParaRPr>
          </a:p>
        </p:txBody>
      </p:sp>
      <p:sp>
        <p:nvSpPr>
          <p:cNvPr id="5" name="object 5"/>
          <p:cNvSpPr txBox="1"/>
          <p:nvPr/>
        </p:nvSpPr>
        <p:spPr>
          <a:xfrm>
            <a:off x="326491" y="3339261"/>
            <a:ext cx="232968" cy="254000"/>
          </a:xfrm>
          <a:prstGeom prst="rect">
            <a:avLst/>
          </a:prstGeom>
        </p:spPr>
        <p:txBody>
          <a:bodyPr wrap="square" lIns="0" tIns="12287" rIns="0" bIns="0" rtlCol="0">
            <a:noAutofit/>
          </a:bodyPr>
          <a:lstStyle/>
          <a:p>
            <a:pPr marL="12700">
              <a:lnSpc>
                <a:spcPts val="1935"/>
              </a:lnSpc>
            </a:pPr>
            <a:r>
              <a:rPr sz="1800" dirty="0" smtClean="0">
                <a:latin typeface="Calibri"/>
                <a:cs typeface="Calibri"/>
              </a:rPr>
              <a:t>5.</a:t>
            </a:r>
            <a:endParaRPr sz="1800">
              <a:latin typeface="Calibri"/>
              <a:cs typeface="Calibri"/>
            </a:endParaRPr>
          </a:p>
        </p:txBody>
      </p:sp>
      <p:sp>
        <p:nvSpPr>
          <p:cNvPr id="4" name="object 4"/>
          <p:cNvSpPr txBox="1"/>
          <p:nvPr/>
        </p:nvSpPr>
        <p:spPr>
          <a:xfrm>
            <a:off x="326491" y="3986657"/>
            <a:ext cx="232968" cy="254000"/>
          </a:xfrm>
          <a:prstGeom prst="rect">
            <a:avLst/>
          </a:prstGeom>
        </p:spPr>
        <p:txBody>
          <a:bodyPr wrap="square" lIns="0" tIns="12287" rIns="0" bIns="0" rtlCol="0">
            <a:noAutofit/>
          </a:bodyPr>
          <a:lstStyle/>
          <a:p>
            <a:pPr marL="12700">
              <a:lnSpc>
                <a:spcPts val="1935"/>
              </a:lnSpc>
            </a:pPr>
            <a:r>
              <a:rPr sz="1800" dirty="0" smtClean="0">
                <a:latin typeface="Calibri"/>
                <a:cs typeface="Calibri"/>
              </a:rPr>
              <a:t>6.</a:t>
            </a:r>
            <a:endParaRPr sz="1800">
              <a:latin typeface="Calibri"/>
              <a:cs typeface="Calibri"/>
            </a:endParaRPr>
          </a:p>
        </p:txBody>
      </p:sp>
      <p:sp>
        <p:nvSpPr>
          <p:cNvPr id="3" name="object 3"/>
          <p:cNvSpPr txBox="1"/>
          <p:nvPr/>
        </p:nvSpPr>
        <p:spPr>
          <a:xfrm>
            <a:off x="326491" y="4957750"/>
            <a:ext cx="232968" cy="254000"/>
          </a:xfrm>
          <a:prstGeom prst="rect">
            <a:avLst/>
          </a:prstGeom>
        </p:spPr>
        <p:txBody>
          <a:bodyPr wrap="square" lIns="0" tIns="12287" rIns="0" bIns="0" rtlCol="0">
            <a:noAutofit/>
          </a:bodyPr>
          <a:lstStyle/>
          <a:p>
            <a:pPr marL="12700">
              <a:lnSpc>
                <a:spcPts val="1935"/>
              </a:lnSpc>
            </a:pPr>
            <a:r>
              <a:rPr sz="1800" dirty="0" smtClean="0">
                <a:latin typeface="Calibri"/>
                <a:cs typeface="Calibri"/>
              </a:rPr>
              <a:t>7.</a:t>
            </a:r>
            <a:endParaRPr sz="1800">
              <a:latin typeface="Calibri"/>
              <a:cs typeface="Calibri"/>
            </a:endParaRPr>
          </a:p>
        </p:txBody>
      </p:sp>
      <p:sp>
        <p:nvSpPr>
          <p:cNvPr id="2" name="object 2"/>
          <p:cNvSpPr txBox="1"/>
          <p:nvPr/>
        </p:nvSpPr>
        <p:spPr>
          <a:xfrm>
            <a:off x="326491" y="6252539"/>
            <a:ext cx="232968" cy="254000"/>
          </a:xfrm>
          <a:prstGeom prst="rect">
            <a:avLst/>
          </a:prstGeom>
        </p:spPr>
        <p:txBody>
          <a:bodyPr wrap="square" lIns="0" tIns="12287" rIns="0" bIns="0" rtlCol="0">
            <a:noAutofit/>
          </a:bodyPr>
          <a:lstStyle/>
          <a:p>
            <a:pPr marL="12700">
              <a:lnSpc>
                <a:spcPts val="1935"/>
              </a:lnSpc>
            </a:pPr>
            <a:r>
              <a:rPr sz="1800" dirty="0" smtClean="0">
                <a:latin typeface="Calibri"/>
                <a:cs typeface="Calibri"/>
              </a:rPr>
              <a:t>8.</a:t>
            </a:r>
            <a:endParaRPr sz="180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49"/>
          <p:cNvSpPr txBox="1"/>
          <p:nvPr/>
        </p:nvSpPr>
        <p:spPr>
          <a:xfrm>
            <a:off x="320675" y="6396037"/>
            <a:ext cx="5203340" cy="461962"/>
          </a:xfrm>
          <a:prstGeom prst="rect">
            <a:avLst/>
          </a:prstGeom>
        </p:spPr>
        <p:txBody>
          <a:bodyPr wrap="square" lIns="0" tIns="4024" rIns="0" bIns="0" rtlCol="0">
            <a:noAutofit/>
          </a:bodyPr>
          <a:lstStyle/>
          <a:p>
            <a:pPr marR="26286">
              <a:lnSpc>
                <a:spcPts val="750"/>
              </a:lnSpc>
            </a:pPr>
            <a:endParaRPr sz="750"/>
          </a:p>
          <a:p>
            <a:pPr marL="339724">
              <a:lnSpc>
                <a:spcPct val="100041"/>
              </a:lnSpc>
            </a:pPr>
            <a:r>
              <a:rPr sz="1200" spc="49" dirty="0" smtClean="0">
                <a:solidFill>
                  <a:srgbClr val="FFFFFF"/>
                </a:solidFill>
                <a:latin typeface="Times New Roman"/>
                <a:cs typeface="Times New Roman"/>
                <a:hlinkClick r:id="rId2"/>
              </a:rPr>
              <a:t>http://mtsn2temanggung.sch.id/ujian-praktek-melalui-bazar-dan-pamera</a:t>
            </a:r>
            <a:r>
              <a:rPr sz="1200" spc="49" dirty="0" smtClean="0">
                <a:solidFill>
                  <a:srgbClr val="FFFFFF"/>
                </a:solidFill>
                <a:latin typeface="Times New Roman"/>
                <a:cs typeface="Times New Roman"/>
              </a:rPr>
              <a:t> n/</a:t>
            </a:r>
            <a:endParaRPr sz="1200">
              <a:latin typeface="Times New Roman"/>
              <a:cs typeface="Times New Roman"/>
            </a:endParaRPr>
          </a:p>
        </p:txBody>
      </p:sp>
      <p:sp>
        <p:nvSpPr>
          <p:cNvPr id="22" name="object 22"/>
          <p:cNvSpPr/>
          <p:nvPr/>
        </p:nvSpPr>
        <p:spPr>
          <a:xfrm>
            <a:off x="331628" y="-96977"/>
            <a:ext cx="11457917" cy="814400"/>
          </a:xfrm>
          <a:custGeom>
            <a:avLst/>
            <a:gdLst/>
            <a:ahLst/>
            <a:cxnLst/>
            <a:rect l="l" t="t" r="r" b="b"/>
            <a:pathLst>
              <a:path w="11457917" h="814400">
                <a:moveTo>
                  <a:pt x="0" y="96977"/>
                </a:moveTo>
                <a:lnTo>
                  <a:pt x="0" y="814400"/>
                </a:lnTo>
                <a:lnTo>
                  <a:pt x="11457917" y="814400"/>
                </a:lnTo>
                <a:lnTo>
                  <a:pt x="11457917" y="96977"/>
                </a:lnTo>
              </a:path>
            </a:pathLst>
          </a:custGeom>
          <a:ln w="9525">
            <a:solidFill>
              <a:srgbClr val="B22600"/>
            </a:solidFill>
          </a:ln>
        </p:spPr>
        <p:txBody>
          <a:bodyPr wrap="square" lIns="0" tIns="0" rIns="0" bIns="0" rtlCol="0">
            <a:noAutofit/>
          </a:bodyPr>
          <a:lstStyle/>
          <a:p>
            <a:endParaRPr/>
          </a:p>
        </p:txBody>
      </p:sp>
      <p:sp>
        <p:nvSpPr>
          <p:cNvPr id="23" name="object 23"/>
          <p:cNvSpPr/>
          <p:nvPr/>
        </p:nvSpPr>
        <p:spPr>
          <a:xfrm>
            <a:off x="445928" y="181549"/>
            <a:ext cx="8170841" cy="257347"/>
          </a:xfrm>
          <a:custGeom>
            <a:avLst/>
            <a:gdLst/>
            <a:ahLst/>
            <a:cxnLst/>
            <a:rect l="l" t="t" r="r" b="b"/>
            <a:pathLst>
              <a:path w="8170841" h="257347">
                <a:moveTo>
                  <a:pt x="0" y="0"/>
                </a:moveTo>
                <a:lnTo>
                  <a:pt x="8170841" y="0"/>
                </a:lnTo>
                <a:lnTo>
                  <a:pt x="8170841" y="257347"/>
                </a:lnTo>
                <a:lnTo>
                  <a:pt x="0" y="257347"/>
                </a:lnTo>
                <a:lnTo>
                  <a:pt x="0" y="0"/>
                </a:lnTo>
                <a:close/>
              </a:path>
            </a:pathLst>
          </a:custGeom>
          <a:solidFill>
            <a:srgbClr val="FFFF00"/>
          </a:solidFill>
        </p:spPr>
        <p:txBody>
          <a:bodyPr wrap="square" lIns="0" tIns="0" rIns="0" bIns="0" rtlCol="0">
            <a:noAutofit/>
          </a:bodyPr>
          <a:lstStyle/>
          <a:p>
            <a:endParaRPr/>
          </a:p>
        </p:txBody>
      </p:sp>
      <p:sp>
        <p:nvSpPr>
          <p:cNvPr id="24" name="object 24"/>
          <p:cNvSpPr/>
          <p:nvPr/>
        </p:nvSpPr>
        <p:spPr>
          <a:xfrm>
            <a:off x="445928" y="129412"/>
            <a:ext cx="8170841" cy="345278"/>
          </a:xfrm>
          <a:custGeom>
            <a:avLst/>
            <a:gdLst/>
            <a:ahLst/>
            <a:cxnLst/>
            <a:rect l="l" t="t" r="r" b="b"/>
            <a:pathLst>
              <a:path w="8170841" h="345278">
                <a:moveTo>
                  <a:pt x="0" y="0"/>
                </a:moveTo>
                <a:lnTo>
                  <a:pt x="8170841" y="0"/>
                </a:lnTo>
                <a:lnTo>
                  <a:pt x="8170841" y="345278"/>
                </a:lnTo>
                <a:lnTo>
                  <a:pt x="0" y="345278"/>
                </a:lnTo>
                <a:lnTo>
                  <a:pt x="0" y="0"/>
                </a:lnTo>
                <a:close/>
              </a:path>
            </a:pathLst>
          </a:custGeom>
          <a:solidFill>
            <a:srgbClr val="000000">
              <a:alpha val="0"/>
            </a:srgbClr>
          </a:solidFill>
        </p:spPr>
        <p:txBody>
          <a:bodyPr wrap="square" lIns="0" tIns="0" rIns="0" bIns="0" rtlCol="0">
            <a:noAutofit/>
          </a:bodyPr>
          <a:lstStyle/>
          <a:p>
            <a:endParaRPr/>
          </a:p>
        </p:txBody>
      </p:sp>
      <p:sp>
        <p:nvSpPr>
          <p:cNvPr id="25" name="object 25"/>
          <p:cNvSpPr/>
          <p:nvPr/>
        </p:nvSpPr>
        <p:spPr>
          <a:xfrm>
            <a:off x="8616769" y="302051"/>
            <a:ext cx="112852" cy="0"/>
          </a:xfrm>
          <a:custGeom>
            <a:avLst/>
            <a:gdLst/>
            <a:ahLst/>
            <a:cxnLst/>
            <a:rect l="l" t="t" r="r" b="b"/>
            <a:pathLst>
              <a:path w="112852">
                <a:moveTo>
                  <a:pt x="0" y="0"/>
                </a:moveTo>
                <a:lnTo>
                  <a:pt x="112852" y="0"/>
                </a:lnTo>
              </a:path>
            </a:pathLst>
          </a:custGeom>
          <a:ln w="345278">
            <a:solidFill>
              <a:srgbClr val="000000"/>
            </a:solidFill>
          </a:ln>
        </p:spPr>
        <p:txBody>
          <a:bodyPr wrap="square" lIns="0" tIns="0" rIns="0" bIns="0" rtlCol="0">
            <a:noAutofit/>
          </a:bodyPr>
          <a:lstStyle/>
          <a:p>
            <a:endParaRPr/>
          </a:p>
        </p:txBody>
      </p:sp>
      <p:sp>
        <p:nvSpPr>
          <p:cNvPr id="26" name="object 26"/>
          <p:cNvSpPr/>
          <p:nvPr/>
        </p:nvSpPr>
        <p:spPr>
          <a:xfrm>
            <a:off x="3321050" y="736600"/>
            <a:ext cx="8467725" cy="2692400"/>
          </a:xfrm>
          <a:custGeom>
            <a:avLst/>
            <a:gdLst/>
            <a:ahLst/>
            <a:cxnLst/>
            <a:rect l="l" t="t" r="r" b="b"/>
            <a:pathLst>
              <a:path w="8467725" h="2692400">
                <a:moveTo>
                  <a:pt x="0" y="0"/>
                </a:moveTo>
                <a:lnTo>
                  <a:pt x="8467725" y="0"/>
                </a:lnTo>
                <a:lnTo>
                  <a:pt x="8467725" y="2692400"/>
                </a:lnTo>
                <a:lnTo>
                  <a:pt x="0" y="2692400"/>
                </a:lnTo>
                <a:lnTo>
                  <a:pt x="0" y="0"/>
                </a:lnTo>
                <a:close/>
              </a:path>
            </a:pathLst>
          </a:custGeom>
          <a:solidFill>
            <a:srgbClr val="000000">
              <a:alpha val="0"/>
            </a:srgbClr>
          </a:solidFill>
        </p:spPr>
        <p:txBody>
          <a:bodyPr wrap="square" lIns="0" tIns="0" rIns="0" bIns="0" rtlCol="0">
            <a:noAutofit/>
          </a:bodyPr>
          <a:lstStyle/>
          <a:p>
            <a:endParaRPr/>
          </a:p>
        </p:txBody>
      </p:sp>
      <p:sp>
        <p:nvSpPr>
          <p:cNvPr id="27" name="object 27"/>
          <p:cNvSpPr/>
          <p:nvPr/>
        </p:nvSpPr>
        <p:spPr>
          <a:xfrm>
            <a:off x="3321050" y="736600"/>
            <a:ext cx="8467725" cy="2692400"/>
          </a:xfrm>
          <a:custGeom>
            <a:avLst/>
            <a:gdLst/>
            <a:ahLst/>
            <a:cxnLst/>
            <a:rect l="l" t="t" r="r" b="b"/>
            <a:pathLst>
              <a:path w="8467725" h="2692400">
                <a:moveTo>
                  <a:pt x="0" y="0"/>
                </a:moveTo>
                <a:lnTo>
                  <a:pt x="8467725" y="0"/>
                </a:lnTo>
                <a:lnTo>
                  <a:pt x="8467725" y="2692400"/>
                </a:lnTo>
                <a:lnTo>
                  <a:pt x="0" y="2692400"/>
                </a:lnTo>
                <a:lnTo>
                  <a:pt x="0" y="0"/>
                </a:lnTo>
                <a:close/>
              </a:path>
            </a:pathLst>
          </a:custGeom>
          <a:ln w="12700">
            <a:solidFill>
              <a:srgbClr val="FF8427"/>
            </a:solidFill>
          </a:ln>
        </p:spPr>
        <p:txBody>
          <a:bodyPr wrap="square" lIns="0" tIns="0" rIns="0" bIns="0" rtlCol="0">
            <a:noAutofit/>
          </a:bodyPr>
          <a:lstStyle/>
          <a:p>
            <a:endParaRPr/>
          </a:p>
        </p:txBody>
      </p:sp>
      <p:sp>
        <p:nvSpPr>
          <p:cNvPr id="28" name="object 28"/>
          <p:cNvSpPr/>
          <p:nvPr/>
        </p:nvSpPr>
        <p:spPr>
          <a:xfrm>
            <a:off x="-51026" y="593343"/>
            <a:ext cx="3088791" cy="2488013"/>
          </a:xfrm>
          <a:prstGeom prst="rect">
            <a:avLst/>
          </a:prstGeom>
          <a:blipFill>
            <a:blip r:embed="rId3" cstate="print"/>
            <a:stretch>
              <a:fillRect/>
            </a:stretch>
          </a:blipFill>
        </p:spPr>
        <p:txBody>
          <a:bodyPr wrap="square" lIns="0" tIns="0" rIns="0" bIns="0" rtlCol="0">
            <a:noAutofit/>
          </a:bodyPr>
          <a:lstStyle/>
          <a:p>
            <a:endParaRPr/>
          </a:p>
        </p:txBody>
      </p:sp>
      <p:sp>
        <p:nvSpPr>
          <p:cNvPr id="29" name="object 29"/>
          <p:cNvSpPr/>
          <p:nvPr/>
        </p:nvSpPr>
        <p:spPr>
          <a:xfrm>
            <a:off x="2694865" y="891813"/>
            <a:ext cx="44429" cy="44429"/>
          </a:xfrm>
          <a:custGeom>
            <a:avLst/>
            <a:gdLst/>
            <a:ahLst/>
            <a:cxnLst/>
            <a:rect l="l" t="t" r="r" b="b"/>
            <a:pathLst>
              <a:path w="44429" h="44429">
                <a:moveTo>
                  <a:pt x="0" y="44429"/>
                </a:moveTo>
                <a:lnTo>
                  <a:pt x="0" y="0"/>
                </a:lnTo>
                <a:lnTo>
                  <a:pt x="1083" y="7603"/>
                </a:lnTo>
                <a:lnTo>
                  <a:pt x="6012" y="20829"/>
                </a:lnTo>
                <a:lnTo>
                  <a:pt x="12610" y="31013"/>
                </a:lnTo>
                <a:lnTo>
                  <a:pt x="19495" y="36116"/>
                </a:lnTo>
                <a:lnTo>
                  <a:pt x="32350" y="41984"/>
                </a:lnTo>
                <a:lnTo>
                  <a:pt x="44429" y="44429"/>
                </a:lnTo>
                <a:lnTo>
                  <a:pt x="0" y="44429"/>
                </a:lnTo>
                <a:close/>
              </a:path>
            </a:pathLst>
          </a:custGeom>
          <a:solidFill>
            <a:srgbClr val="000000">
              <a:alpha val="0"/>
            </a:srgbClr>
          </a:solidFill>
        </p:spPr>
        <p:txBody>
          <a:bodyPr wrap="square" lIns="0" tIns="0" rIns="0" bIns="0" rtlCol="0">
            <a:noAutofit/>
          </a:bodyPr>
          <a:lstStyle/>
          <a:p>
            <a:endParaRPr/>
          </a:p>
        </p:txBody>
      </p:sp>
      <p:sp>
        <p:nvSpPr>
          <p:cNvPr id="30" name="object 30"/>
          <p:cNvSpPr/>
          <p:nvPr/>
        </p:nvSpPr>
        <p:spPr>
          <a:xfrm>
            <a:off x="291873" y="936243"/>
            <a:ext cx="2402991" cy="1802213"/>
          </a:xfrm>
          <a:custGeom>
            <a:avLst/>
            <a:gdLst/>
            <a:ahLst/>
            <a:cxnLst/>
            <a:rect l="l" t="t" r="r" b="b"/>
            <a:pathLst>
              <a:path w="2402991" h="1802213">
                <a:moveTo>
                  <a:pt x="2402991" y="0"/>
                </a:moveTo>
                <a:lnTo>
                  <a:pt x="2402971" y="1531470"/>
                </a:lnTo>
                <a:lnTo>
                  <a:pt x="2400395" y="1569557"/>
                </a:lnTo>
                <a:lnTo>
                  <a:pt x="2391323" y="1611030"/>
                </a:lnTo>
                <a:lnTo>
                  <a:pt x="2376664" y="1648882"/>
                </a:lnTo>
                <a:lnTo>
                  <a:pt x="2357256" y="1683016"/>
                </a:lnTo>
                <a:lnTo>
                  <a:pt x="2325242" y="1722420"/>
                </a:lnTo>
                <a:lnTo>
                  <a:pt x="2296103" y="1748165"/>
                </a:lnTo>
                <a:lnTo>
                  <a:pt x="2263406" y="1769502"/>
                </a:lnTo>
                <a:lnTo>
                  <a:pt x="2227770" y="1785821"/>
                </a:lnTo>
                <a:lnTo>
                  <a:pt x="2189696" y="1796732"/>
                </a:lnTo>
                <a:lnTo>
                  <a:pt x="2139356" y="1802194"/>
                </a:lnTo>
                <a:lnTo>
                  <a:pt x="2135933" y="1802213"/>
                </a:lnTo>
                <a:lnTo>
                  <a:pt x="0" y="1802213"/>
                </a:lnTo>
                <a:lnTo>
                  <a:pt x="20" y="270742"/>
                </a:lnTo>
                <a:lnTo>
                  <a:pt x="2595" y="232655"/>
                </a:lnTo>
                <a:lnTo>
                  <a:pt x="11667" y="191183"/>
                </a:lnTo>
                <a:lnTo>
                  <a:pt x="26327" y="153329"/>
                </a:lnTo>
                <a:lnTo>
                  <a:pt x="45735" y="119196"/>
                </a:lnTo>
                <a:lnTo>
                  <a:pt x="77748" y="79792"/>
                </a:lnTo>
                <a:lnTo>
                  <a:pt x="106888" y="54047"/>
                </a:lnTo>
                <a:lnTo>
                  <a:pt x="139585" y="32710"/>
                </a:lnTo>
                <a:lnTo>
                  <a:pt x="175221" y="16391"/>
                </a:lnTo>
                <a:lnTo>
                  <a:pt x="213294" y="5480"/>
                </a:lnTo>
                <a:lnTo>
                  <a:pt x="263635" y="18"/>
                </a:lnTo>
                <a:lnTo>
                  <a:pt x="2402991" y="0"/>
                </a:lnTo>
                <a:close/>
              </a:path>
            </a:pathLst>
          </a:custGeom>
          <a:solidFill>
            <a:srgbClr val="000000">
              <a:alpha val="0"/>
            </a:srgbClr>
          </a:solidFill>
        </p:spPr>
        <p:txBody>
          <a:bodyPr wrap="square" lIns="0" tIns="0" rIns="0" bIns="0" rtlCol="0">
            <a:noAutofit/>
          </a:bodyPr>
          <a:lstStyle/>
          <a:p>
            <a:endParaRPr/>
          </a:p>
        </p:txBody>
      </p:sp>
      <p:sp>
        <p:nvSpPr>
          <p:cNvPr id="31" name="object 31"/>
          <p:cNvSpPr/>
          <p:nvPr/>
        </p:nvSpPr>
        <p:spPr>
          <a:xfrm>
            <a:off x="247444" y="2738456"/>
            <a:ext cx="44429" cy="44429"/>
          </a:xfrm>
          <a:custGeom>
            <a:avLst/>
            <a:gdLst/>
            <a:ahLst/>
            <a:cxnLst/>
            <a:rect l="l" t="t" r="r" b="b"/>
            <a:pathLst>
              <a:path w="44429" h="44429">
                <a:moveTo>
                  <a:pt x="44429" y="0"/>
                </a:moveTo>
                <a:lnTo>
                  <a:pt x="44429" y="44429"/>
                </a:lnTo>
                <a:lnTo>
                  <a:pt x="41811" y="33293"/>
                </a:lnTo>
                <a:lnTo>
                  <a:pt x="34411" y="21251"/>
                </a:lnTo>
                <a:lnTo>
                  <a:pt x="23875" y="10567"/>
                </a:lnTo>
                <a:lnTo>
                  <a:pt x="11853" y="2922"/>
                </a:lnTo>
                <a:lnTo>
                  <a:pt x="0" y="0"/>
                </a:lnTo>
                <a:lnTo>
                  <a:pt x="44429" y="0"/>
                </a:lnTo>
                <a:close/>
              </a:path>
            </a:pathLst>
          </a:custGeom>
          <a:solidFill>
            <a:srgbClr val="000000">
              <a:alpha val="0"/>
            </a:srgbClr>
          </a:solidFill>
        </p:spPr>
        <p:txBody>
          <a:bodyPr wrap="square" lIns="0" tIns="0" rIns="0" bIns="0" rtlCol="0">
            <a:noAutofit/>
          </a:bodyPr>
          <a:lstStyle/>
          <a:p>
            <a:endParaRPr/>
          </a:p>
        </p:txBody>
      </p:sp>
      <p:sp>
        <p:nvSpPr>
          <p:cNvPr id="32" name="object 32"/>
          <p:cNvSpPr/>
          <p:nvPr/>
        </p:nvSpPr>
        <p:spPr>
          <a:xfrm>
            <a:off x="291873" y="936243"/>
            <a:ext cx="2402991" cy="1802213"/>
          </a:xfrm>
          <a:prstGeom prst="rect">
            <a:avLst/>
          </a:prstGeom>
          <a:blipFill>
            <a:blip r:embed="rId4" cstate="print"/>
            <a:stretch>
              <a:fillRect/>
            </a:stretch>
          </a:blipFill>
        </p:spPr>
        <p:txBody>
          <a:bodyPr wrap="square" lIns="0" tIns="0" rIns="0" bIns="0" rtlCol="0">
            <a:noAutofit/>
          </a:bodyPr>
          <a:lstStyle/>
          <a:p>
            <a:endParaRPr/>
          </a:p>
        </p:txBody>
      </p:sp>
      <p:sp>
        <p:nvSpPr>
          <p:cNvPr id="33" name="object 33"/>
          <p:cNvSpPr/>
          <p:nvPr/>
        </p:nvSpPr>
        <p:spPr>
          <a:xfrm>
            <a:off x="247423" y="891793"/>
            <a:ext cx="2491892" cy="1891113"/>
          </a:xfrm>
          <a:custGeom>
            <a:avLst/>
            <a:gdLst/>
            <a:ahLst/>
            <a:cxnLst/>
            <a:rect l="l" t="t" r="r" b="b"/>
            <a:pathLst>
              <a:path w="2491892" h="1891113">
                <a:moveTo>
                  <a:pt x="311508" y="0"/>
                </a:moveTo>
                <a:lnTo>
                  <a:pt x="2491871" y="0"/>
                </a:lnTo>
                <a:lnTo>
                  <a:pt x="2491871" y="1575921"/>
                </a:lnTo>
                <a:lnTo>
                  <a:pt x="2487795" y="1627047"/>
                </a:lnTo>
                <a:lnTo>
                  <a:pt x="2475992" y="1675546"/>
                </a:lnTo>
                <a:lnTo>
                  <a:pt x="2457104" y="1720770"/>
                </a:lnTo>
                <a:lnTo>
                  <a:pt x="2431772" y="1762069"/>
                </a:lnTo>
                <a:lnTo>
                  <a:pt x="2400639" y="1798795"/>
                </a:lnTo>
                <a:lnTo>
                  <a:pt x="2364344" y="1830299"/>
                </a:lnTo>
                <a:lnTo>
                  <a:pt x="2323530" y="1855931"/>
                </a:lnTo>
                <a:lnTo>
                  <a:pt x="2278838" y="1875044"/>
                </a:lnTo>
                <a:lnTo>
                  <a:pt x="2230909" y="1886987"/>
                </a:lnTo>
                <a:lnTo>
                  <a:pt x="2180384" y="1891113"/>
                </a:lnTo>
                <a:lnTo>
                  <a:pt x="20" y="1891113"/>
                </a:lnTo>
                <a:lnTo>
                  <a:pt x="20" y="315191"/>
                </a:lnTo>
                <a:lnTo>
                  <a:pt x="1053" y="289341"/>
                </a:lnTo>
                <a:lnTo>
                  <a:pt x="4097" y="264066"/>
                </a:lnTo>
                <a:lnTo>
                  <a:pt x="9073" y="239447"/>
                </a:lnTo>
                <a:lnTo>
                  <a:pt x="15900" y="215566"/>
                </a:lnTo>
                <a:lnTo>
                  <a:pt x="24499" y="192504"/>
                </a:lnTo>
                <a:lnTo>
                  <a:pt x="34788" y="170343"/>
                </a:lnTo>
                <a:lnTo>
                  <a:pt x="46688" y="149162"/>
                </a:lnTo>
                <a:lnTo>
                  <a:pt x="60119" y="129043"/>
                </a:lnTo>
                <a:lnTo>
                  <a:pt x="75001" y="110068"/>
                </a:lnTo>
                <a:lnTo>
                  <a:pt x="91253" y="92317"/>
                </a:lnTo>
                <a:lnTo>
                  <a:pt x="108795" y="75872"/>
                </a:lnTo>
                <a:lnTo>
                  <a:pt x="127547" y="60813"/>
                </a:lnTo>
                <a:lnTo>
                  <a:pt x="147429" y="47222"/>
                </a:lnTo>
                <a:lnTo>
                  <a:pt x="168361" y="35181"/>
                </a:lnTo>
                <a:lnTo>
                  <a:pt x="190263" y="24769"/>
                </a:lnTo>
                <a:lnTo>
                  <a:pt x="213054" y="16068"/>
                </a:lnTo>
                <a:lnTo>
                  <a:pt x="236654" y="9160"/>
                </a:lnTo>
                <a:lnTo>
                  <a:pt x="260983" y="4125"/>
                </a:lnTo>
                <a:lnTo>
                  <a:pt x="285961" y="1044"/>
                </a:lnTo>
                <a:lnTo>
                  <a:pt x="311508" y="0"/>
                </a:lnTo>
                <a:close/>
              </a:path>
            </a:pathLst>
          </a:custGeom>
          <a:ln w="88900">
            <a:solidFill>
              <a:srgbClr val="FFFFFF"/>
            </a:solidFill>
          </a:ln>
        </p:spPr>
        <p:txBody>
          <a:bodyPr wrap="square" lIns="0" tIns="0" rIns="0" bIns="0" rtlCol="0">
            <a:noAutofit/>
          </a:bodyPr>
          <a:lstStyle/>
          <a:p>
            <a:endParaRPr/>
          </a:p>
        </p:txBody>
      </p:sp>
      <p:sp>
        <p:nvSpPr>
          <p:cNvPr id="34" name="object 34"/>
          <p:cNvSpPr/>
          <p:nvPr/>
        </p:nvSpPr>
        <p:spPr>
          <a:xfrm>
            <a:off x="-11293" y="3255892"/>
            <a:ext cx="3322253" cy="2954158"/>
          </a:xfrm>
          <a:prstGeom prst="rect">
            <a:avLst/>
          </a:prstGeom>
          <a:blipFill>
            <a:blip r:embed="rId5" cstate="print"/>
            <a:stretch>
              <a:fillRect/>
            </a:stretch>
          </a:blipFill>
        </p:spPr>
        <p:txBody>
          <a:bodyPr wrap="square" lIns="0" tIns="0" rIns="0" bIns="0" rtlCol="0">
            <a:noAutofit/>
          </a:bodyPr>
          <a:lstStyle/>
          <a:p>
            <a:endParaRPr/>
          </a:p>
        </p:txBody>
      </p:sp>
      <p:sp>
        <p:nvSpPr>
          <p:cNvPr id="35" name="object 35"/>
          <p:cNvSpPr/>
          <p:nvPr/>
        </p:nvSpPr>
        <p:spPr>
          <a:xfrm>
            <a:off x="2968059" y="3554365"/>
            <a:ext cx="44427" cy="44427"/>
          </a:xfrm>
          <a:custGeom>
            <a:avLst/>
            <a:gdLst/>
            <a:ahLst/>
            <a:cxnLst/>
            <a:rect l="l" t="t" r="r" b="b"/>
            <a:pathLst>
              <a:path w="44427" h="44427">
                <a:moveTo>
                  <a:pt x="0" y="44427"/>
                </a:moveTo>
                <a:lnTo>
                  <a:pt x="0" y="0"/>
                </a:lnTo>
                <a:lnTo>
                  <a:pt x="1153" y="7714"/>
                </a:lnTo>
                <a:lnTo>
                  <a:pt x="6087" y="20949"/>
                </a:lnTo>
                <a:lnTo>
                  <a:pt x="13012" y="31415"/>
                </a:lnTo>
                <a:lnTo>
                  <a:pt x="19410" y="36141"/>
                </a:lnTo>
                <a:lnTo>
                  <a:pt x="32311" y="41977"/>
                </a:lnTo>
                <a:lnTo>
                  <a:pt x="44427" y="44427"/>
                </a:lnTo>
                <a:lnTo>
                  <a:pt x="0" y="44427"/>
                </a:lnTo>
                <a:close/>
              </a:path>
            </a:pathLst>
          </a:custGeom>
          <a:solidFill>
            <a:srgbClr val="000000">
              <a:alpha val="0"/>
            </a:srgbClr>
          </a:solidFill>
        </p:spPr>
        <p:txBody>
          <a:bodyPr wrap="square" lIns="0" tIns="0" rIns="0" bIns="0" rtlCol="0">
            <a:noAutofit/>
          </a:bodyPr>
          <a:lstStyle/>
          <a:p>
            <a:endParaRPr/>
          </a:p>
        </p:txBody>
      </p:sp>
      <p:sp>
        <p:nvSpPr>
          <p:cNvPr id="36" name="object 36"/>
          <p:cNvSpPr/>
          <p:nvPr/>
        </p:nvSpPr>
        <p:spPr>
          <a:xfrm>
            <a:off x="331605" y="3598793"/>
            <a:ext cx="2636453" cy="2268357"/>
          </a:xfrm>
          <a:custGeom>
            <a:avLst/>
            <a:gdLst/>
            <a:ahLst/>
            <a:cxnLst/>
            <a:rect l="l" t="t" r="r" b="b"/>
            <a:pathLst>
              <a:path w="2636453" h="2268357">
                <a:moveTo>
                  <a:pt x="2636453" y="0"/>
                </a:moveTo>
                <a:lnTo>
                  <a:pt x="2636431" y="1919923"/>
                </a:lnTo>
                <a:lnTo>
                  <a:pt x="2634412" y="1958312"/>
                </a:lnTo>
                <a:lnTo>
                  <a:pt x="2626561" y="2002980"/>
                </a:lnTo>
                <a:lnTo>
                  <a:pt x="2611110" y="2050983"/>
                </a:lnTo>
                <a:lnTo>
                  <a:pt x="2592534" y="2089945"/>
                </a:lnTo>
                <a:lnTo>
                  <a:pt x="2569839" y="2125416"/>
                </a:lnTo>
                <a:lnTo>
                  <a:pt x="2537239" y="2164014"/>
                </a:lnTo>
                <a:lnTo>
                  <a:pt x="2506668" y="2191900"/>
                </a:lnTo>
                <a:lnTo>
                  <a:pt x="2472819" y="2215995"/>
                </a:lnTo>
                <a:lnTo>
                  <a:pt x="2428110" y="2239599"/>
                </a:lnTo>
                <a:lnTo>
                  <a:pt x="2389162" y="2253956"/>
                </a:lnTo>
                <a:lnTo>
                  <a:pt x="2347343" y="2263643"/>
                </a:lnTo>
                <a:lnTo>
                  <a:pt x="2297021" y="2268295"/>
                </a:lnTo>
                <a:lnTo>
                  <a:pt x="0" y="2268357"/>
                </a:lnTo>
                <a:lnTo>
                  <a:pt x="22" y="348434"/>
                </a:lnTo>
                <a:lnTo>
                  <a:pt x="2040" y="310045"/>
                </a:lnTo>
                <a:lnTo>
                  <a:pt x="9892" y="265377"/>
                </a:lnTo>
                <a:lnTo>
                  <a:pt x="25342" y="217373"/>
                </a:lnTo>
                <a:lnTo>
                  <a:pt x="43919" y="178412"/>
                </a:lnTo>
                <a:lnTo>
                  <a:pt x="66613" y="142941"/>
                </a:lnTo>
                <a:lnTo>
                  <a:pt x="99213" y="104342"/>
                </a:lnTo>
                <a:lnTo>
                  <a:pt x="129785" y="76457"/>
                </a:lnTo>
                <a:lnTo>
                  <a:pt x="163634" y="52362"/>
                </a:lnTo>
                <a:lnTo>
                  <a:pt x="208342" y="28758"/>
                </a:lnTo>
                <a:lnTo>
                  <a:pt x="247290" y="14401"/>
                </a:lnTo>
                <a:lnTo>
                  <a:pt x="289110" y="4714"/>
                </a:lnTo>
                <a:lnTo>
                  <a:pt x="339432" y="61"/>
                </a:lnTo>
                <a:lnTo>
                  <a:pt x="346387" y="0"/>
                </a:lnTo>
                <a:lnTo>
                  <a:pt x="2636453" y="0"/>
                </a:lnTo>
                <a:close/>
              </a:path>
            </a:pathLst>
          </a:custGeom>
          <a:solidFill>
            <a:srgbClr val="000000">
              <a:alpha val="0"/>
            </a:srgbClr>
          </a:solidFill>
        </p:spPr>
        <p:txBody>
          <a:bodyPr wrap="square" lIns="0" tIns="0" rIns="0" bIns="0" rtlCol="0">
            <a:noAutofit/>
          </a:bodyPr>
          <a:lstStyle/>
          <a:p>
            <a:endParaRPr/>
          </a:p>
        </p:txBody>
      </p:sp>
      <p:sp>
        <p:nvSpPr>
          <p:cNvPr id="37" name="object 37"/>
          <p:cNvSpPr/>
          <p:nvPr/>
        </p:nvSpPr>
        <p:spPr>
          <a:xfrm>
            <a:off x="287178" y="5867150"/>
            <a:ext cx="44427" cy="44427"/>
          </a:xfrm>
          <a:custGeom>
            <a:avLst/>
            <a:gdLst/>
            <a:ahLst/>
            <a:cxnLst/>
            <a:rect l="l" t="t" r="r" b="b"/>
            <a:pathLst>
              <a:path w="44427" h="44427">
                <a:moveTo>
                  <a:pt x="44427" y="0"/>
                </a:moveTo>
                <a:lnTo>
                  <a:pt x="44427" y="44427"/>
                </a:lnTo>
                <a:lnTo>
                  <a:pt x="41800" y="33256"/>
                </a:lnTo>
                <a:lnTo>
                  <a:pt x="34382" y="21208"/>
                </a:lnTo>
                <a:lnTo>
                  <a:pt x="23831" y="10537"/>
                </a:lnTo>
                <a:lnTo>
                  <a:pt x="11814" y="2912"/>
                </a:lnTo>
                <a:lnTo>
                  <a:pt x="0" y="0"/>
                </a:lnTo>
                <a:lnTo>
                  <a:pt x="44427" y="0"/>
                </a:lnTo>
                <a:close/>
              </a:path>
            </a:pathLst>
          </a:custGeom>
          <a:solidFill>
            <a:srgbClr val="000000">
              <a:alpha val="0"/>
            </a:srgbClr>
          </a:solidFill>
        </p:spPr>
        <p:txBody>
          <a:bodyPr wrap="square" lIns="0" tIns="0" rIns="0" bIns="0" rtlCol="0">
            <a:noAutofit/>
          </a:bodyPr>
          <a:lstStyle/>
          <a:p>
            <a:endParaRPr/>
          </a:p>
        </p:txBody>
      </p:sp>
      <p:sp>
        <p:nvSpPr>
          <p:cNvPr id="38" name="object 38"/>
          <p:cNvSpPr/>
          <p:nvPr/>
        </p:nvSpPr>
        <p:spPr>
          <a:xfrm>
            <a:off x="331606" y="3598792"/>
            <a:ext cx="2636453" cy="2268358"/>
          </a:xfrm>
          <a:prstGeom prst="rect">
            <a:avLst/>
          </a:prstGeom>
          <a:blipFill>
            <a:blip r:embed="rId6" cstate="print"/>
            <a:stretch>
              <a:fillRect/>
            </a:stretch>
          </a:blipFill>
        </p:spPr>
        <p:txBody>
          <a:bodyPr wrap="square" lIns="0" tIns="0" rIns="0" bIns="0" rtlCol="0">
            <a:noAutofit/>
          </a:bodyPr>
          <a:lstStyle/>
          <a:p>
            <a:endParaRPr/>
          </a:p>
        </p:txBody>
      </p:sp>
      <p:sp>
        <p:nvSpPr>
          <p:cNvPr id="39" name="object 39"/>
          <p:cNvSpPr/>
          <p:nvPr/>
        </p:nvSpPr>
        <p:spPr>
          <a:xfrm>
            <a:off x="287155" y="3554343"/>
            <a:ext cx="2725354" cy="2357257"/>
          </a:xfrm>
          <a:custGeom>
            <a:avLst/>
            <a:gdLst/>
            <a:ahLst/>
            <a:cxnLst/>
            <a:rect l="l" t="t" r="r" b="b"/>
            <a:pathLst>
              <a:path w="2725354" h="2357257">
                <a:moveTo>
                  <a:pt x="390838" y="0"/>
                </a:moveTo>
                <a:lnTo>
                  <a:pt x="2725331" y="0"/>
                </a:lnTo>
                <a:lnTo>
                  <a:pt x="2725331" y="1964373"/>
                </a:lnTo>
                <a:lnTo>
                  <a:pt x="2720216" y="2028101"/>
                </a:lnTo>
                <a:lnTo>
                  <a:pt x="2705407" y="2088555"/>
                </a:lnTo>
                <a:lnTo>
                  <a:pt x="2681709" y="2144926"/>
                </a:lnTo>
                <a:lnTo>
                  <a:pt x="2649927" y="2196406"/>
                </a:lnTo>
                <a:lnTo>
                  <a:pt x="2610864" y="2242184"/>
                </a:lnTo>
                <a:lnTo>
                  <a:pt x="2565326" y="2281454"/>
                </a:lnTo>
                <a:lnTo>
                  <a:pt x="2514118" y="2313404"/>
                </a:lnTo>
                <a:lnTo>
                  <a:pt x="2458044" y="2337228"/>
                </a:lnTo>
                <a:lnTo>
                  <a:pt x="2397908" y="2352115"/>
                </a:lnTo>
                <a:lnTo>
                  <a:pt x="2334516" y="2357257"/>
                </a:lnTo>
                <a:lnTo>
                  <a:pt x="22" y="2357257"/>
                </a:lnTo>
                <a:lnTo>
                  <a:pt x="22" y="392884"/>
                </a:lnTo>
                <a:lnTo>
                  <a:pt x="1318" y="360661"/>
                </a:lnTo>
                <a:lnTo>
                  <a:pt x="5137" y="329156"/>
                </a:lnTo>
                <a:lnTo>
                  <a:pt x="11380" y="298469"/>
                </a:lnTo>
                <a:lnTo>
                  <a:pt x="19946" y="268702"/>
                </a:lnTo>
                <a:lnTo>
                  <a:pt x="30734" y="239955"/>
                </a:lnTo>
                <a:lnTo>
                  <a:pt x="43644" y="212331"/>
                </a:lnTo>
                <a:lnTo>
                  <a:pt x="58575" y="185929"/>
                </a:lnTo>
                <a:lnTo>
                  <a:pt x="75427" y="160851"/>
                </a:lnTo>
                <a:lnTo>
                  <a:pt x="94099" y="137199"/>
                </a:lnTo>
                <a:lnTo>
                  <a:pt x="114489" y="115073"/>
                </a:lnTo>
                <a:lnTo>
                  <a:pt x="136499" y="94574"/>
                </a:lnTo>
                <a:lnTo>
                  <a:pt x="160027" y="75803"/>
                </a:lnTo>
                <a:lnTo>
                  <a:pt x="184973" y="58863"/>
                </a:lnTo>
                <a:lnTo>
                  <a:pt x="211236" y="43853"/>
                </a:lnTo>
                <a:lnTo>
                  <a:pt x="238715" y="30874"/>
                </a:lnTo>
                <a:lnTo>
                  <a:pt x="267310" y="20029"/>
                </a:lnTo>
                <a:lnTo>
                  <a:pt x="296920" y="11418"/>
                </a:lnTo>
                <a:lnTo>
                  <a:pt x="327446" y="5142"/>
                </a:lnTo>
                <a:lnTo>
                  <a:pt x="358785" y="1302"/>
                </a:lnTo>
                <a:lnTo>
                  <a:pt x="390838" y="0"/>
                </a:lnTo>
                <a:close/>
              </a:path>
            </a:pathLst>
          </a:custGeom>
          <a:ln w="88900">
            <a:solidFill>
              <a:srgbClr val="FFFFFF"/>
            </a:solidFill>
          </a:ln>
        </p:spPr>
        <p:txBody>
          <a:bodyPr wrap="square" lIns="0" tIns="0" rIns="0" bIns="0" rtlCol="0">
            <a:noAutofit/>
          </a:bodyPr>
          <a:lstStyle/>
          <a:p>
            <a:endParaRPr/>
          </a:p>
        </p:txBody>
      </p:sp>
      <p:sp>
        <p:nvSpPr>
          <p:cNvPr id="40" name="object 40"/>
          <p:cNvSpPr/>
          <p:nvPr/>
        </p:nvSpPr>
        <p:spPr>
          <a:xfrm>
            <a:off x="9227210" y="3250255"/>
            <a:ext cx="2842444" cy="2795234"/>
          </a:xfrm>
          <a:prstGeom prst="rect">
            <a:avLst/>
          </a:prstGeom>
          <a:blipFill>
            <a:blip r:embed="rId7" cstate="print"/>
            <a:stretch>
              <a:fillRect/>
            </a:stretch>
          </a:blipFill>
        </p:spPr>
        <p:txBody>
          <a:bodyPr wrap="square" lIns="0" tIns="0" rIns="0" bIns="0" rtlCol="0">
            <a:noAutofit/>
          </a:bodyPr>
          <a:lstStyle/>
          <a:p>
            <a:endParaRPr/>
          </a:p>
        </p:txBody>
      </p:sp>
      <p:sp>
        <p:nvSpPr>
          <p:cNvPr id="41" name="object 41"/>
          <p:cNvSpPr/>
          <p:nvPr/>
        </p:nvSpPr>
        <p:spPr>
          <a:xfrm>
            <a:off x="11726754" y="3548723"/>
            <a:ext cx="44431" cy="44431"/>
          </a:xfrm>
          <a:custGeom>
            <a:avLst/>
            <a:gdLst/>
            <a:ahLst/>
            <a:cxnLst/>
            <a:rect l="l" t="t" r="r" b="b"/>
            <a:pathLst>
              <a:path w="44431" h="44431">
                <a:moveTo>
                  <a:pt x="0" y="44431"/>
                </a:moveTo>
                <a:lnTo>
                  <a:pt x="0" y="0"/>
                </a:lnTo>
                <a:lnTo>
                  <a:pt x="1051" y="7101"/>
                </a:lnTo>
                <a:lnTo>
                  <a:pt x="5781" y="20639"/>
                </a:lnTo>
                <a:lnTo>
                  <a:pt x="12868" y="31369"/>
                </a:lnTo>
                <a:lnTo>
                  <a:pt x="18896" y="35946"/>
                </a:lnTo>
                <a:lnTo>
                  <a:pt x="32004" y="41852"/>
                </a:lnTo>
                <a:lnTo>
                  <a:pt x="44431" y="44431"/>
                </a:lnTo>
                <a:lnTo>
                  <a:pt x="0" y="44431"/>
                </a:lnTo>
                <a:close/>
              </a:path>
            </a:pathLst>
          </a:custGeom>
          <a:solidFill>
            <a:srgbClr val="000000">
              <a:alpha val="0"/>
            </a:srgbClr>
          </a:solidFill>
        </p:spPr>
        <p:txBody>
          <a:bodyPr wrap="square" lIns="0" tIns="0" rIns="0" bIns="0" rtlCol="0">
            <a:noAutofit/>
          </a:bodyPr>
          <a:lstStyle/>
          <a:p>
            <a:endParaRPr/>
          </a:p>
        </p:txBody>
      </p:sp>
      <p:sp>
        <p:nvSpPr>
          <p:cNvPr id="42" name="object 42"/>
          <p:cNvSpPr/>
          <p:nvPr/>
        </p:nvSpPr>
        <p:spPr>
          <a:xfrm>
            <a:off x="9570110" y="3593155"/>
            <a:ext cx="2156644" cy="2109434"/>
          </a:xfrm>
          <a:custGeom>
            <a:avLst/>
            <a:gdLst/>
            <a:ahLst/>
            <a:cxnLst/>
            <a:rect l="l" t="t" r="r" b="b"/>
            <a:pathLst>
              <a:path w="2156644" h="2109434">
                <a:moveTo>
                  <a:pt x="2156644" y="0"/>
                </a:moveTo>
                <a:lnTo>
                  <a:pt x="2156626" y="1787487"/>
                </a:lnTo>
                <a:lnTo>
                  <a:pt x="2154432" y="1825779"/>
                </a:lnTo>
                <a:lnTo>
                  <a:pt x="2147237" y="1865158"/>
                </a:lnTo>
                <a:lnTo>
                  <a:pt x="2131364" y="1912803"/>
                </a:lnTo>
                <a:lnTo>
                  <a:pt x="2108032" y="1957776"/>
                </a:lnTo>
                <a:lnTo>
                  <a:pt x="2078648" y="1997725"/>
                </a:lnTo>
                <a:lnTo>
                  <a:pt x="2043717" y="2032509"/>
                </a:lnTo>
                <a:lnTo>
                  <a:pt x="2003977" y="2061507"/>
                </a:lnTo>
                <a:lnTo>
                  <a:pt x="1960166" y="2084157"/>
                </a:lnTo>
                <a:lnTo>
                  <a:pt x="1912247" y="2100121"/>
                </a:lnTo>
                <a:lnTo>
                  <a:pt x="1862509" y="2108329"/>
                </a:lnTo>
                <a:lnTo>
                  <a:pt x="0" y="2109434"/>
                </a:lnTo>
                <a:lnTo>
                  <a:pt x="18" y="321947"/>
                </a:lnTo>
                <a:lnTo>
                  <a:pt x="2211" y="283655"/>
                </a:lnTo>
                <a:lnTo>
                  <a:pt x="9406" y="244275"/>
                </a:lnTo>
                <a:lnTo>
                  <a:pt x="25280" y="196631"/>
                </a:lnTo>
                <a:lnTo>
                  <a:pt x="48611" y="151657"/>
                </a:lnTo>
                <a:lnTo>
                  <a:pt x="77995" y="111708"/>
                </a:lnTo>
                <a:lnTo>
                  <a:pt x="112926" y="76925"/>
                </a:lnTo>
                <a:lnTo>
                  <a:pt x="152667" y="47926"/>
                </a:lnTo>
                <a:lnTo>
                  <a:pt x="196477" y="25276"/>
                </a:lnTo>
                <a:lnTo>
                  <a:pt x="244396" y="9312"/>
                </a:lnTo>
                <a:lnTo>
                  <a:pt x="294134" y="1104"/>
                </a:lnTo>
                <a:lnTo>
                  <a:pt x="2156644" y="0"/>
                </a:lnTo>
                <a:close/>
              </a:path>
            </a:pathLst>
          </a:custGeom>
          <a:solidFill>
            <a:srgbClr val="000000">
              <a:alpha val="0"/>
            </a:srgbClr>
          </a:solidFill>
        </p:spPr>
        <p:txBody>
          <a:bodyPr wrap="square" lIns="0" tIns="0" rIns="0" bIns="0" rtlCol="0">
            <a:noAutofit/>
          </a:bodyPr>
          <a:lstStyle/>
          <a:p>
            <a:endParaRPr/>
          </a:p>
        </p:txBody>
      </p:sp>
      <p:sp>
        <p:nvSpPr>
          <p:cNvPr id="43" name="object 43"/>
          <p:cNvSpPr/>
          <p:nvPr/>
        </p:nvSpPr>
        <p:spPr>
          <a:xfrm>
            <a:off x="9525678" y="5702589"/>
            <a:ext cx="44431" cy="44431"/>
          </a:xfrm>
          <a:custGeom>
            <a:avLst/>
            <a:gdLst/>
            <a:ahLst/>
            <a:cxnLst/>
            <a:rect l="l" t="t" r="r" b="b"/>
            <a:pathLst>
              <a:path w="44431" h="44431">
                <a:moveTo>
                  <a:pt x="44431" y="0"/>
                </a:moveTo>
                <a:lnTo>
                  <a:pt x="44431" y="44431"/>
                </a:lnTo>
                <a:lnTo>
                  <a:pt x="41749" y="33025"/>
                </a:lnTo>
                <a:lnTo>
                  <a:pt x="34213" y="20942"/>
                </a:lnTo>
                <a:lnTo>
                  <a:pt x="23572" y="10359"/>
                </a:lnTo>
                <a:lnTo>
                  <a:pt x="11582" y="2852"/>
                </a:lnTo>
                <a:lnTo>
                  <a:pt x="0" y="0"/>
                </a:lnTo>
                <a:lnTo>
                  <a:pt x="44431" y="0"/>
                </a:lnTo>
                <a:close/>
              </a:path>
            </a:pathLst>
          </a:custGeom>
          <a:solidFill>
            <a:srgbClr val="000000">
              <a:alpha val="0"/>
            </a:srgbClr>
          </a:solidFill>
        </p:spPr>
        <p:txBody>
          <a:bodyPr wrap="square" lIns="0" tIns="0" rIns="0" bIns="0" rtlCol="0">
            <a:noAutofit/>
          </a:bodyPr>
          <a:lstStyle/>
          <a:p>
            <a:endParaRPr/>
          </a:p>
        </p:txBody>
      </p:sp>
      <p:sp>
        <p:nvSpPr>
          <p:cNvPr id="44" name="object 44"/>
          <p:cNvSpPr/>
          <p:nvPr/>
        </p:nvSpPr>
        <p:spPr>
          <a:xfrm>
            <a:off x="9570110" y="3593155"/>
            <a:ext cx="2156644" cy="2109434"/>
          </a:xfrm>
          <a:prstGeom prst="rect">
            <a:avLst/>
          </a:prstGeom>
          <a:blipFill>
            <a:blip r:embed="rId8" cstate="print"/>
            <a:stretch>
              <a:fillRect/>
            </a:stretch>
          </a:blipFill>
        </p:spPr>
        <p:txBody>
          <a:bodyPr wrap="square" lIns="0" tIns="0" rIns="0" bIns="0" rtlCol="0">
            <a:noAutofit/>
          </a:bodyPr>
          <a:lstStyle/>
          <a:p>
            <a:endParaRPr/>
          </a:p>
        </p:txBody>
      </p:sp>
      <p:sp>
        <p:nvSpPr>
          <p:cNvPr id="45" name="object 45"/>
          <p:cNvSpPr/>
          <p:nvPr/>
        </p:nvSpPr>
        <p:spPr>
          <a:xfrm>
            <a:off x="9525659" y="3548705"/>
            <a:ext cx="2245545" cy="2198334"/>
          </a:xfrm>
          <a:custGeom>
            <a:avLst/>
            <a:gdLst/>
            <a:ahLst/>
            <a:cxnLst/>
            <a:rect l="l" t="t" r="r" b="b"/>
            <a:pathLst>
              <a:path w="2245545" h="2198334">
                <a:moveTo>
                  <a:pt x="366090" y="0"/>
                </a:moveTo>
                <a:lnTo>
                  <a:pt x="2245526" y="0"/>
                </a:lnTo>
                <a:lnTo>
                  <a:pt x="2245526" y="1831937"/>
                </a:lnTo>
                <a:lnTo>
                  <a:pt x="2240735" y="1891369"/>
                </a:lnTo>
                <a:lnTo>
                  <a:pt x="2226863" y="1947747"/>
                </a:lnTo>
                <a:lnTo>
                  <a:pt x="2204666" y="2000317"/>
                </a:lnTo>
                <a:lnTo>
                  <a:pt x="2174895" y="2048326"/>
                </a:lnTo>
                <a:lnTo>
                  <a:pt x="2138306" y="2091019"/>
                </a:lnTo>
                <a:lnTo>
                  <a:pt x="2095651" y="2127640"/>
                </a:lnTo>
                <a:lnTo>
                  <a:pt x="2047685" y="2157437"/>
                </a:lnTo>
                <a:lnTo>
                  <a:pt x="1995161" y="2179654"/>
                </a:lnTo>
                <a:lnTo>
                  <a:pt x="1938833" y="2193538"/>
                </a:lnTo>
                <a:lnTo>
                  <a:pt x="1879454" y="2198334"/>
                </a:lnTo>
                <a:lnTo>
                  <a:pt x="18" y="2198334"/>
                </a:lnTo>
                <a:lnTo>
                  <a:pt x="18" y="366396"/>
                </a:lnTo>
                <a:lnTo>
                  <a:pt x="1232" y="336346"/>
                </a:lnTo>
                <a:lnTo>
                  <a:pt x="4809" y="306965"/>
                </a:lnTo>
                <a:lnTo>
                  <a:pt x="10657" y="278347"/>
                </a:lnTo>
                <a:lnTo>
                  <a:pt x="18681" y="250586"/>
                </a:lnTo>
                <a:lnTo>
                  <a:pt x="28786" y="223778"/>
                </a:lnTo>
                <a:lnTo>
                  <a:pt x="40878" y="198016"/>
                </a:lnTo>
                <a:lnTo>
                  <a:pt x="54864" y="173394"/>
                </a:lnTo>
                <a:lnTo>
                  <a:pt x="70649" y="150007"/>
                </a:lnTo>
                <a:lnTo>
                  <a:pt x="88138" y="127949"/>
                </a:lnTo>
                <a:lnTo>
                  <a:pt x="107238" y="107315"/>
                </a:lnTo>
                <a:lnTo>
                  <a:pt x="127854" y="88198"/>
                </a:lnTo>
                <a:lnTo>
                  <a:pt x="149893" y="70693"/>
                </a:lnTo>
                <a:lnTo>
                  <a:pt x="173259" y="54894"/>
                </a:lnTo>
                <a:lnTo>
                  <a:pt x="197859" y="40896"/>
                </a:lnTo>
                <a:lnTo>
                  <a:pt x="223598" y="28793"/>
                </a:lnTo>
                <a:lnTo>
                  <a:pt x="250383" y="18679"/>
                </a:lnTo>
                <a:lnTo>
                  <a:pt x="278119" y="10648"/>
                </a:lnTo>
                <a:lnTo>
                  <a:pt x="306711" y="4795"/>
                </a:lnTo>
                <a:lnTo>
                  <a:pt x="336066" y="1214"/>
                </a:lnTo>
                <a:lnTo>
                  <a:pt x="366090" y="0"/>
                </a:lnTo>
                <a:close/>
              </a:path>
            </a:pathLst>
          </a:custGeom>
          <a:ln w="88900">
            <a:solidFill>
              <a:srgbClr val="FFFFFF"/>
            </a:solidFill>
          </a:ln>
        </p:spPr>
        <p:txBody>
          <a:bodyPr wrap="square" lIns="0" tIns="0" rIns="0" bIns="0" rtlCol="0">
            <a:noAutofit/>
          </a:bodyPr>
          <a:lstStyle/>
          <a:p>
            <a:endParaRPr/>
          </a:p>
        </p:txBody>
      </p:sp>
      <p:sp>
        <p:nvSpPr>
          <p:cNvPr id="46" name="object 46"/>
          <p:cNvSpPr/>
          <p:nvPr/>
        </p:nvSpPr>
        <p:spPr>
          <a:xfrm>
            <a:off x="3321050" y="3429000"/>
            <a:ext cx="5972175" cy="2560625"/>
          </a:xfrm>
          <a:custGeom>
            <a:avLst/>
            <a:gdLst/>
            <a:ahLst/>
            <a:cxnLst/>
            <a:rect l="l" t="t" r="r" b="b"/>
            <a:pathLst>
              <a:path w="5972175" h="2560625">
                <a:moveTo>
                  <a:pt x="0" y="0"/>
                </a:moveTo>
                <a:lnTo>
                  <a:pt x="5972175" y="0"/>
                </a:lnTo>
                <a:lnTo>
                  <a:pt x="5972175" y="2560625"/>
                </a:lnTo>
                <a:lnTo>
                  <a:pt x="0" y="2560625"/>
                </a:lnTo>
                <a:lnTo>
                  <a:pt x="0" y="0"/>
                </a:lnTo>
                <a:close/>
              </a:path>
            </a:pathLst>
          </a:custGeom>
          <a:solidFill>
            <a:srgbClr val="FFE6D4"/>
          </a:solidFill>
        </p:spPr>
        <p:txBody>
          <a:bodyPr wrap="square" lIns="0" tIns="0" rIns="0" bIns="0" rtlCol="0">
            <a:noAutofit/>
          </a:bodyPr>
          <a:lstStyle/>
          <a:p>
            <a:endParaRPr/>
          </a:p>
        </p:txBody>
      </p:sp>
      <p:sp>
        <p:nvSpPr>
          <p:cNvPr id="47" name="object 47"/>
          <p:cNvSpPr/>
          <p:nvPr/>
        </p:nvSpPr>
        <p:spPr>
          <a:xfrm>
            <a:off x="3314700" y="3429000"/>
            <a:ext cx="5984875" cy="0"/>
          </a:xfrm>
          <a:custGeom>
            <a:avLst/>
            <a:gdLst/>
            <a:ahLst/>
            <a:cxnLst/>
            <a:rect l="l" t="t" r="r" b="b"/>
            <a:pathLst>
              <a:path w="5984875">
                <a:moveTo>
                  <a:pt x="0" y="0"/>
                </a:moveTo>
                <a:lnTo>
                  <a:pt x="5984875" y="0"/>
                </a:lnTo>
              </a:path>
            </a:pathLst>
          </a:custGeom>
          <a:ln w="12700">
            <a:solidFill>
              <a:srgbClr val="FFFFFF"/>
            </a:solidFill>
          </a:ln>
        </p:spPr>
        <p:txBody>
          <a:bodyPr wrap="square" lIns="0" tIns="0" rIns="0" bIns="0" rtlCol="0">
            <a:noAutofit/>
          </a:bodyPr>
          <a:lstStyle/>
          <a:p>
            <a:endParaRPr/>
          </a:p>
        </p:txBody>
      </p:sp>
      <p:sp>
        <p:nvSpPr>
          <p:cNvPr id="48" name="object 48"/>
          <p:cNvSpPr/>
          <p:nvPr/>
        </p:nvSpPr>
        <p:spPr>
          <a:xfrm>
            <a:off x="3314700" y="5989625"/>
            <a:ext cx="5984875" cy="0"/>
          </a:xfrm>
          <a:custGeom>
            <a:avLst/>
            <a:gdLst/>
            <a:ahLst/>
            <a:cxnLst/>
            <a:rect l="l" t="t" r="r" b="b"/>
            <a:pathLst>
              <a:path w="5984875">
                <a:moveTo>
                  <a:pt x="0" y="0"/>
                </a:moveTo>
                <a:lnTo>
                  <a:pt x="5984875" y="0"/>
                </a:lnTo>
              </a:path>
            </a:pathLst>
          </a:custGeom>
          <a:ln w="38100">
            <a:solidFill>
              <a:srgbClr val="FFFFFF"/>
            </a:solidFill>
          </a:ln>
        </p:spPr>
        <p:txBody>
          <a:bodyPr wrap="square" lIns="0" tIns="0" rIns="0" bIns="0" rtlCol="0">
            <a:noAutofit/>
          </a:bodyPr>
          <a:lstStyle/>
          <a:p>
            <a:endParaRPr/>
          </a:p>
        </p:txBody>
      </p:sp>
      <p:sp>
        <p:nvSpPr>
          <p:cNvPr id="17" name="object 17"/>
          <p:cNvSpPr/>
          <p:nvPr/>
        </p:nvSpPr>
        <p:spPr>
          <a:xfrm>
            <a:off x="11296650" y="6480174"/>
            <a:ext cx="731836" cy="0"/>
          </a:xfrm>
          <a:custGeom>
            <a:avLst/>
            <a:gdLst/>
            <a:ahLst/>
            <a:cxnLst/>
            <a:rect l="l" t="t" r="r" b="b"/>
            <a:pathLst>
              <a:path w="731836">
                <a:moveTo>
                  <a:pt x="0" y="0"/>
                </a:moveTo>
                <a:lnTo>
                  <a:pt x="731836" y="0"/>
                </a:lnTo>
              </a:path>
            </a:pathLst>
          </a:custGeom>
          <a:ln w="525144">
            <a:solidFill>
              <a:srgbClr val="000000"/>
            </a:solidFill>
          </a:ln>
        </p:spPr>
        <p:txBody>
          <a:bodyPr wrap="square" lIns="0" tIns="0" rIns="0" bIns="0" rtlCol="0">
            <a:noAutofit/>
          </a:bodyPr>
          <a:lstStyle/>
          <a:p>
            <a:endParaRPr/>
          </a:p>
        </p:txBody>
      </p:sp>
      <p:sp>
        <p:nvSpPr>
          <p:cNvPr id="18" name="object 18"/>
          <p:cNvSpPr/>
          <p:nvPr/>
        </p:nvSpPr>
        <p:spPr>
          <a:xfrm>
            <a:off x="5888037" y="6611143"/>
            <a:ext cx="5651499" cy="0"/>
          </a:xfrm>
          <a:custGeom>
            <a:avLst/>
            <a:gdLst/>
            <a:ahLst/>
            <a:cxnLst/>
            <a:rect l="l" t="t" r="r" b="b"/>
            <a:pathLst>
              <a:path w="5651499">
                <a:moveTo>
                  <a:pt x="0" y="0"/>
                </a:moveTo>
                <a:lnTo>
                  <a:pt x="5651499" y="0"/>
                </a:lnTo>
              </a:path>
            </a:pathLst>
          </a:custGeom>
          <a:ln w="431482">
            <a:solidFill>
              <a:srgbClr val="000000"/>
            </a:solidFill>
          </a:ln>
        </p:spPr>
        <p:txBody>
          <a:bodyPr wrap="square" lIns="0" tIns="0" rIns="0" bIns="0" rtlCol="0">
            <a:noAutofit/>
          </a:bodyPr>
          <a:lstStyle/>
          <a:p>
            <a:endParaRPr/>
          </a:p>
        </p:txBody>
      </p:sp>
      <p:sp>
        <p:nvSpPr>
          <p:cNvPr id="19" name="object 19"/>
          <p:cNvSpPr/>
          <p:nvPr/>
        </p:nvSpPr>
        <p:spPr>
          <a:xfrm>
            <a:off x="546100" y="6376987"/>
            <a:ext cx="5172075" cy="614362"/>
          </a:xfrm>
          <a:custGeom>
            <a:avLst/>
            <a:gdLst/>
            <a:ahLst/>
            <a:cxnLst/>
            <a:rect l="l" t="t" r="r" b="b"/>
            <a:pathLst>
              <a:path w="5172075" h="614362">
                <a:moveTo>
                  <a:pt x="5172075" y="0"/>
                </a:moveTo>
                <a:lnTo>
                  <a:pt x="0" y="0"/>
                </a:lnTo>
                <a:lnTo>
                  <a:pt x="0" y="481012"/>
                </a:lnTo>
                <a:lnTo>
                  <a:pt x="5172075" y="481012"/>
                </a:lnTo>
                <a:lnTo>
                  <a:pt x="5172075" y="0"/>
                </a:lnTo>
                <a:close/>
              </a:path>
            </a:pathLst>
          </a:custGeom>
          <a:solidFill>
            <a:srgbClr val="000000">
              <a:alpha val="0"/>
            </a:srgbClr>
          </a:solidFill>
        </p:spPr>
        <p:txBody>
          <a:bodyPr wrap="square" lIns="0" tIns="0" rIns="0" bIns="0" rtlCol="0">
            <a:noAutofit/>
          </a:bodyPr>
          <a:lstStyle/>
          <a:p>
            <a:endParaRPr/>
          </a:p>
        </p:txBody>
      </p:sp>
      <p:sp>
        <p:nvSpPr>
          <p:cNvPr id="20" name="object 20"/>
          <p:cNvSpPr/>
          <p:nvPr/>
        </p:nvSpPr>
        <p:spPr>
          <a:xfrm>
            <a:off x="5567362" y="6611143"/>
            <a:ext cx="5651499" cy="0"/>
          </a:xfrm>
          <a:custGeom>
            <a:avLst/>
            <a:gdLst/>
            <a:ahLst/>
            <a:cxnLst/>
            <a:rect l="l" t="t" r="r" b="b"/>
            <a:pathLst>
              <a:path w="5651499">
                <a:moveTo>
                  <a:pt x="0" y="0"/>
                </a:moveTo>
                <a:lnTo>
                  <a:pt x="5651499" y="0"/>
                </a:lnTo>
              </a:path>
            </a:pathLst>
          </a:custGeom>
          <a:ln w="431482">
            <a:solidFill>
              <a:srgbClr val="000000"/>
            </a:solidFill>
          </a:ln>
        </p:spPr>
        <p:txBody>
          <a:bodyPr wrap="square" lIns="0" tIns="0" rIns="0" bIns="0" rtlCol="0">
            <a:noAutofit/>
          </a:bodyPr>
          <a:lstStyle/>
          <a:p>
            <a:endParaRPr/>
          </a:p>
        </p:txBody>
      </p:sp>
      <p:sp>
        <p:nvSpPr>
          <p:cNvPr id="21" name="object 21"/>
          <p:cNvSpPr/>
          <p:nvPr/>
        </p:nvSpPr>
        <p:spPr>
          <a:xfrm>
            <a:off x="320675" y="6396037"/>
            <a:ext cx="5172075" cy="614362"/>
          </a:xfrm>
          <a:custGeom>
            <a:avLst/>
            <a:gdLst/>
            <a:ahLst/>
            <a:cxnLst/>
            <a:rect l="l" t="t" r="r" b="b"/>
            <a:pathLst>
              <a:path w="5172075" h="614362">
                <a:moveTo>
                  <a:pt x="5172075" y="0"/>
                </a:moveTo>
                <a:lnTo>
                  <a:pt x="0" y="0"/>
                </a:lnTo>
                <a:lnTo>
                  <a:pt x="0" y="461962"/>
                </a:lnTo>
                <a:lnTo>
                  <a:pt x="5172075" y="461962"/>
                </a:lnTo>
                <a:lnTo>
                  <a:pt x="5172075" y="0"/>
                </a:lnTo>
                <a:close/>
              </a:path>
            </a:pathLst>
          </a:custGeom>
          <a:solidFill>
            <a:srgbClr val="000000">
              <a:alpha val="0"/>
            </a:srgbClr>
          </a:solidFill>
        </p:spPr>
        <p:txBody>
          <a:bodyPr wrap="square" lIns="0" tIns="0" rIns="0" bIns="0" rtlCol="0">
            <a:noAutofit/>
          </a:bodyPr>
          <a:lstStyle/>
          <a:p>
            <a:endParaRPr/>
          </a:p>
        </p:txBody>
      </p:sp>
      <p:sp>
        <p:nvSpPr>
          <p:cNvPr id="16" name="object 16"/>
          <p:cNvSpPr txBox="1"/>
          <p:nvPr/>
        </p:nvSpPr>
        <p:spPr>
          <a:xfrm>
            <a:off x="433228" y="197209"/>
            <a:ext cx="4414524" cy="262509"/>
          </a:xfrm>
          <a:prstGeom prst="rect">
            <a:avLst/>
          </a:prstGeom>
        </p:spPr>
        <p:txBody>
          <a:bodyPr wrap="square" lIns="0" tIns="12033" rIns="0" bIns="0" rtlCol="0">
            <a:noAutofit/>
          </a:bodyPr>
          <a:lstStyle/>
          <a:p>
            <a:pPr marL="12700">
              <a:lnSpc>
                <a:spcPts val="1895"/>
              </a:lnSpc>
            </a:pPr>
            <a:r>
              <a:rPr sz="1850" spc="8" dirty="0" smtClean="0">
                <a:latin typeface="Times New Roman"/>
                <a:cs typeface="Times New Roman"/>
              </a:rPr>
              <a:t>Pameran Hasil Projek Proﬁl Pelajar Pancasila</a:t>
            </a:r>
            <a:endParaRPr sz="1850">
              <a:latin typeface="Times New Roman"/>
              <a:cs typeface="Times New Roman"/>
            </a:endParaRPr>
          </a:p>
        </p:txBody>
      </p:sp>
      <p:sp>
        <p:nvSpPr>
          <p:cNvPr id="15" name="object 15"/>
          <p:cNvSpPr txBox="1"/>
          <p:nvPr/>
        </p:nvSpPr>
        <p:spPr>
          <a:xfrm>
            <a:off x="4899650" y="197209"/>
            <a:ext cx="1742069" cy="262509"/>
          </a:xfrm>
          <a:prstGeom prst="rect">
            <a:avLst/>
          </a:prstGeom>
        </p:spPr>
        <p:txBody>
          <a:bodyPr wrap="square" lIns="0" tIns="12033" rIns="0" bIns="0" rtlCol="0">
            <a:noAutofit/>
          </a:bodyPr>
          <a:lstStyle/>
          <a:p>
            <a:pPr marL="12700">
              <a:lnSpc>
                <a:spcPts val="1895"/>
              </a:lnSpc>
            </a:pPr>
            <a:r>
              <a:rPr sz="1850" spc="-7" dirty="0" smtClean="0">
                <a:latin typeface="Times New Roman"/>
                <a:cs typeface="Times New Roman"/>
              </a:rPr>
              <a:t>dan Budaya Kerja</a:t>
            </a:r>
            <a:endParaRPr sz="1850">
              <a:latin typeface="Times New Roman"/>
              <a:cs typeface="Times New Roman"/>
            </a:endParaRPr>
          </a:p>
        </p:txBody>
      </p:sp>
      <p:sp>
        <p:nvSpPr>
          <p:cNvPr id="14" name="object 14"/>
          <p:cNvSpPr txBox="1"/>
          <p:nvPr/>
        </p:nvSpPr>
        <p:spPr>
          <a:xfrm>
            <a:off x="6693617" y="197209"/>
            <a:ext cx="1973250" cy="262509"/>
          </a:xfrm>
          <a:prstGeom prst="rect">
            <a:avLst/>
          </a:prstGeom>
        </p:spPr>
        <p:txBody>
          <a:bodyPr wrap="square" lIns="0" tIns="12033" rIns="0" bIns="0" rtlCol="0">
            <a:noAutofit/>
          </a:bodyPr>
          <a:lstStyle/>
          <a:p>
            <a:pPr marL="12700">
              <a:lnSpc>
                <a:spcPts val="1895"/>
              </a:lnSpc>
            </a:pPr>
            <a:r>
              <a:rPr sz="1850" spc="0" dirty="0" smtClean="0">
                <a:latin typeface="Times New Roman"/>
                <a:cs typeface="Times New Roman"/>
              </a:rPr>
              <a:t>Peserta diddik SMK</a:t>
            </a:r>
            <a:endParaRPr sz="1850">
              <a:latin typeface="Times New Roman"/>
              <a:cs typeface="Times New Roman"/>
            </a:endParaRPr>
          </a:p>
        </p:txBody>
      </p:sp>
      <p:sp>
        <p:nvSpPr>
          <p:cNvPr id="13" name="object 13"/>
          <p:cNvSpPr txBox="1"/>
          <p:nvPr/>
        </p:nvSpPr>
        <p:spPr>
          <a:xfrm>
            <a:off x="3422650" y="3061715"/>
            <a:ext cx="6753606" cy="279400"/>
          </a:xfrm>
          <a:prstGeom prst="rect">
            <a:avLst/>
          </a:prstGeom>
        </p:spPr>
        <p:txBody>
          <a:bodyPr wrap="square" lIns="0" tIns="13557" rIns="0" bIns="0" rtlCol="0">
            <a:noAutofit/>
          </a:bodyPr>
          <a:lstStyle/>
          <a:p>
            <a:pPr marL="12700">
              <a:lnSpc>
                <a:spcPts val="2135"/>
              </a:lnSpc>
            </a:pPr>
            <a:r>
              <a:rPr sz="2000" spc="3" dirty="0" smtClean="0">
                <a:latin typeface="Calibri"/>
                <a:cs typeface="Calibri"/>
              </a:rPr>
              <a:t>penghagaan terhadap peserta didik berprestasi dan kepada guru</a:t>
            </a:r>
            <a:endParaRPr sz="2000">
              <a:latin typeface="Calibri"/>
              <a:cs typeface="Calibri"/>
            </a:endParaRPr>
          </a:p>
        </p:txBody>
      </p:sp>
      <p:sp>
        <p:nvSpPr>
          <p:cNvPr id="12" name="object 12"/>
          <p:cNvSpPr txBox="1"/>
          <p:nvPr/>
        </p:nvSpPr>
        <p:spPr>
          <a:xfrm>
            <a:off x="10227564" y="3061715"/>
            <a:ext cx="1277620" cy="279400"/>
          </a:xfrm>
          <a:prstGeom prst="rect">
            <a:avLst/>
          </a:prstGeom>
        </p:spPr>
        <p:txBody>
          <a:bodyPr wrap="square" lIns="0" tIns="13557" rIns="0" bIns="0" rtlCol="0">
            <a:noAutofit/>
          </a:bodyPr>
          <a:lstStyle/>
          <a:p>
            <a:pPr marL="12700">
              <a:lnSpc>
                <a:spcPts val="2135"/>
              </a:lnSpc>
            </a:pPr>
            <a:r>
              <a:rPr sz="2000" spc="-5" dirty="0" smtClean="0">
                <a:latin typeface="Calibri"/>
                <a:cs typeface="Calibri"/>
              </a:rPr>
              <a:t>berprestasi.</a:t>
            </a:r>
            <a:endParaRPr sz="2000">
              <a:latin typeface="Calibri"/>
              <a:cs typeface="Calibri"/>
            </a:endParaRPr>
          </a:p>
        </p:txBody>
      </p:sp>
      <p:sp>
        <p:nvSpPr>
          <p:cNvPr id="11" name="object 11"/>
          <p:cNvSpPr txBox="1"/>
          <p:nvPr/>
        </p:nvSpPr>
        <p:spPr>
          <a:xfrm>
            <a:off x="3394075" y="3502406"/>
            <a:ext cx="5033340" cy="254000"/>
          </a:xfrm>
          <a:prstGeom prst="rect">
            <a:avLst/>
          </a:prstGeom>
        </p:spPr>
        <p:txBody>
          <a:bodyPr wrap="square" lIns="0" tIns="12287" rIns="0" bIns="0" rtlCol="0">
            <a:noAutofit/>
          </a:bodyPr>
          <a:lstStyle/>
          <a:p>
            <a:pPr marL="12700">
              <a:lnSpc>
                <a:spcPts val="1935"/>
              </a:lnSpc>
            </a:pPr>
            <a:r>
              <a:rPr sz="1800" b="1" spc="4" dirty="0" smtClean="0">
                <a:latin typeface="Calibri"/>
                <a:cs typeface="Calibri"/>
              </a:rPr>
              <a:t>Pameran hasil projek dapat dilakukan dalam bentuk</a:t>
            </a:r>
            <a:endParaRPr sz="1800">
              <a:latin typeface="Calibri"/>
              <a:cs typeface="Calibri"/>
            </a:endParaRPr>
          </a:p>
        </p:txBody>
      </p:sp>
      <p:sp>
        <p:nvSpPr>
          <p:cNvPr id="10" name="object 10"/>
          <p:cNvSpPr txBox="1"/>
          <p:nvPr/>
        </p:nvSpPr>
        <p:spPr>
          <a:xfrm>
            <a:off x="3394075" y="5696965"/>
            <a:ext cx="3402215" cy="254000"/>
          </a:xfrm>
          <a:prstGeom prst="rect">
            <a:avLst/>
          </a:prstGeom>
        </p:spPr>
        <p:txBody>
          <a:bodyPr wrap="square" lIns="0" tIns="12287" rIns="0" bIns="0" rtlCol="0">
            <a:noAutofit/>
          </a:bodyPr>
          <a:lstStyle/>
          <a:p>
            <a:pPr marL="12700">
              <a:lnSpc>
                <a:spcPts val="1935"/>
              </a:lnSpc>
            </a:pPr>
            <a:r>
              <a:rPr sz="1800" b="1" spc="-1" dirty="0" smtClean="0">
                <a:latin typeface="Calibri"/>
                <a:cs typeface="Calibri"/>
              </a:rPr>
              <a:t>DUDI dalam rangka </a:t>
            </a:r>
            <a:r>
              <a:rPr sz="1800" b="1" i="1" spc="-1" dirty="0" smtClean="0">
                <a:latin typeface="Calibri"/>
                <a:cs typeface="Calibri"/>
              </a:rPr>
              <a:t>Link and Match</a:t>
            </a:r>
            <a:endParaRPr sz="1800">
              <a:latin typeface="Calibri"/>
              <a:cs typeface="Calibri"/>
            </a:endParaRPr>
          </a:p>
        </p:txBody>
      </p:sp>
      <p:sp>
        <p:nvSpPr>
          <p:cNvPr id="9" name="object 9"/>
          <p:cNvSpPr txBox="1"/>
          <p:nvPr/>
        </p:nvSpPr>
        <p:spPr>
          <a:xfrm>
            <a:off x="11747003" y="6408038"/>
            <a:ext cx="202488" cy="177800"/>
          </a:xfrm>
          <a:prstGeom prst="rect">
            <a:avLst/>
          </a:prstGeom>
        </p:spPr>
        <p:txBody>
          <a:bodyPr wrap="square" lIns="0" tIns="8382" rIns="0" bIns="0" rtlCol="0">
            <a:noAutofit/>
          </a:bodyPr>
          <a:lstStyle/>
          <a:p>
            <a:pPr marL="12700">
              <a:lnSpc>
                <a:spcPts val="1320"/>
              </a:lnSpc>
            </a:pPr>
            <a:r>
              <a:rPr sz="1200" dirty="0" smtClean="0">
                <a:solidFill>
                  <a:srgbClr val="888888"/>
                </a:solidFill>
                <a:latin typeface="Calibri"/>
                <a:cs typeface="Calibri"/>
              </a:rPr>
              <a:t>58</a:t>
            </a:r>
            <a:endParaRPr sz="1200">
              <a:latin typeface="Calibri"/>
              <a:cs typeface="Calibri"/>
            </a:endParaRPr>
          </a:p>
        </p:txBody>
      </p:sp>
      <p:sp>
        <p:nvSpPr>
          <p:cNvPr id="8" name="object 8"/>
          <p:cNvSpPr txBox="1"/>
          <p:nvPr/>
        </p:nvSpPr>
        <p:spPr>
          <a:xfrm>
            <a:off x="422275" y="6518592"/>
            <a:ext cx="4885588" cy="360680"/>
          </a:xfrm>
          <a:prstGeom prst="rect">
            <a:avLst/>
          </a:prstGeom>
        </p:spPr>
        <p:txBody>
          <a:bodyPr wrap="square" lIns="0" tIns="8540" rIns="0" bIns="0" rtlCol="0">
            <a:noAutofit/>
          </a:bodyPr>
          <a:lstStyle/>
          <a:p>
            <a:pPr marL="12700">
              <a:lnSpc>
                <a:spcPts val="1345"/>
              </a:lnSpc>
            </a:pPr>
            <a:r>
              <a:rPr sz="1200" spc="48" dirty="0" smtClean="0">
                <a:solidFill>
                  <a:srgbClr val="FFFFFF"/>
                </a:solidFill>
                <a:latin typeface="Times New Roman"/>
                <a:cs typeface="Times New Roman"/>
                <a:hlinkClick r:id="rId2"/>
              </a:rPr>
              <a:t>http://mtsn2temanggung.sch.id/ujian-praktek-melalui-bazar-dan-pamera</a:t>
            </a:r>
            <a:endParaRPr sz="1200">
              <a:latin typeface="Times New Roman"/>
              <a:cs typeface="Times New Roman"/>
            </a:endParaRPr>
          </a:p>
          <a:p>
            <a:pPr marL="12700" marR="22860">
              <a:lnSpc>
                <a:spcPct val="95825"/>
              </a:lnSpc>
            </a:pPr>
            <a:r>
              <a:rPr sz="1200" spc="87" dirty="0" smtClean="0">
                <a:solidFill>
                  <a:srgbClr val="FFFFFF"/>
                </a:solidFill>
                <a:latin typeface="Times New Roman"/>
                <a:cs typeface="Times New Roman"/>
              </a:rPr>
              <a:t>n/</a:t>
            </a:r>
            <a:endParaRPr sz="1200">
              <a:latin typeface="Times New Roman"/>
              <a:cs typeface="Times New Roman"/>
            </a:endParaRPr>
          </a:p>
        </p:txBody>
      </p:sp>
      <p:sp>
        <p:nvSpPr>
          <p:cNvPr id="7" name="object 7"/>
          <p:cNvSpPr txBox="1"/>
          <p:nvPr/>
        </p:nvSpPr>
        <p:spPr>
          <a:xfrm>
            <a:off x="331628" y="302051"/>
            <a:ext cx="8397993" cy="425753"/>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8729621" y="0"/>
            <a:ext cx="3059153" cy="727805"/>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331628" y="727805"/>
            <a:ext cx="2989422" cy="5261819"/>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3321050" y="727805"/>
            <a:ext cx="8467725" cy="2701194"/>
          </a:xfrm>
          <a:prstGeom prst="rect">
            <a:avLst/>
          </a:prstGeom>
        </p:spPr>
        <p:txBody>
          <a:bodyPr wrap="square" lIns="0" tIns="2444" rIns="0" bIns="0" rtlCol="0">
            <a:noAutofit/>
          </a:bodyPr>
          <a:lstStyle/>
          <a:p>
            <a:pPr>
              <a:lnSpc>
                <a:spcPts val="950"/>
              </a:lnSpc>
            </a:pPr>
            <a:endParaRPr sz="950"/>
          </a:p>
          <a:p>
            <a:pPr marL="114299" marR="96854" algn="just">
              <a:lnSpc>
                <a:spcPts val="2160"/>
              </a:lnSpc>
              <a:spcBef>
                <a:spcPts val="108"/>
              </a:spcBef>
            </a:pPr>
            <a:r>
              <a:rPr sz="2000" spc="-39" dirty="0" smtClean="0">
                <a:latin typeface="Calibri"/>
                <a:cs typeface="Calibri"/>
              </a:rPr>
              <a:t>P</a:t>
            </a:r>
            <a:r>
              <a:rPr sz="2000" spc="0" dirty="0" smtClean="0">
                <a:latin typeface="Calibri"/>
                <a:cs typeface="Calibri"/>
              </a:rPr>
              <a:t>e</a:t>
            </a:r>
            <a:r>
              <a:rPr sz="2000" spc="-34" dirty="0" smtClean="0">
                <a:latin typeface="Calibri"/>
                <a:cs typeface="Calibri"/>
              </a:rPr>
              <a:t>n</a:t>
            </a:r>
            <a:r>
              <a:rPr sz="2000" spc="-25" dirty="0" smtClean="0">
                <a:latin typeface="Calibri"/>
                <a:cs typeface="Calibri"/>
              </a:rPr>
              <a:t>y</a:t>
            </a:r>
            <a:r>
              <a:rPr sz="2000" spc="0" dirty="0" smtClean="0">
                <a:latin typeface="Calibri"/>
                <a:cs typeface="Calibri"/>
              </a:rPr>
              <a:t>elesaian P</a:t>
            </a:r>
            <a:r>
              <a:rPr sz="2000" spc="-29" dirty="0" smtClean="0">
                <a:latin typeface="Calibri"/>
                <a:cs typeface="Calibri"/>
              </a:rPr>
              <a:t>r</a:t>
            </a:r>
            <a:r>
              <a:rPr sz="2000" spc="0" dirty="0" smtClean="0">
                <a:latin typeface="Calibri"/>
                <a:cs typeface="Calibri"/>
              </a:rPr>
              <a:t>ojek </a:t>
            </a:r>
            <a:r>
              <a:rPr sz="2000" spc="-39" dirty="0" smtClean="0">
                <a:latin typeface="Calibri"/>
                <a:cs typeface="Calibri"/>
              </a:rPr>
              <a:t>P</a:t>
            </a:r>
            <a:r>
              <a:rPr sz="2000" spc="0" dirty="0" smtClean="0">
                <a:latin typeface="Calibri"/>
                <a:cs typeface="Calibri"/>
              </a:rPr>
              <a:t>engu</a:t>
            </a:r>
            <a:r>
              <a:rPr sz="2000" spc="-19" dirty="0" smtClean="0">
                <a:latin typeface="Calibri"/>
                <a:cs typeface="Calibri"/>
              </a:rPr>
              <a:t>a</a:t>
            </a:r>
            <a:r>
              <a:rPr sz="2000" spc="-25" dirty="0" smtClean="0">
                <a:latin typeface="Calibri"/>
                <a:cs typeface="Calibri"/>
              </a:rPr>
              <a:t>t</a:t>
            </a:r>
            <a:r>
              <a:rPr sz="2000" spc="0" dirty="0" smtClean="0">
                <a:latin typeface="Calibri"/>
                <a:cs typeface="Calibri"/>
              </a:rPr>
              <a:t>an P</a:t>
            </a:r>
            <a:r>
              <a:rPr sz="2000" spc="-29" dirty="0" smtClean="0">
                <a:latin typeface="Calibri"/>
                <a:cs typeface="Calibri"/>
              </a:rPr>
              <a:t>r</a:t>
            </a:r>
            <a:r>
              <a:rPr sz="2000" spc="0" dirty="0" smtClean="0">
                <a:latin typeface="Calibri"/>
                <a:cs typeface="Calibri"/>
              </a:rPr>
              <a:t>ofil </a:t>
            </a:r>
            <a:r>
              <a:rPr sz="2000" spc="-39" dirty="0" smtClean="0">
                <a:latin typeface="Calibri"/>
                <a:cs typeface="Calibri"/>
              </a:rPr>
              <a:t>P</a:t>
            </a:r>
            <a:r>
              <a:rPr sz="2000" spc="0" dirty="0" smtClean="0">
                <a:latin typeface="Calibri"/>
                <a:cs typeface="Calibri"/>
              </a:rPr>
              <a:t>elajar </a:t>
            </a:r>
            <a:r>
              <a:rPr sz="2000" spc="-39" dirty="0" smtClean="0">
                <a:latin typeface="Calibri"/>
                <a:cs typeface="Calibri"/>
              </a:rPr>
              <a:t>P</a:t>
            </a:r>
            <a:r>
              <a:rPr sz="2000" spc="0" dirty="0" smtClean="0">
                <a:latin typeface="Calibri"/>
                <a:cs typeface="Calibri"/>
              </a:rPr>
              <a:t>an</a:t>
            </a:r>
            <a:r>
              <a:rPr sz="2000" spc="-14" dirty="0" smtClean="0">
                <a:latin typeface="Calibri"/>
                <a:cs typeface="Calibri"/>
              </a:rPr>
              <a:t>c</a:t>
            </a:r>
            <a:r>
              <a:rPr sz="2000" spc="0" dirty="0" smtClean="0">
                <a:latin typeface="Calibri"/>
                <a:cs typeface="Calibri"/>
              </a:rPr>
              <a:t>asila dan Bud</a:t>
            </a:r>
            <a:r>
              <a:rPr sz="2000" spc="-34" dirty="0" smtClean="0">
                <a:latin typeface="Calibri"/>
                <a:cs typeface="Calibri"/>
              </a:rPr>
              <a:t>a</a:t>
            </a:r>
            <a:r>
              <a:rPr sz="2000" spc="-29" dirty="0" smtClean="0">
                <a:latin typeface="Calibri"/>
                <a:cs typeface="Calibri"/>
              </a:rPr>
              <a:t>y</a:t>
            </a:r>
            <a:r>
              <a:rPr sz="2000" spc="0" dirty="0" smtClean="0">
                <a:latin typeface="Calibri"/>
                <a:cs typeface="Calibri"/>
              </a:rPr>
              <a:t>a </a:t>
            </a:r>
            <a:r>
              <a:rPr sz="2000" spc="-34" dirty="0" smtClean="0">
                <a:latin typeface="Calibri"/>
                <a:cs typeface="Calibri"/>
              </a:rPr>
              <a:t>K</a:t>
            </a:r>
            <a:r>
              <a:rPr sz="2000" spc="0" dirty="0" smtClean="0">
                <a:latin typeface="Calibri"/>
                <a:cs typeface="Calibri"/>
              </a:rPr>
              <a:t>erja merupa</a:t>
            </a:r>
            <a:r>
              <a:rPr sz="2000" spc="-34" dirty="0" smtClean="0">
                <a:latin typeface="Calibri"/>
                <a:cs typeface="Calibri"/>
              </a:rPr>
              <a:t>k</a:t>
            </a:r>
            <a:r>
              <a:rPr sz="2000" spc="0" dirty="0" smtClean="0">
                <a:latin typeface="Calibri"/>
                <a:cs typeface="Calibri"/>
              </a:rPr>
              <a:t>an</a:t>
            </a:r>
            <a:r>
              <a:rPr sz="2000" spc="45" dirty="0" smtClean="0">
                <a:latin typeface="Calibri"/>
                <a:cs typeface="Calibri"/>
              </a:rPr>
              <a:t> </a:t>
            </a:r>
            <a:r>
              <a:rPr sz="2000" spc="-64" dirty="0" smtClean="0">
                <a:latin typeface="Calibri"/>
                <a:cs typeface="Calibri"/>
              </a:rPr>
              <a:t>k</a:t>
            </a:r>
            <a:r>
              <a:rPr sz="2000" spc="0" dirty="0" smtClean="0">
                <a:latin typeface="Calibri"/>
                <a:cs typeface="Calibri"/>
              </a:rPr>
              <a:t>esemp</a:t>
            </a:r>
            <a:r>
              <a:rPr sz="2000" spc="-19" dirty="0" smtClean="0">
                <a:latin typeface="Calibri"/>
                <a:cs typeface="Calibri"/>
              </a:rPr>
              <a:t>a</a:t>
            </a:r>
            <a:r>
              <a:rPr sz="2000" spc="-25" dirty="0" smtClean="0">
                <a:latin typeface="Calibri"/>
                <a:cs typeface="Calibri"/>
              </a:rPr>
              <a:t>t</a:t>
            </a:r>
            <a:r>
              <a:rPr sz="2000" spc="0" dirty="0" smtClean="0">
                <a:latin typeface="Calibri"/>
                <a:cs typeface="Calibri"/>
              </a:rPr>
              <a:t>an</a:t>
            </a:r>
            <a:r>
              <a:rPr sz="2000" spc="45" dirty="0" smtClean="0">
                <a:latin typeface="Calibri"/>
                <a:cs typeface="Calibri"/>
              </a:rPr>
              <a:t> </a:t>
            </a:r>
            <a:r>
              <a:rPr sz="2000" spc="0" dirty="0" smtClean="0">
                <a:latin typeface="Calibri"/>
                <a:cs typeface="Calibri"/>
              </a:rPr>
              <a:t>u</a:t>
            </a:r>
            <a:r>
              <a:rPr sz="2000" spc="-19" dirty="0" smtClean="0">
                <a:latin typeface="Calibri"/>
                <a:cs typeface="Calibri"/>
              </a:rPr>
              <a:t>n</a:t>
            </a:r>
            <a:r>
              <a:rPr sz="2000" spc="0" dirty="0" smtClean="0">
                <a:latin typeface="Calibri"/>
                <a:cs typeface="Calibri"/>
              </a:rPr>
              <a:t>tuk</a:t>
            </a:r>
            <a:r>
              <a:rPr sz="2000" spc="45" dirty="0" smtClean="0">
                <a:latin typeface="Calibri"/>
                <a:cs typeface="Calibri"/>
              </a:rPr>
              <a:t> </a:t>
            </a:r>
            <a:r>
              <a:rPr sz="2000" spc="0" dirty="0" smtClean="0">
                <a:latin typeface="Calibri"/>
                <a:cs typeface="Calibri"/>
              </a:rPr>
              <a:t>memamer</a:t>
            </a:r>
            <a:r>
              <a:rPr sz="2000" spc="-34" dirty="0" smtClean="0">
                <a:latin typeface="Calibri"/>
                <a:cs typeface="Calibri"/>
              </a:rPr>
              <a:t>k</a:t>
            </a:r>
            <a:r>
              <a:rPr sz="2000" spc="0" dirty="0" smtClean="0">
                <a:latin typeface="Calibri"/>
                <a:cs typeface="Calibri"/>
              </a:rPr>
              <a:t>an   pen</a:t>
            </a:r>
            <a:r>
              <a:rPr sz="2000" spc="-14" dirty="0" smtClean="0">
                <a:latin typeface="Calibri"/>
                <a:cs typeface="Calibri"/>
              </a:rPr>
              <a:t>c</a:t>
            </a:r>
            <a:r>
              <a:rPr sz="2000" spc="0" dirty="0" smtClean="0">
                <a:latin typeface="Calibri"/>
                <a:cs typeface="Calibri"/>
              </a:rPr>
              <a:t>apaian</a:t>
            </a:r>
            <a:r>
              <a:rPr sz="2000" spc="45" dirty="0" smtClean="0">
                <a:latin typeface="Calibri"/>
                <a:cs typeface="Calibri"/>
              </a:rPr>
              <a:t> </a:t>
            </a:r>
            <a:r>
              <a:rPr sz="2000" spc="-39" dirty="0" smtClean="0">
                <a:latin typeface="Calibri"/>
                <a:cs typeface="Calibri"/>
              </a:rPr>
              <a:t>P</a:t>
            </a:r>
            <a:r>
              <a:rPr sz="2000" spc="0" dirty="0" smtClean="0">
                <a:latin typeface="Calibri"/>
                <a:cs typeface="Calibri"/>
              </a:rPr>
              <a:t>eser</a:t>
            </a:r>
            <a:r>
              <a:rPr sz="2000" spc="-25" dirty="0" smtClean="0">
                <a:latin typeface="Calibri"/>
                <a:cs typeface="Calibri"/>
              </a:rPr>
              <a:t>t</a:t>
            </a:r>
            <a:r>
              <a:rPr sz="2000" spc="0" dirty="0" smtClean="0">
                <a:latin typeface="Calibri"/>
                <a:cs typeface="Calibri"/>
              </a:rPr>
              <a:t>a</a:t>
            </a:r>
            <a:r>
              <a:rPr sz="2000" spc="45" dirty="0" smtClean="0">
                <a:latin typeface="Calibri"/>
                <a:cs typeface="Calibri"/>
              </a:rPr>
              <a:t> </a:t>
            </a:r>
            <a:r>
              <a:rPr sz="2000" spc="0" dirty="0" smtClean="0">
                <a:latin typeface="Calibri"/>
                <a:cs typeface="Calibri"/>
              </a:rPr>
              <a:t>Didik</a:t>
            </a:r>
            <a:r>
              <a:rPr sz="2000" spc="45" dirty="0" smtClean="0">
                <a:latin typeface="Calibri"/>
                <a:cs typeface="Calibri"/>
              </a:rPr>
              <a:t> </a:t>
            </a:r>
            <a:r>
              <a:rPr sz="2000" spc="0" dirty="0" smtClean="0">
                <a:latin typeface="Calibri"/>
                <a:cs typeface="Calibri"/>
              </a:rPr>
              <a:t>dan </a:t>
            </a:r>
            <a:r>
              <a:rPr sz="2000" spc="-64" dirty="0" smtClean="0">
                <a:latin typeface="Calibri"/>
                <a:cs typeface="Calibri"/>
              </a:rPr>
              <a:t>k</a:t>
            </a:r>
            <a:r>
              <a:rPr sz="2000" spc="0" dirty="0" smtClean="0">
                <a:latin typeface="Calibri"/>
                <a:cs typeface="Calibri"/>
              </a:rPr>
              <a:t>o</a:t>
            </a:r>
            <a:r>
              <a:rPr sz="2000" spc="-19" dirty="0" smtClean="0">
                <a:latin typeface="Calibri"/>
                <a:cs typeface="Calibri"/>
              </a:rPr>
              <a:t>n</a:t>
            </a:r>
            <a:r>
              <a:rPr sz="2000" spc="0" dirty="0" smtClean="0">
                <a:latin typeface="Calibri"/>
                <a:cs typeface="Calibri"/>
              </a:rPr>
              <a:t>tribusi </a:t>
            </a:r>
            <a:r>
              <a:rPr sz="2000" spc="-39" dirty="0" smtClean="0">
                <a:latin typeface="Calibri"/>
                <a:cs typeface="Calibri"/>
              </a:rPr>
              <a:t>P</a:t>
            </a:r>
            <a:r>
              <a:rPr sz="2000" spc="0" dirty="0" smtClean="0">
                <a:latin typeface="Calibri"/>
                <a:cs typeface="Calibri"/>
              </a:rPr>
              <a:t>endidik dan </a:t>
            </a:r>
            <a:r>
              <a:rPr sz="2000" spc="-175" dirty="0" smtClean="0">
                <a:latin typeface="Calibri"/>
                <a:cs typeface="Calibri"/>
              </a:rPr>
              <a:t>T</a:t>
            </a:r>
            <a:r>
              <a:rPr sz="2000" spc="0" dirty="0" smtClean="0">
                <a:latin typeface="Calibri"/>
                <a:cs typeface="Calibri"/>
              </a:rPr>
              <a:t>ena</a:t>
            </a:r>
            <a:r>
              <a:rPr sz="2000" spc="-34" dirty="0" smtClean="0">
                <a:latin typeface="Calibri"/>
                <a:cs typeface="Calibri"/>
              </a:rPr>
              <a:t>g</a:t>
            </a:r>
            <a:r>
              <a:rPr sz="2000" spc="0" dirty="0" smtClean="0">
                <a:latin typeface="Calibri"/>
                <a:cs typeface="Calibri"/>
              </a:rPr>
              <a:t>a </a:t>
            </a:r>
            <a:r>
              <a:rPr sz="2000" spc="-64" dirty="0" smtClean="0">
                <a:latin typeface="Calibri"/>
                <a:cs typeface="Calibri"/>
              </a:rPr>
              <a:t>k</a:t>
            </a:r>
            <a:r>
              <a:rPr sz="2000" spc="0" dirty="0" smtClean="0">
                <a:latin typeface="Calibri"/>
                <a:cs typeface="Calibri"/>
              </a:rPr>
              <a:t>ependidi</a:t>
            </a:r>
            <a:r>
              <a:rPr sz="2000" spc="-34" dirty="0" smtClean="0">
                <a:latin typeface="Calibri"/>
                <a:cs typeface="Calibri"/>
              </a:rPr>
              <a:t>k</a:t>
            </a:r>
            <a:r>
              <a:rPr sz="2000" spc="0" dirty="0" smtClean="0">
                <a:latin typeface="Calibri"/>
                <a:cs typeface="Calibri"/>
              </a:rPr>
              <a:t>an dalam s</a:t>
            </a:r>
            <a:r>
              <a:rPr sz="2000" spc="-9" dirty="0" smtClean="0">
                <a:latin typeface="Calibri"/>
                <a:cs typeface="Calibri"/>
              </a:rPr>
              <a:t>e</a:t>
            </a:r>
            <a:r>
              <a:rPr sz="2000" spc="0" dirty="0" smtClean="0">
                <a:latin typeface="Calibri"/>
                <a:cs typeface="Calibri"/>
              </a:rPr>
              <a:t>tiap Capaian </a:t>
            </a:r>
            <a:r>
              <a:rPr sz="2000" spc="-39" dirty="0" smtClean="0">
                <a:latin typeface="Calibri"/>
                <a:cs typeface="Calibri"/>
              </a:rPr>
              <a:t>P</a:t>
            </a:r>
            <a:r>
              <a:rPr sz="2000" spc="0" dirty="0" smtClean="0">
                <a:latin typeface="Calibri"/>
                <a:cs typeface="Calibri"/>
              </a:rPr>
              <a:t>embelaja</a:t>
            </a:r>
            <a:r>
              <a:rPr sz="2000" spc="-39" dirty="0" smtClean="0">
                <a:latin typeface="Calibri"/>
                <a:cs typeface="Calibri"/>
              </a:rPr>
              <a:t>r</a:t>
            </a:r>
            <a:r>
              <a:rPr sz="2000" spc="0" dirty="0" smtClean="0">
                <a:latin typeface="Calibri"/>
                <a:cs typeface="Calibri"/>
              </a:rPr>
              <a:t>an. A</a:t>
            </a:r>
            <a:r>
              <a:rPr sz="2000" spc="-14" dirty="0" smtClean="0">
                <a:latin typeface="Calibri"/>
                <a:cs typeface="Calibri"/>
              </a:rPr>
              <a:t>c</a:t>
            </a:r>
            <a:r>
              <a:rPr sz="2000" spc="0" dirty="0" smtClean="0">
                <a:latin typeface="Calibri"/>
                <a:cs typeface="Calibri"/>
              </a:rPr>
              <a:t>a</a:t>
            </a:r>
            <a:r>
              <a:rPr sz="2000" spc="-39" dirty="0" smtClean="0">
                <a:latin typeface="Calibri"/>
                <a:cs typeface="Calibri"/>
              </a:rPr>
              <a:t>r</a:t>
            </a:r>
            <a:r>
              <a:rPr sz="2000" spc="0" dirty="0" smtClean="0">
                <a:latin typeface="Calibri"/>
                <a:cs typeface="Calibri"/>
              </a:rPr>
              <a:t>a </a:t>
            </a:r>
            <a:r>
              <a:rPr sz="2000" spc="-39" dirty="0" smtClean="0">
                <a:latin typeface="Calibri"/>
                <a:cs typeface="Calibri"/>
              </a:rPr>
              <a:t>P</a:t>
            </a:r>
            <a:r>
              <a:rPr sz="2000" spc="0" dirty="0" smtClean="0">
                <a:latin typeface="Calibri"/>
                <a:cs typeface="Calibri"/>
              </a:rPr>
              <a:t>ame</a:t>
            </a:r>
            <a:r>
              <a:rPr sz="2000" spc="-39" dirty="0" smtClean="0">
                <a:latin typeface="Calibri"/>
                <a:cs typeface="Calibri"/>
              </a:rPr>
              <a:t>r</a:t>
            </a:r>
            <a:r>
              <a:rPr sz="2000" spc="0" dirty="0" smtClean="0">
                <a:latin typeface="Calibri"/>
                <a:cs typeface="Calibri"/>
              </a:rPr>
              <a:t>an hasil p</a:t>
            </a:r>
            <a:r>
              <a:rPr sz="2000" spc="-29" dirty="0" smtClean="0">
                <a:latin typeface="Calibri"/>
                <a:cs typeface="Calibri"/>
              </a:rPr>
              <a:t>r</a:t>
            </a:r>
            <a:r>
              <a:rPr sz="2000" spc="0" dirty="0" smtClean="0">
                <a:latin typeface="Calibri"/>
                <a:cs typeface="Calibri"/>
              </a:rPr>
              <a:t>ojek  </a:t>
            </a:r>
            <a:r>
              <a:rPr sz="2000" spc="151" dirty="0" smtClean="0">
                <a:latin typeface="Calibri"/>
                <a:cs typeface="Calibri"/>
              </a:rPr>
              <a:t> </a:t>
            </a:r>
            <a:r>
              <a:rPr sz="2000" spc="0" dirty="0" smtClean="0">
                <a:latin typeface="Calibri"/>
                <a:cs typeface="Calibri"/>
              </a:rPr>
              <a:t>dap</a:t>
            </a:r>
            <a:r>
              <a:rPr sz="2000" spc="-19" dirty="0" smtClean="0">
                <a:latin typeface="Calibri"/>
                <a:cs typeface="Calibri"/>
              </a:rPr>
              <a:t>a</a:t>
            </a:r>
            <a:r>
              <a:rPr sz="2000" spc="0" dirty="0" smtClean="0">
                <a:latin typeface="Calibri"/>
                <a:cs typeface="Calibri"/>
              </a:rPr>
              <a:t>t dila</a:t>
            </a:r>
            <a:r>
              <a:rPr sz="2000" spc="-25" dirty="0" smtClean="0">
                <a:latin typeface="Calibri"/>
                <a:cs typeface="Calibri"/>
              </a:rPr>
              <a:t>k</a:t>
            </a:r>
            <a:r>
              <a:rPr sz="2000" spc="0" dirty="0" smtClean="0">
                <a:latin typeface="Calibri"/>
                <a:cs typeface="Calibri"/>
              </a:rPr>
              <a:t>u</a:t>
            </a:r>
            <a:r>
              <a:rPr sz="2000" spc="-34" dirty="0" smtClean="0">
                <a:latin typeface="Calibri"/>
                <a:cs typeface="Calibri"/>
              </a:rPr>
              <a:t>k</a:t>
            </a:r>
            <a:r>
              <a:rPr sz="2000" spc="0" dirty="0" smtClean="0">
                <a:latin typeface="Calibri"/>
                <a:cs typeface="Calibri"/>
              </a:rPr>
              <a:t>an di ling</a:t>
            </a:r>
            <a:r>
              <a:rPr sz="2000" spc="-25" dirty="0" smtClean="0">
                <a:latin typeface="Calibri"/>
                <a:cs typeface="Calibri"/>
              </a:rPr>
              <a:t>k</a:t>
            </a:r>
            <a:r>
              <a:rPr sz="2000" spc="0" dirty="0" smtClean="0">
                <a:latin typeface="Calibri"/>
                <a:cs typeface="Calibri"/>
              </a:rPr>
              <a:t>un</a:t>
            </a:r>
            <a:r>
              <a:rPr sz="2000" spc="-34" dirty="0" smtClean="0">
                <a:latin typeface="Calibri"/>
                <a:cs typeface="Calibri"/>
              </a:rPr>
              <a:t>g</a:t>
            </a:r>
            <a:r>
              <a:rPr sz="2000" spc="0" dirty="0" smtClean="0">
                <a:latin typeface="Calibri"/>
                <a:cs typeface="Calibri"/>
              </a:rPr>
              <a:t>an se</a:t>
            </a:r>
            <a:r>
              <a:rPr sz="2000" spc="-64" dirty="0" smtClean="0">
                <a:latin typeface="Calibri"/>
                <a:cs typeface="Calibri"/>
              </a:rPr>
              <a:t>k</a:t>
            </a:r>
            <a:r>
              <a:rPr sz="2000" spc="0" dirty="0" smtClean="0">
                <a:latin typeface="Calibri"/>
                <a:cs typeface="Calibri"/>
              </a:rPr>
              <a:t>olah dan </a:t>
            </a:r>
            <a:r>
              <a:rPr sz="2000" spc="-19" dirty="0" smtClean="0">
                <a:latin typeface="Calibri"/>
                <a:cs typeface="Calibri"/>
              </a:rPr>
              <a:t>a</a:t>
            </a:r>
            <a:r>
              <a:rPr sz="2000" spc="-25" dirty="0" smtClean="0">
                <a:latin typeface="Calibri"/>
                <a:cs typeface="Calibri"/>
              </a:rPr>
              <a:t>t</a:t>
            </a:r>
            <a:r>
              <a:rPr sz="2000" spc="0" dirty="0" smtClean="0">
                <a:latin typeface="Calibri"/>
                <a:cs typeface="Calibri"/>
              </a:rPr>
              <a:t>au </a:t>
            </a:r>
            <a:r>
              <a:rPr sz="2000" spc="-34" dirty="0" smtClean="0">
                <a:latin typeface="Calibri"/>
                <a:cs typeface="Calibri"/>
              </a:rPr>
              <a:t>k</a:t>
            </a:r>
            <a:r>
              <a:rPr sz="2000" spc="-9" dirty="0" smtClean="0">
                <a:latin typeface="Calibri"/>
                <a:cs typeface="Calibri"/>
              </a:rPr>
              <a:t>a</a:t>
            </a:r>
            <a:r>
              <a:rPr sz="2000" spc="-19" dirty="0" smtClean="0">
                <a:latin typeface="Calibri"/>
                <a:cs typeface="Calibri"/>
              </a:rPr>
              <a:t>w</a:t>
            </a:r>
            <a:r>
              <a:rPr sz="2000" spc="0" dirty="0" smtClean="0">
                <a:latin typeface="Calibri"/>
                <a:cs typeface="Calibri"/>
              </a:rPr>
              <a:t>asan bisnis </a:t>
            </a:r>
            <a:r>
              <a:rPr sz="2000" spc="-29" dirty="0" smtClean="0">
                <a:latin typeface="Calibri"/>
                <a:cs typeface="Calibri"/>
              </a:rPr>
              <a:t>y</a:t>
            </a:r>
            <a:r>
              <a:rPr sz="2000" spc="0" dirty="0" smtClean="0">
                <a:latin typeface="Calibri"/>
                <a:cs typeface="Calibri"/>
              </a:rPr>
              <a:t>ang </a:t>
            </a:r>
            <a:r>
              <a:rPr sz="2000" spc="-19" dirty="0" smtClean="0">
                <a:latin typeface="Calibri"/>
                <a:cs typeface="Calibri"/>
              </a:rPr>
              <a:t>t</a:t>
            </a:r>
            <a:r>
              <a:rPr sz="2000" spc="0" dirty="0" smtClean="0">
                <a:latin typeface="Calibri"/>
                <a:cs typeface="Calibri"/>
              </a:rPr>
              <a:t>elah di</a:t>
            </a:r>
            <a:r>
              <a:rPr sz="2000" spc="-19" dirty="0" smtClean="0">
                <a:latin typeface="Calibri"/>
                <a:cs typeface="Calibri"/>
              </a:rPr>
              <a:t>t</a:t>
            </a:r>
            <a:r>
              <a:rPr sz="2000" spc="0" dirty="0" smtClean="0">
                <a:latin typeface="Calibri"/>
                <a:cs typeface="Calibri"/>
              </a:rPr>
              <a:t>e</a:t>
            </a:r>
            <a:r>
              <a:rPr sz="2000" spc="-19" dirty="0" smtClean="0">
                <a:latin typeface="Calibri"/>
                <a:cs typeface="Calibri"/>
              </a:rPr>
              <a:t>n</a:t>
            </a:r>
            <a:r>
              <a:rPr sz="2000" spc="0" dirty="0" smtClean="0">
                <a:latin typeface="Calibri"/>
                <a:cs typeface="Calibri"/>
              </a:rPr>
              <a:t>tu</a:t>
            </a:r>
            <a:r>
              <a:rPr sz="2000" spc="-34" dirty="0" smtClean="0">
                <a:latin typeface="Calibri"/>
                <a:cs typeface="Calibri"/>
              </a:rPr>
              <a:t>k</a:t>
            </a:r>
            <a:r>
              <a:rPr sz="2000" spc="0" dirty="0" smtClean="0">
                <a:latin typeface="Calibri"/>
                <a:cs typeface="Calibri"/>
              </a:rPr>
              <a:t>an. </a:t>
            </a:r>
            <a:r>
              <a:rPr sz="2000" spc="-125" dirty="0" smtClean="0">
                <a:latin typeface="Calibri"/>
                <a:cs typeface="Calibri"/>
              </a:rPr>
              <a:t>T</a:t>
            </a:r>
            <a:r>
              <a:rPr sz="2000" spc="0" dirty="0" smtClean="0">
                <a:latin typeface="Calibri"/>
                <a:cs typeface="Calibri"/>
              </a:rPr>
              <a:t>ujuan pame</a:t>
            </a:r>
            <a:r>
              <a:rPr sz="2000" spc="-39" dirty="0" smtClean="0">
                <a:latin typeface="Calibri"/>
                <a:cs typeface="Calibri"/>
              </a:rPr>
              <a:t>r</a:t>
            </a:r>
            <a:r>
              <a:rPr sz="2000" spc="0" dirty="0" smtClean="0">
                <a:latin typeface="Calibri"/>
                <a:cs typeface="Calibri"/>
              </a:rPr>
              <a:t>an hasil p</a:t>
            </a:r>
            <a:r>
              <a:rPr sz="2000" spc="-29" dirty="0" smtClean="0">
                <a:latin typeface="Calibri"/>
                <a:cs typeface="Calibri"/>
              </a:rPr>
              <a:t>r</a:t>
            </a:r>
            <a:r>
              <a:rPr sz="2000" spc="0" dirty="0" smtClean="0">
                <a:latin typeface="Calibri"/>
                <a:cs typeface="Calibri"/>
              </a:rPr>
              <a:t>ojek </a:t>
            </a:r>
            <a:r>
              <a:rPr sz="2000" spc="-39" dirty="0" smtClean="0">
                <a:latin typeface="Calibri"/>
                <a:cs typeface="Calibri"/>
              </a:rPr>
              <a:t>P</a:t>
            </a:r>
            <a:r>
              <a:rPr sz="2000" spc="0" dirty="0" smtClean="0">
                <a:latin typeface="Calibri"/>
                <a:cs typeface="Calibri"/>
              </a:rPr>
              <a:t>eser</a:t>
            </a:r>
            <a:r>
              <a:rPr sz="2000" spc="-25" dirty="0" smtClean="0">
                <a:latin typeface="Calibri"/>
                <a:cs typeface="Calibri"/>
              </a:rPr>
              <a:t>t</a:t>
            </a:r>
            <a:r>
              <a:rPr sz="2000" spc="0" dirty="0" smtClean="0">
                <a:latin typeface="Calibri"/>
                <a:cs typeface="Calibri"/>
              </a:rPr>
              <a:t>a Didik SMK dalam </a:t>
            </a:r>
            <a:r>
              <a:rPr sz="2000" spc="-39" dirty="0" smtClean="0">
                <a:latin typeface="Calibri"/>
                <a:cs typeface="Calibri"/>
              </a:rPr>
              <a:t>r</a:t>
            </a:r>
            <a:r>
              <a:rPr sz="2000" spc="0" dirty="0" smtClean="0">
                <a:latin typeface="Calibri"/>
                <a:cs typeface="Calibri"/>
              </a:rPr>
              <a:t>ang</a:t>
            </a:r>
            <a:r>
              <a:rPr sz="2000" spc="-34" dirty="0" smtClean="0">
                <a:latin typeface="Calibri"/>
                <a:cs typeface="Calibri"/>
              </a:rPr>
              <a:t>k</a:t>
            </a:r>
            <a:r>
              <a:rPr sz="2000" spc="0" dirty="0" smtClean="0">
                <a:latin typeface="Calibri"/>
                <a:cs typeface="Calibri"/>
              </a:rPr>
              <a:t>a </a:t>
            </a:r>
            <a:r>
              <a:rPr sz="2000" spc="-34" dirty="0" smtClean="0">
                <a:latin typeface="Calibri"/>
                <a:cs typeface="Calibri"/>
              </a:rPr>
              <a:t>R</a:t>
            </a:r>
            <a:r>
              <a:rPr sz="2000" spc="0" dirty="0" smtClean="0">
                <a:latin typeface="Calibri"/>
                <a:cs typeface="Calibri"/>
              </a:rPr>
              <a:t>eb</a:t>
            </a:r>
            <a:r>
              <a:rPr sz="2000" spc="-39" dirty="0" smtClean="0">
                <a:latin typeface="Calibri"/>
                <a:cs typeface="Calibri"/>
              </a:rPr>
              <a:t>r</a:t>
            </a:r>
            <a:r>
              <a:rPr sz="2000" spc="0" dirty="0" smtClean="0">
                <a:latin typeface="Calibri"/>
                <a:cs typeface="Calibri"/>
              </a:rPr>
              <a:t>anding SMK dalam </a:t>
            </a:r>
            <a:r>
              <a:rPr sz="2000" spc="177" dirty="0" smtClean="0">
                <a:latin typeface="Calibri"/>
                <a:cs typeface="Calibri"/>
              </a:rPr>
              <a:t> </a:t>
            </a:r>
            <a:r>
              <a:rPr sz="2000" spc="0" dirty="0" smtClean="0">
                <a:latin typeface="Calibri"/>
                <a:cs typeface="Calibri"/>
              </a:rPr>
              <a:t>ber</a:t>
            </a:r>
            <a:r>
              <a:rPr sz="2000" spc="-64" dirty="0" smtClean="0">
                <a:latin typeface="Calibri"/>
                <a:cs typeface="Calibri"/>
              </a:rPr>
              <a:t>k</a:t>
            </a:r>
            <a:r>
              <a:rPr sz="2000" spc="0" dirty="0" smtClean="0">
                <a:latin typeface="Calibri"/>
                <a:cs typeface="Calibri"/>
              </a:rPr>
              <a:t>o</a:t>
            </a:r>
            <a:r>
              <a:rPr sz="2000" spc="-19" dirty="0" smtClean="0">
                <a:latin typeface="Calibri"/>
                <a:cs typeface="Calibri"/>
              </a:rPr>
              <a:t>n</a:t>
            </a:r>
            <a:r>
              <a:rPr sz="2000" spc="0" dirty="0" smtClean="0">
                <a:latin typeface="Calibri"/>
                <a:cs typeface="Calibri"/>
              </a:rPr>
              <a:t>tribusi dalam ma</a:t>
            </a:r>
            <a:r>
              <a:rPr sz="2000" spc="-34" dirty="0" smtClean="0">
                <a:latin typeface="Calibri"/>
                <a:cs typeface="Calibri"/>
              </a:rPr>
              <a:t>s</a:t>
            </a:r>
            <a:r>
              <a:rPr sz="2000" spc="-29" dirty="0" smtClean="0">
                <a:latin typeface="Calibri"/>
                <a:cs typeface="Calibri"/>
              </a:rPr>
              <a:t>y</a:t>
            </a:r>
            <a:r>
              <a:rPr sz="2000" spc="0" dirty="0" smtClean="0">
                <a:latin typeface="Calibri"/>
                <a:cs typeface="Calibri"/>
              </a:rPr>
              <a:t>a</a:t>
            </a:r>
            <a:r>
              <a:rPr sz="2000" spc="-39" dirty="0" smtClean="0">
                <a:latin typeface="Calibri"/>
                <a:cs typeface="Calibri"/>
              </a:rPr>
              <a:t>r</a:t>
            </a:r>
            <a:r>
              <a:rPr sz="2000" spc="0" dirty="0" smtClean="0">
                <a:latin typeface="Calibri"/>
                <a:cs typeface="Calibri"/>
              </a:rPr>
              <a:t>a</a:t>
            </a:r>
            <a:r>
              <a:rPr sz="2000" spc="-34" dirty="0" smtClean="0">
                <a:latin typeface="Calibri"/>
                <a:cs typeface="Calibri"/>
              </a:rPr>
              <a:t>k</a:t>
            </a:r>
            <a:r>
              <a:rPr sz="2000" spc="-19" dirty="0" smtClean="0">
                <a:latin typeface="Calibri"/>
                <a:cs typeface="Calibri"/>
              </a:rPr>
              <a:t>a</a:t>
            </a:r>
            <a:r>
              <a:rPr sz="2000" spc="0" dirty="0" smtClean="0">
                <a:latin typeface="Calibri"/>
                <a:cs typeface="Calibri"/>
              </a:rPr>
              <a:t>t dan ling</a:t>
            </a:r>
            <a:r>
              <a:rPr sz="2000" spc="-25" dirty="0" smtClean="0">
                <a:latin typeface="Calibri"/>
                <a:cs typeface="Calibri"/>
              </a:rPr>
              <a:t>k</a:t>
            </a:r>
            <a:r>
              <a:rPr sz="2000" spc="0" dirty="0" smtClean="0">
                <a:latin typeface="Calibri"/>
                <a:cs typeface="Calibri"/>
              </a:rPr>
              <a:t>un</a:t>
            </a:r>
            <a:r>
              <a:rPr sz="2000" spc="-34" dirty="0" smtClean="0">
                <a:latin typeface="Calibri"/>
                <a:cs typeface="Calibri"/>
              </a:rPr>
              <a:t>g</a:t>
            </a:r>
            <a:r>
              <a:rPr sz="2000" spc="0" dirty="0" smtClean="0">
                <a:latin typeface="Calibri"/>
                <a:cs typeface="Calibri"/>
              </a:rPr>
              <a:t>an se</a:t>
            </a:r>
            <a:r>
              <a:rPr sz="2000" spc="-64" dirty="0" smtClean="0">
                <a:latin typeface="Calibri"/>
                <a:cs typeface="Calibri"/>
              </a:rPr>
              <a:t>k</a:t>
            </a:r>
            <a:r>
              <a:rPr sz="2000" spc="0" dirty="0" smtClean="0">
                <a:latin typeface="Calibri"/>
                <a:cs typeface="Calibri"/>
              </a:rPr>
              <a:t>olah. Dalam </a:t>
            </a:r>
            <a:r>
              <a:rPr sz="2000" spc="-64" dirty="0" smtClean="0">
                <a:latin typeface="Calibri"/>
                <a:cs typeface="Calibri"/>
              </a:rPr>
              <a:t>k</a:t>
            </a:r>
            <a:r>
              <a:rPr sz="2000" spc="0" dirty="0" smtClean="0">
                <a:latin typeface="Calibri"/>
                <a:cs typeface="Calibri"/>
              </a:rPr>
              <a:t>egi</a:t>
            </a:r>
            <a:r>
              <a:rPr sz="2000" spc="-19" dirty="0" smtClean="0">
                <a:latin typeface="Calibri"/>
                <a:cs typeface="Calibri"/>
              </a:rPr>
              <a:t>a</a:t>
            </a:r>
            <a:r>
              <a:rPr sz="2000" spc="-25" dirty="0" smtClean="0">
                <a:latin typeface="Calibri"/>
                <a:cs typeface="Calibri"/>
              </a:rPr>
              <a:t>t</a:t>
            </a:r>
            <a:r>
              <a:rPr sz="2000" spc="0" dirty="0" smtClean="0">
                <a:latin typeface="Calibri"/>
                <a:cs typeface="Calibri"/>
              </a:rPr>
              <a:t>an pame</a:t>
            </a:r>
            <a:r>
              <a:rPr sz="2000" spc="-39" dirty="0" smtClean="0">
                <a:latin typeface="Calibri"/>
                <a:cs typeface="Calibri"/>
              </a:rPr>
              <a:t>r</a:t>
            </a:r>
            <a:r>
              <a:rPr sz="2000" spc="0" dirty="0" smtClean="0">
                <a:latin typeface="Calibri"/>
                <a:cs typeface="Calibri"/>
              </a:rPr>
              <a:t>an P</a:t>
            </a:r>
            <a:r>
              <a:rPr sz="2000" spc="-29" dirty="0" smtClean="0">
                <a:latin typeface="Calibri"/>
                <a:cs typeface="Calibri"/>
              </a:rPr>
              <a:t>r</a:t>
            </a:r>
            <a:r>
              <a:rPr sz="2000" spc="0" dirty="0" smtClean="0">
                <a:latin typeface="Calibri"/>
                <a:cs typeface="Calibri"/>
              </a:rPr>
              <a:t>ojek</a:t>
            </a:r>
            <a:r>
              <a:rPr sz="2000" spc="19" dirty="0" smtClean="0">
                <a:latin typeface="Calibri"/>
                <a:cs typeface="Calibri"/>
              </a:rPr>
              <a:t> </a:t>
            </a:r>
            <a:r>
              <a:rPr sz="2000" spc="0" dirty="0" smtClean="0">
                <a:latin typeface="Calibri"/>
                <a:cs typeface="Calibri"/>
              </a:rPr>
              <a:t>ju</a:t>
            </a:r>
            <a:r>
              <a:rPr sz="2000" spc="-34" dirty="0" smtClean="0">
                <a:latin typeface="Calibri"/>
                <a:cs typeface="Calibri"/>
              </a:rPr>
              <a:t>g</a:t>
            </a:r>
            <a:r>
              <a:rPr sz="2000" spc="0" dirty="0" smtClean="0">
                <a:latin typeface="Calibri"/>
                <a:cs typeface="Calibri"/>
              </a:rPr>
              <a:t>a dap</a:t>
            </a:r>
            <a:r>
              <a:rPr sz="2000" spc="-19" dirty="0" smtClean="0">
                <a:latin typeface="Calibri"/>
                <a:cs typeface="Calibri"/>
              </a:rPr>
              <a:t>a</a:t>
            </a:r>
            <a:r>
              <a:rPr sz="2000" spc="0" dirty="0" smtClean="0">
                <a:latin typeface="Calibri"/>
                <a:cs typeface="Calibri"/>
              </a:rPr>
              <a:t>t  </a:t>
            </a:r>
            <a:r>
              <a:rPr sz="2000" spc="251" dirty="0" smtClean="0">
                <a:latin typeface="Calibri"/>
                <a:cs typeface="Calibri"/>
              </a:rPr>
              <a:t> </a:t>
            </a:r>
            <a:r>
              <a:rPr sz="2000" spc="0" dirty="0" smtClean="0">
                <a:latin typeface="Calibri"/>
                <a:cs typeface="Calibri"/>
              </a:rPr>
              <a:t>menghadir</a:t>
            </a:r>
            <a:r>
              <a:rPr sz="2000" spc="-34" dirty="0" smtClean="0">
                <a:latin typeface="Calibri"/>
                <a:cs typeface="Calibri"/>
              </a:rPr>
              <a:t>k</a:t>
            </a:r>
            <a:r>
              <a:rPr sz="2000" spc="0" dirty="0" smtClean="0">
                <a:latin typeface="Calibri"/>
                <a:cs typeface="Calibri"/>
              </a:rPr>
              <a:t>an  </a:t>
            </a:r>
            <a:r>
              <a:rPr sz="2000" spc="257" dirty="0" smtClean="0">
                <a:latin typeface="Calibri"/>
                <a:cs typeface="Calibri"/>
              </a:rPr>
              <a:t> </a:t>
            </a:r>
            <a:r>
              <a:rPr sz="2000" i="1" spc="0" dirty="0" smtClean="0">
                <a:latin typeface="Calibri"/>
                <a:cs typeface="Calibri"/>
              </a:rPr>
              <a:t>S</a:t>
            </a:r>
            <a:r>
              <a:rPr sz="2000" i="1" spc="-25" dirty="0" smtClean="0">
                <a:latin typeface="Calibri"/>
                <a:cs typeface="Calibri"/>
              </a:rPr>
              <a:t>t</a:t>
            </a:r>
            <a:r>
              <a:rPr sz="2000" i="1" spc="0" dirty="0" smtClean="0">
                <a:latin typeface="Calibri"/>
                <a:cs typeface="Calibri"/>
              </a:rPr>
              <a:t>a</a:t>
            </a:r>
            <a:r>
              <a:rPr sz="2000" i="1" spc="-64" dirty="0" smtClean="0">
                <a:latin typeface="Calibri"/>
                <a:cs typeface="Calibri"/>
              </a:rPr>
              <a:t>k</a:t>
            </a:r>
            <a:r>
              <a:rPr sz="2000" i="1" spc="0" dirty="0" smtClean="0">
                <a:latin typeface="Calibri"/>
                <a:cs typeface="Calibri"/>
              </a:rPr>
              <a:t>eholde</a:t>
            </a:r>
            <a:r>
              <a:rPr sz="2000" i="1" spc="4" dirty="0" smtClean="0">
                <a:latin typeface="Calibri"/>
                <a:cs typeface="Calibri"/>
              </a:rPr>
              <a:t>r</a:t>
            </a:r>
            <a:r>
              <a:rPr sz="2000" spc="0" dirty="0" smtClean="0">
                <a:latin typeface="Calibri"/>
                <a:cs typeface="Calibri"/>
              </a:rPr>
              <a:t>,  </a:t>
            </a:r>
            <a:r>
              <a:rPr sz="2000" spc="251" dirty="0" smtClean="0">
                <a:latin typeface="Calibri"/>
                <a:cs typeface="Calibri"/>
              </a:rPr>
              <a:t> </a:t>
            </a:r>
            <a:r>
              <a:rPr sz="2000" spc="0" dirty="0" smtClean="0">
                <a:latin typeface="Calibri"/>
                <a:cs typeface="Calibri"/>
              </a:rPr>
              <a:t>u</a:t>
            </a:r>
            <a:r>
              <a:rPr sz="2000" spc="-19" dirty="0" smtClean="0">
                <a:latin typeface="Calibri"/>
                <a:cs typeface="Calibri"/>
              </a:rPr>
              <a:t>n</a:t>
            </a:r>
            <a:r>
              <a:rPr sz="2000" spc="0" dirty="0" smtClean="0">
                <a:latin typeface="Calibri"/>
                <a:cs typeface="Calibri"/>
              </a:rPr>
              <a:t>tuk  </a:t>
            </a:r>
            <a:r>
              <a:rPr sz="2000" spc="251" dirty="0" smtClean="0">
                <a:latin typeface="Calibri"/>
                <a:cs typeface="Calibri"/>
              </a:rPr>
              <a:t> </a:t>
            </a:r>
            <a:r>
              <a:rPr sz="2000" spc="0" dirty="0" smtClean="0">
                <a:latin typeface="Calibri"/>
                <a:cs typeface="Calibri"/>
              </a:rPr>
              <a:t>MoU  </a:t>
            </a:r>
            <a:r>
              <a:rPr sz="2000" spc="251" dirty="0" smtClean="0">
                <a:latin typeface="Calibri"/>
                <a:cs typeface="Calibri"/>
              </a:rPr>
              <a:t> </a:t>
            </a:r>
            <a:r>
              <a:rPr sz="2000" spc="0" dirty="0" smtClean="0">
                <a:latin typeface="Calibri"/>
                <a:cs typeface="Calibri"/>
              </a:rPr>
              <a:t>–  </a:t>
            </a:r>
            <a:r>
              <a:rPr sz="2000" spc="257" dirty="0" smtClean="0">
                <a:latin typeface="Calibri"/>
                <a:cs typeface="Calibri"/>
              </a:rPr>
              <a:t> </a:t>
            </a:r>
            <a:r>
              <a:rPr sz="2000" i="1" spc="0" dirty="0" smtClean="0">
                <a:latin typeface="Calibri"/>
                <a:cs typeface="Calibri"/>
              </a:rPr>
              <a:t>Job  </a:t>
            </a:r>
            <a:r>
              <a:rPr sz="2000" i="1" spc="251" dirty="0" smtClean="0">
                <a:latin typeface="Calibri"/>
                <a:cs typeface="Calibri"/>
              </a:rPr>
              <a:t> </a:t>
            </a:r>
            <a:r>
              <a:rPr sz="2000" i="1" spc="-25" dirty="0" smtClean="0">
                <a:latin typeface="Calibri"/>
                <a:cs typeface="Calibri"/>
              </a:rPr>
              <a:t>F</a:t>
            </a:r>
            <a:r>
              <a:rPr sz="2000" i="1" spc="0" dirty="0" smtClean="0">
                <a:latin typeface="Calibri"/>
                <a:cs typeface="Calibri"/>
              </a:rPr>
              <a:t>ai</a:t>
            </a:r>
            <a:r>
              <a:rPr sz="2000" i="1" spc="4" dirty="0" smtClean="0">
                <a:latin typeface="Calibri"/>
                <a:cs typeface="Calibri"/>
              </a:rPr>
              <a:t>r</a:t>
            </a:r>
            <a:r>
              <a:rPr sz="2000" spc="0" dirty="0" smtClean="0">
                <a:latin typeface="Calibri"/>
                <a:cs typeface="Calibri"/>
              </a:rPr>
              <a:t>,  </a:t>
            </a:r>
            <a:r>
              <a:rPr sz="2000" spc="251" dirty="0" smtClean="0">
                <a:latin typeface="Calibri"/>
                <a:cs typeface="Calibri"/>
              </a:rPr>
              <a:t> </a:t>
            </a:r>
            <a:r>
              <a:rPr sz="2000" spc="0" dirty="0" smtClean="0">
                <a:latin typeface="Calibri"/>
                <a:cs typeface="Calibri"/>
              </a:rPr>
              <a:t>pemberian</a:t>
            </a:r>
            <a:endParaRPr sz="2000">
              <a:latin typeface="Calibri"/>
              <a:cs typeface="Calibri"/>
            </a:endParaRPr>
          </a:p>
        </p:txBody>
      </p:sp>
      <p:sp>
        <p:nvSpPr>
          <p:cNvPr id="3" name="object 3"/>
          <p:cNvSpPr txBox="1"/>
          <p:nvPr/>
        </p:nvSpPr>
        <p:spPr>
          <a:xfrm>
            <a:off x="3321050" y="3429000"/>
            <a:ext cx="5972175" cy="2560625"/>
          </a:xfrm>
          <a:prstGeom prst="rect">
            <a:avLst/>
          </a:prstGeom>
        </p:spPr>
        <p:txBody>
          <a:bodyPr wrap="square" lIns="0" tIns="0" rIns="0" bIns="0" rtlCol="0">
            <a:noAutofit/>
          </a:bodyPr>
          <a:lstStyle/>
          <a:p>
            <a:pPr>
              <a:lnSpc>
                <a:spcPts val="1000"/>
              </a:lnSpc>
            </a:pPr>
            <a:endParaRPr sz="1000"/>
          </a:p>
          <a:p>
            <a:pPr marL="85724" marR="172340">
              <a:lnSpc>
                <a:spcPts val="2160"/>
              </a:lnSpc>
              <a:spcBef>
                <a:spcPts val="1567"/>
              </a:spcBef>
            </a:pPr>
            <a:r>
              <a:rPr sz="1800" b="1" spc="-2" dirty="0" smtClean="0">
                <a:latin typeface="Calibri"/>
                <a:cs typeface="Calibri"/>
              </a:rPr>
              <a:t>presentasi hasil projek peserta didik, untuk memberikan pemahaman yang nyata tentang apa yang dipelajari dan dilakukan peserta didik. Acara Pameran dapat berlangsung dengan memberdayakan peserta didik dalam mengatur tata letak dan desain pameran yang dilakukan secara kreatif dan profesional. Pameran ini dapat dilaksanakan secara kolaborasi antar SMK serta melibatkan Institusi Pasangan/</a:t>
            </a:r>
            <a:endParaRPr sz="1800">
              <a:latin typeface="Calibri"/>
              <a:cs typeface="Calibri"/>
            </a:endParaRPr>
          </a:p>
        </p:txBody>
      </p:sp>
      <p:sp>
        <p:nvSpPr>
          <p:cNvPr id="2" name="object 2"/>
          <p:cNvSpPr txBox="1"/>
          <p:nvPr/>
        </p:nvSpPr>
        <p:spPr>
          <a:xfrm>
            <a:off x="9293225" y="3429000"/>
            <a:ext cx="2495550" cy="2560625"/>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p:nvPr/>
        </p:nvSpPr>
        <p:spPr>
          <a:xfrm>
            <a:off x="7483792" y="897349"/>
            <a:ext cx="4708207" cy="3824664"/>
          </a:xfrm>
          <a:prstGeom prst="rect">
            <a:avLst/>
          </a:prstGeom>
        </p:spPr>
        <p:txBody>
          <a:bodyPr wrap="square" lIns="0" tIns="14668" rIns="0" bIns="0" rtlCol="0">
            <a:noAutofit/>
          </a:bodyPr>
          <a:lstStyle/>
          <a:p>
            <a:pPr marL="28154">
              <a:lnSpc>
                <a:spcPts val="2310"/>
              </a:lnSpc>
            </a:pPr>
            <a:r>
              <a:rPr sz="2200" b="1" spc="245" dirty="0" smtClean="0">
                <a:latin typeface="Times New Roman"/>
                <a:cs typeface="Times New Roman"/>
              </a:rPr>
              <a:t>n Budaya kerja</a:t>
            </a:r>
            <a:endParaRPr sz="2200">
              <a:latin typeface="Times New Roman"/>
              <a:cs typeface="Times New Roman"/>
            </a:endParaRPr>
          </a:p>
          <a:p>
            <a:pPr marL="208962">
              <a:lnSpc>
                <a:spcPct val="95825"/>
              </a:lnSpc>
              <a:spcBef>
                <a:spcPts val="1359"/>
              </a:spcBef>
            </a:pPr>
            <a:r>
              <a:rPr sz="3250" spc="-72" dirty="0" smtClean="0">
                <a:latin typeface="Times New Roman"/>
                <a:cs typeface="Times New Roman"/>
              </a:rPr>
              <a:t>Learning)</a:t>
            </a:r>
            <a:endParaRPr sz="3250">
              <a:latin typeface="Times New Roman"/>
              <a:cs typeface="Times New Roman"/>
            </a:endParaRPr>
          </a:p>
          <a:p>
            <a:pPr marL="27686" marR="3489839" indent="170845">
              <a:lnSpc>
                <a:spcPts val="5760"/>
              </a:lnSpc>
              <a:spcBef>
                <a:spcPts val="2148"/>
              </a:spcBef>
            </a:pPr>
            <a:r>
              <a:rPr sz="2000" spc="-1" dirty="0" smtClean="0">
                <a:latin typeface="Calibri"/>
                <a:cs typeface="Calibri"/>
              </a:rPr>
              <a:t>ermakna. n serta</a:t>
            </a:r>
            <a:endParaRPr sz="2000">
              <a:latin typeface="Calibri"/>
              <a:cs typeface="Calibri"/>
            </a:endParaRPr>
          </a:p>
          <a:p>
            <a:pPr marL="20320">
              <a:lnSpc>
                <a:spcPts val="1245"/>
              </a:lnSpc>
            </a:pPr>
            <a:r>
              <a:rPr sz="2000" spc="-3" dirty="0" smtClean="0">
                <a:latin typeface="Calibri"/>
                <a:cs typeface="Calibri"/>
              </a:rPr>
              <a:t>esuatu</a:t>
            </a:r>
            <a:endParaRPr sz="2000">
              <a:latin typeface="Calibri"/>
              <a:cs typeface="Calibri"/>
            </a:endParaRPr>
          </a:p>
          <a:p>
            <a:pPr marL="45466">
              <a:lnSpc>
                <a:spcPts val="1980"/>
              </a:lnSpc>
              <a:spcBef>
                <a:spcPts val="36"/>
              </a:spcBef>
            </a:pPr>
            <a:r>
              <a:rPr sz="2000" dirty="0" smtClean="0">
                <a:latin typeface="Calibri"/>
                <a:cs typeface="Calibri"/>
              </a:rPr>
              <a:t>a.</a:t>
            </a:r>
            <a:endParaRPr sz="2000">
              <a:latin typeface="Calibri"/>
              <a:cs typeface="Calibri"/>
            </a:endParaRPr>
          </a:p>
          <a:p>
            <a:pPr marR="3568737" indent="118872">
              <a:lnSpc>
                <a:spcPts val="2441"/>
              </a:lnSpc>
              <a:spcBef>
                <a:spcPts val="1707"/>
              </a:spcBef>
            </a:pPr>
            <a:r>
              <a:rPr sz="2000" spc="-8" dirty="0" smtClean="0">
                <a:latin typeface="Calibri"/>
                <a:cs typeface="Calibri"/>
              </a:rPr>
              <a:t>fasilitator </a:t>
            </a:r>
            <a:endParaRPr sz="2000">
              <a:latin typeface="Calibri"/>
              <a:cs typeface="Calibri"/>
            </a:endParaRPr>
          </a:p>
          <a:p>
            <a:pPr marR="3568737">
              <a:lnSpc>
                <a:spcPts val="2441"/>
              </a:lnSpc>
            </a:pPr>
            <a:r>
              <a:rPr sz="2000" dirty="0" smtClean="0">
                <a:latin typeface="Calibri"/>
                <a:cs typeface="Calibri"/>
              </a:rPr>
              <a:t>us</a:t>
            </a:r>
            <a:endParaRPr sz="2000">
              <a:latin typeface="Calibri"/>
              <a:cs typeface="Calibri"/>
            </a:endParaRPr>
          </a:p>
        </p:txBody>
      </p:sp>
      <p:sp>
        <p:nvSpPr>
          <p:cNvPr id="6" name="object 6"/>
          <p:cNvSpPr/>
          <p:nvPr/>
        </p:nvSpPr>
        <p:spPr>
          <a:xfrm>
            <a:off x="212725" y="390525"/>
            <a:ext cx="11156950" cy="763587"/>
          </a:xfrm>
          <a:custGeom>
            <a:avLst/>
            <a:gdLst/>
            <a:ahLst/>
            <a:cxnLst/>
            <a:rect l="l" t="t" r="r" b="b"/>
            <a:pathLst>
              <a:path w="11156950" h="763587">
                <a:moveTo>
                  <a:pt x="0" y="0"/>
                </a:moveTo>
                <a:lnTo>
                  <a:pt x="11156950" y="0"/>
                </a:lnTo>
                <a:lnTo>
                  <a:pt x="11156950" y="763587"/>
                </a:lnTo>
                <a:lnTo>
                  <a:pt x="0" y="763587"/>
                </a:lnTo>
                <a:lnTo>
                  <a:pt x="0" y="0"/>
                </a:lnTo>
                <a:close/>
              </a:path>
            </a:pathLst>
          </a:custGeom>
          <a:solidFill>
            <a:srgbClr val="000000">
              <a:alpha val="0"/>
            </a:srgbClr>
          </a:solidFill>
        </p:spPr>
        <p:txBody>
          <a:bodyPr wrap="square" lIns="0" tIns="0" rIns="0" bIns="0" rtlCol="0">
            <a:noAutofit/>
          </a:bodyPr>
          <a:lstStyle/>
          <a:p>
            <a:endParaRPr/>
          </a:p>
        </p:txBody>
      </p:sp>
      <p:sp>
        <p:nvSpPr>
          <p:cNvPr id="7" name="object 7"/>
          <p:cNvSpPr/>
          <p:nvPr/>
        </p:nvSpPr>
        <p:spPr>
          <a:xfrm>
            <a:off x="1314450" y="1258887"/>
            <a:ext cx="9090025" cy="738187"/>
          </a:xfrm>
          <a:custGeom>
            <a:avLst/>
            <a:gdLst/>
            <a:ahLst/>
            <a:cxnLst/>
            <a:rect l="l" t="t" r="r" b="b"/>
            <a:pathLst>
              <a:path w="9090025" h="738187">
                <a:moveTo>
                  <a:pt x="0" y="0"/>
                </a:moveTo>
                <a:lnTo>
                  <a:pt x="9090025" y="0"/>
                </a:lnTo>
                <a:lnTo>
                  <a:pt x="9090025" y="738187"/>
                </a:lnTo>
                <a:lnTo>
                  <a:pt x="0" y="738187"/>
                </a:lnTo>
                <a:lnTo>
                  <a:pt x="0" y="0"/>
                </a:lnTo>
                <a:close/>
              </a:path>
            </a:pathLst>
          </a:custGeom>
        </p:spPr>
        <p:txBody>
          <a:bodyPr wrap="square" lIns="0" tIns="0" rIns="0" bIns="0" rtlCol="0">
            <a:noAutofit/>
          </a:bodyPr>
          <a:lstStyle/>
          <a:p>
            <a:endParaRPr/>
          </a:p>
        </p:txBody>
      </p:sp>
      <p:sp>
        <p:nvSpPr>
          <p:cNvPr id="8" name="object 8"/>
          <p:cNvSpPr/>
          <p:nvPr/>
        </p:nvSpPr>
        <p:spPr>
          <a:xfrm>
            <a:off x="1314450" y="1258887"/>
            <a:ext cx="9090025" cy="738187"/>
          </a:xfrm>
          <a:custGeom>
            <a:avLst/>
            <a:gdLst/>
            <a:ahLst/>
            <a:cxnLst/>
            <a:rect l="l" t="t" r="r" b="b"/>
            <a:pathLst>
              <a:path w="9090025" h="738187">
                <a:moveTo>
                  <a:pt x="0" y="0"/>
                </a:moveTo>
                <a:lnTo>
                  <a:pt x="9090025" y="0"/>
                </a:lnTo>
                <a:lnTo>
                  <a:pt x="9090025" y="738187"/>
                </a:lnTo>
                <a:lnTo>
                  <a:pt x="0" y="738187"/>
                </a:lnTo>
                <a:lnTo>
                  <a:pt x="0" y="0"/>
                </a:lnTo>
                <a:close/>
              </a:path>
            </a:pathLst>
          </a:custGeom>
          <a:ln w="9525">
            <a:solidFill>
              <a:srgbClr val="FF8427"/>
            </a:solidFill>
          </a:ln>
        </p:spPr>
        <p:txBody>
          <a:bodyPr wrap="square" lIns="0" tIns="0" rIns="0" bIns="0" rtlCol="0">
            <a:noAutofit/>
          </a:bodyPr>
          <a:lstStyle/>
          <a:p>
            <a:endParaRPr/>
          </a:p>
        </p:txBody>
      </p:sp>
      <p:sp>
        <p:nvSpPr>
          <p:cNvPr id="9" name="object 9"/>
          <p:cNvSpPr/>
          <p:nvPr/>
        </p:nvSpPr>
        <p:spPr>
          <a:xfrm>
            <a:off x="415925" y="2149475"/>
            <a:ext cx="8469312" cy="4556125"/>
          </a:xfrm>
          <a:custGeom>
            <a:avLst/>
            <a:gdLst/>
            <a:ahLst/>
            <a:cxnLst/>
            <a:rect l="l" t="t" r="r" b="b"/>
            <a:pathLst>
              <a:path w="8469312" h="4556125">
                <a:moveTo>
                  <a:pt x="0" y="0"/>
                </a:moveTo>
                <a:lnTo>
                  <a:pt x="8469312" y="0"/>
                </a:lnTo>
                <a:lnTo>
                  <a:pt x="8469312" y="4556125"/>
                </a:lnTo>
                <a:lnTo>
                  <a:pt x="0" y="4556125"/>
                </a:lnTo>
                <a:lnTo>
                  <a:pt x="0" y="0"/>
                </a:lnTo>
                <a:close/>
              </a:path>
            </a:pathLst>
          </a:custGeom>
          <a:solidFill>
            <a:srgbClr val="000000">
              <a:alpha val="0"/>
            </a:srgbClr>
          </a:solidFill>
        </p:spPr>
        <p:txBody>
          <a:bodyPr wrap="square" lIns="0" tIns="0" rIns="0" bIns="0" rtlCol="0">
            <a:noAutofit/>
          </a:bodyPr>
          <a:lstStyle/>
          <a:p>
            <a:endParaRPr/>
          </a:p>
        </p:txBody>
      </p:sp>
      <p:sp>
        <p:nvSpPr>
          <p:cNvPr id="10" name="object 10"/>
          <p:cNvSpPr/>
          <p:nvPr/>
        </p:nvSpPr>
        <p:spPr>
          <a:xfrm>
            <a:off x="8655728" y="1818214"/>
            <a:ext cx="2940899" cy="2059620"/>
          </a:xfrm>
          <a:custGeom>
            <a:avLst/>
            <a:gdLst/>
            <a:ahLst/>
            <a:cxnLst/>
            <a:rect l="l" t="t" r="r" b="b"/>
            <a:pathLst>
              <a:path w="2940899" h="2059620">
                <a:moveTo>
                  <a:pt x="0" y="1029810"/>
                </a:moveTo>
                <a:lnTo>
                  <a:pt x="4874" y="945349"/>
                </a:lnTo>
                <a:lnTo>
                  <a:pt x="19245" y="862769"/>
                </a:lnTo>
                <a:lnTo>
                  <a:pt x="42735" y="782334"/>
                </a:lnTo>
                <a:lnTo>
                  <a:pt x="74964" y="704310"/>
                </a:lnTo>
                <a:lnTo>
                  <a:pt x="115555" y="628961"/>
                </a:lnTo>
                <a:lnTo>
                  <a:pt x="164128" y="556553"/>
                </a:lnTo>
                <a:lnTo>
                  <a:pt x="220307" y="487350"/>
                </a:lnTo>
                <a:lnTo>
                  <a:pt x="283711" y="421617"/>
                </a:lnTo>
                <a:lnTo>
                  <a:pt x="353963" y="359620"/>
                </a:lnTo>
                <a:lnTo>
                  <a:pt x="430684" y="301624"/>
                </a:lnTo>
                <a:lnTo>
                  <a:pt x="513496" y="247893"/>
                </a:lnTo>
                <a:lnTo>
                  <a:pt x="602021" y="198693"/>
                </a:lnTo>
                <a:lnTo>
                  <a:pt x="695879" y="154289"/>
                </a:lnTo>
                <a:lnTo>
                  <a:pt x="794693" y="114945"/>
                </a:lnTo>
                <a:lnTo>
                  <a:pt x="898084" y="80927"/>
                </a:lnTo>
                <a:lnTo>
                  <a:pt x="1005673" y="52500"/>
                </a:lnTo>
                <a:lnTo>
                  <a:pt x="1117083" y="29929"/>
                </a:lnTo>
                <a:lnTo>
                  <a:pt x="1231935" y="13478"/>
                </a:lnTo>
                <a:lnTo>
                  <a:pt x="1349849" y="3413"/>
                </a:lnTo>
                <a:lnTo>
                  <a:pt x="1470449" y="0"/>
                </a:lnTo>
                <a:lnTo>
                  <a:pt x="1591049" y="3413"/>
                </a:lnTo>
                <a:lnTo>
                  <a:pt x="1708964" y="13478"/>
                </a:lnTo>
                <a:lnTo>
                  <a:pt x="1823815" y="29929"/>
                </a:lnTo>
                <a:lnTo>
                  <a:pt x="1935225" y="52500"/>
                </a:lnTo>
                <a:lnTo>
                  <a:pt x="2042815" y="80927"/>
                </a:lnTo>
                <a:lnTo>
                  <a:pt x="2146205" y="114945"/>
                </a:lnTo>
                <a:lnTo>
                  <a:pt x="2245019" y="154289"/>
                </a:lnTo>
                <a:lnTo>
                  <a:pt x="2338878" y="198693"/>
                </a:lnTo>
                <a:lnTo>
                  <a:pt x="2427402" y="247893"/>
                </a:lnTo>
                <a:lnTo>
                  <a:pt x="2510214" y="301624"/>
                </a:lnTo>
                <a:lnTo>
                  <a:pt x="2586935" y="359620"/>
                </a:lnTo>
                <a:lnTo>
                  <a:pt x="2657188" y="421617"/>
                </a:lnTo>
                <a:lnTo>
                  <a:pt x="2720592" y="487350"/>
                </a:lnTo>
                <a:lnTo>
                  <a:pt x="2776770" y="556553"/>
                </a:lnTo>
                <a:lnTo>
                  <a:pt x="2825344" y="628961"/>
                </a:lnTo>
                <a:lnTo>
                  <a:pt x="2865935" y="704310"/>
                </a:lnTo>
                <a:lnTo>
                  <a:pt x="2898164" y="782334"/>
                </a:lnTo>
                <a:lnTo>
                  <a:pt x="2921653" y="862769"/>
                </a:lnTo>
                <a:lnTo>
                  <a:pt x="2936025" y="945349"/>
                </a:lnTo>
                <a:lnTo>
                  <a:pt x="2940899" y="1029810"/>
                </a:lnTo>
                <a:lnTo>
                  <a:pt x="2936025" y="1114270"/>
                </a:lnTo>
                <a:lnTo>
                  <a:pt x="2921653" y="1196850"/>
                </a:lnTo>
                <a:lnTo>
                  <a:pt x="2898164" y="1277285"/>
                </a:lnTo>
                <a:lnTo>
                  <a:pt x="2865935" y="1355309"/>
                </a:lnTo>
                <a:lnTo>
                  <a:pt x="2825344" y="1430658"/>
                </a:lnTo>
                <a:lnTo>
                  <a:pt x="2776770" y="1503066"/>
                </a:lnTo>
                <a:lnTo>
                  <a:pt x="2720592" y="1572269"/>
                </a:lnTo>
                <a:lnTo>
                  <a:pt x="2657188" y="1638002"/>
                </a:lnTo>
                <a:lnTo>
                  <a:pt x="2586935" y="1699999"/>
                </a:lnTo>
                <a:lnTo>
                  <a:pt x="2510214" y="1757995"/>
                </a:lnTo>
                <a:lnTo>
                  <a:pt x="2427402" y="1811726"/>
                </a:lnTo>
                <a:lnTo>
                  <a:pt x="2338878" y="1860926"/>
                </a:lnTo>
                <a:lnTo>
                  <a:pt x="2245019" y="1905330"/>
                </a:lnTo>
                <a:lnTo>
                  <a:pt x="2146205" y="1944674"/>
                </a:lnTo>
                <a:lnTo>
                  <a:pt x="2042815" y="1978692"/>
                </a:lnTo>
                <a:lnTo>
                  <a:pt x="1935225" y="2007119"/>
                </a:lnTo>
                <a:lnTo>
                  <a:pt x="1823815" y="2029691"/>
                </a:lnTo>
                <a:lnTo>
                  <a:pt x="1708964" y="2046141"/>
                </a:lnTo>
                <a:lnTo>
                  <a:pt x="1591049" y="2056206"/>
                </a:lnTo>
                <a:lnTo>
                  <a:pt x="1470449" y="2059620"/>
                </a:lnTo>
                <a:lnTo>
                  <a:pt x="1349849" y="2056206"/>
                </a:lnTo>
                <a:lnTo>
                  <a:pt x="1231935" y="2046141"/>
                </a:lnTo>
                <a:lnTo>
                  <a:pt x="1117083" y="2029691"/>
                </a:lnTo>
                <a:lnTo>
                  <a:pt x="1005673" y="2007119"/>
                </a:lnTo>
                <a:lnTo>
                  <a:pt x="898084" y="1978692"/>
                </a:lnTo>
                <a:lnTo>
                  <a:pt x="794693" y="1944674"/>
                </a:lnTo>
                <a:lnTo>
                  <a:pt x="695879" y="1905330"/>
                </a:lnTo>
                <a:lnTo>
                  <a:pt x="602021" y="1860926"/>
                </a:lnTo>
                <a:lnTo>
                  <a:pt x="513496" y="1811726"/>
                </a:lnTo>
                <a:lnTo>
                  <a:pt x="430684" y="1757995"/>
                </a:lnTo>
                <a:lnTo>
                  <a:pt x="353963" y="1699999"/>
                </a:lnTo>
                <a:lnTo>
                  <a:pt x="283711" y="1638002"/>
                </a:lnTo>
                <a:lnTo>
                  <a:pt x="220307" y="1572269"/>
                </a:lnTo>
                <a:lnTo>
                  <a:pt x="164128" y="1503066"/>
                </a:lnTo>
                <a:lnTo>
                  <a:pt x="115555" y="1430658"/>
                </a:lnTo>
                <a:lnTo>
                  <a:pt x="74964" y="1355309"/>
                </a:lnTo>
                <a:lnTo>
                  <a:pt x="42735" y="1277285"/>
                </a:lnTo>
                <a:lnTo>
                  <a:pt x="19245" y="1196850"/>
                </a:lnTo>
                <a:lnTo>
                  <a:pt x="4874" y="1114270"/>
                </a:lnTo>
                <a:lnTo>
                  <a:pt x="0" y="1029810"/>
                </a:lnTo>
                <a:close/>
              </a:path>
            </a:pathLst>
          </a:custGeom>
          <a:solidFill>
            <a:srgbClr val="000000">
              <a:alpha val="0"/>
            </a:srgbClr>
          </a:solidFill>
        </p:spPr>
        <p:txBody>
          <a:bodyPr wrap="square" lIns="0" tIns="0" rIns="0" bIns="0" rtlCol="0">
            <a:noAutofit/>
          </a:bodyPr>
          <a:lstStyle/>
          <a:p>
            <a:endParaRPr/>
          </a:p>
        </p:txBody>
      </p:sp>
      <p:sp>
        <p:nvSpPr>
          <p:cNvPr id="11" name="object 11"/>
          <p:cNvSpPr/>
          <p:nvPr/>
        </p:nvSpPr>
        <p:spPr>
          <a:xfrm>
            <a:off x="7611084" y="897349"/>
            <a:ext cx="6799294" cy="3824664"/>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8885237" y="3995737"/>
            <a:ext cx="2425700" cy="2155825"/>
          </a:xfrm>
          <a:custGeom>
            <a:avLst/>
            <a:gdLst/>
            <a:ahLst/>
            <a:cxnLst/>
            <a:rect l="l" t="t" r="r" b="b"/>
            <a:pathLst>
              <a:path w="2425700" h="2155825">
                <a:moveTo>
                  <a:pt x="0" y="0"/>
                </a:moveTo>
                <a:lnTo>
                  <a:pt x="2425700" y="0"/>
                </a:lnTo>
                <a:lnTo>
                  <a:pt x="2425700" y="2155825"/>
                </a:lnTo>
                <a:lnTo>
                  <a:pt x="0" y="2155825"/>
                </a:lnTo>
                <a:lnTo>
                  <a:pt x="0" y="0"/>
                </a:lnTo>
                <a:close/>
              </a:path>
            </a:pathLst>
          </a:custGeom>
          <a:solidFill>
            <a:srgbClr val="000000">
              <a:alpha val="0"/>
            </a:srgbClr>
          </a:solidFill>
        </p:spPr>
        <p:txBody>
          <a:bodyPr wrap="square" lIns="0" tIns="0" rIns="0" bIns="0" rtlCol="0">
            <a:noAutofit/>
          </a:bodyPr>
          <a:lstStyle/>
          <a:p>
            <a:endParaRPr/>
          </a:p>
        </p:txBody>
      </p:sp>
      <p:sp>
        <p:nvSpPr>
          <p:cNvPr id="13" name="object 13"/>
          <p:cNvSpPr/>
          <p:nvPr/>
        </p:nvSpPr>
        <p:spPr>
          <a:xfrm>
            <a:off x="8885237" y="3995737"/>
            <a:ext cx="2425700" cy="2155825"/>
          </a:xfrm>
          <a:prstGeom prst="rect">
            <a:avLst/>
          </a:prstGeom>
          <a:blipFill>
            <a:blip r:embed="rId3" cstate="print"/>
            <a:stretch>
              <a:fillRect/>
            </a:stretch>
          </a:blipFill>
        </p:spPr>
        <p:txBody>
          <a:bodyPr wrap="square" lIns="0" tIns="0" rIns="0" bIns="0" rtlCol="0">
            <a:noAutofit/>
          </a:bodyPr>
          <a:lstStyle/>
          <a:p>
            <a:endParaRPr/>
          </a:p>
        </p:txBody>
      </p:sp>
      <p:sp>
        <p:nvSpPr>
          <p:cNvPr id="14" name="object 14"/>
          <p:cNvSpPr/>
          <p:nvPr/>
        </p:nvSpPr>
        <p:spPr>
          <a:xfrm>
            <a:off x="149225" y="346075"/>
            <a:ext cx="1228725" cy="2185987"/>
          </a:xfrm>
          <a:prstGeom prst="rect">
            <a:avLst/>
          </a:prstGeom>
          <a:blipFill>
            <a:blip r:embed="rId4" cstate="print"/>
            <a:stretch>
              <a:fillRect/>
            </a:stretch>
          </a:blipFill>
        </p:spPr>
        <p:txBody>
          <a:bodyPr wrap="square" lIns="0" tIns="0" rIns="0" bIns="0" rtlCol="0">
            <a:noAutofit/>
          </a:bodyPr>
          <a:lstStyle/>
          <a:p>
            <a:endParaRPr/>
          </a:p>
        </p:txBody>
      </p:sp>
      <p:sp>
        <p:nvSpPr>
          <p:cNvPr id="15" name="object 15"/>
          <p:cNvSpPr/>
          <p:nvPr/>
        </p:nvSpPr>
        <p:spPr>
          <a:xfrm>
            <a:off x="212725" y="390525"/>
            <a:ext cx="1101725" cy="2058987"/>
          </a:xfrm>
          <a:custGeom>
            <a:avLst/>
            <a:gdLst/>
            <a:ahLst/>
            <a:cxnLst/>
            <a:rect l="l" t="t" r="r" b="b"/>
            <a:pathLst>
              <a:path w="1101725" h="2058987">
                <a:moveTo>
                  <a:pt x="0" y="0"/>
                </a:moveTo>
                <a:lnTo>
                  <a:pt x="982738" y="0"/>
                </a:lnTo>
                <a:lnTo>
                  <a:pt x="1101725" y="1029493"/>
                </a:lnTo>
                <a:lnTo>
                  <a:pt x="982738" y="2058987"/>
                </a:lnTo>
                <a:lnTo>
                  <a:pt x="0" y="2058987"/>
                </a:lnTo>
                <a:lnTo>
                  <a:pt x="0" y="0"/>
                </a:lnTo>
                <a:close/>
              </a:path>
            </a:pathLst>
          </a:custGeom>
          <a:solidFill>
            <a:srgbClr val="0070C0"/>
          </a:solidFill>
        </p:spPr>
        <p:txBody>
          <a:bodyPr wrap="square" lIns="0" tIns="0" rIns="0" bIns="0" rtlCol="0">
            <a:noAutofit/>
          </a:bodyPr>
          <a:lstStyle/>
          <a:p>
            <a:endParaRPr/>
          </a:p>
        </p:txBody>
      </p:sp>
      <p:sp>
        <p:nvSpPr>
          <p:cNvPr id="5" name="object 5"/>
          <p:cNvSpPr txBox="1"/>
          <p:nvPr/>
        </p:nvSpPr>
        <p:spPr>
          <a:xfrm>
            <a:off x="1763723" y="526313"/>
            <a:ext cx="6747546" cy="681521"/>
          </a:xfrm>
          <a:prstGeom prst="rect">
            <a:avLst/>
          </a:prstGeom>
        </p:spPr>
        <p:txBody>
          <a:bodyPr wrap="square" lIns="0" tIns="18129" rIns="0" bIns="0" rtlCol="0">
            <a:noAutofit/>
          </a:bodyPr>
          <a:lstStyle/>
          <a:p>
            <a:pPr marL="1372753">
              <a:lnSpc>
                <a:spcPts val="2855"/>
              </a:lnSpc>
            </a:pPr>
            <a:r>
              <a:rPr sz="2800" b="1" spc="336" dirty="0" smtClean="0">
                <a:latin typeface="Times New Roman"/>
                <a:cs typeface="Times New Roman"/>
              </a:rPr>
              <a:t>Menutup Rangkaian Projek</a:t>
            </a:r>
            <a:endParaRPr sz="2800">
              <a:latin typeface="Times New Roman"/>
              <a:cs typeface="Times New Roman"/>
            </a:endParaRPr>
          </a:p>
          <a:p>
            <a:pPr marL="12700" marR="53339">
              <a:lnSpc>
                <a:spcPts val="2375"/>
              </a:lnSpc>
            </a:pPr>
            <a:r>
              <a:rPr sz="2200" b="1" spc="262" dirty="0" smtClean="0">
                <a:latin typeface="Times New Roman"/>
                <a:cs typeface="Times New Roman"/>
              </a:rPr>
              <a:t>Penguatan Proﬁl Pelajar Pancasila da</a:t>
            </a:r>
            <a:endParaRPr sz="2200">
              <a:latin typeface="Times New Roman"/>
              <a:cs typeface="Times New Roman"/>
            </a:endParaRPr>
          </a:p>
        </p:txBody>
      </p:sp>
      <p:sp>
        <p:nvSpPr>
          <p:cNvPr id="4" name="object 4"/>
          <p:cNvSpPr txBox="1"/>
          <p:nvPr/>
        </p:nvSpPr>
        <p:spPr>
          <a:xfrm>
            <a:off x="639762" y="2470912"/>
            <a:ext cx="6902607" cy="279400"/>
          </a:xfrm>
          <a:prstGeom prst="rect">
            <a:avLst/>
          </a:prstGeom>
        </p:spPr>
        <p:txBody>
          <a:bodyPr wrap="square" lIns="0" tIns="13557" rIns="0" bIns="0" rtlCol="0">
            <a:noAutofit/>
          </a:bodyPr>
          <a:lstStyle/>
          <a:p>
            <a:pPr marL="12700">
              <a:lnSpc>
                <a:spcPts val="2135"/>
              </a:lnSpc>
            </a:pPr>
            <a:r>
              <a:rPr sz="2000" b="1" spc="-6" dirty="0" smtClean="0">
                <a:latin typeface="Calibri"/>
                <a:cs typeface="Calibri"/>
              </a:rPr>
              <a:t>Tujuan</a:t>
            </a:r>
            <a:r>
              <a:rPr sz="2000" spc="-6" dirty="0" smtClean="0">
                <a:latin typeface="Calibri"/>
                <a:cs typeface="Calibri"/>
              </a:rPr>
              <a:t>: Memastikan kegiatan projek ditutup dengan aktivitas yang</a:t>
            </a:r>
            <a:endParaRPr sz="2000">
              <a:latin typeface="Calibri"/>
              <a:cs typeface="Calibri"/>
            </a:endParaRPr>
          </a:p>
        </p:txBody>
      </p:sp>
      <p:sp>
        <p:nvSpPr>
          <p:cNvPr id="3" name="object 3"/>
          <p:cNvSpPr txBox="1"/>
          <p:nvPr/>
        </p:nvSpPr>
        <p:spPr>
          <a:xfrm>
            <a:off x="624480" y="3202431"/>
            <a:ext cx="7680520" cy="3205480"/>
          </a:xfrm>
          <a:prstGeom prst="rect">
            <a:avLst/>
          </a:prstGeom>
        </p:spPr>
        <p:txBody>
          <a:bodyPr wrap="square" lIns="0" tIns="12700" rIns="0" bIns="0" rtlCol="0">
            <a:noAutofit/>
          </a:bodyPr>
          <a:lstStyle/>
          <a:p>
            <a:pPr marL="27981" marR="729234" indent="-15281" algn="just">
              <a:lnSpc>
                <a:spcPts val="2441"/>
              </a:lnSpc>
            </a:pPr>
            <a:r>
              <a:rPr sz="200" dirty="0" smtClean="0">
                <a:latin typeface="Arial"/>
                <a:cs typeface="Arial"/>
              </a:rPr>
              <a:t>●</a:t>
            </a:r>
            <a:r>
              <a:rPr sz="2000" spc="-4" dirty="0" smtClean="0">
                <a:latin typeface="Calibri"/>
                <a:cs typeface="Calibri"/>
              </a:rPr>
              <a:t>Ketika peserta didik dapat mengumpulkan informasi dari lingkunga </a:t>
            </a:r>
            <a:endParaRPr sz="2000">
              <a:latin typeface="Calibri"/>
              <a:cs typeface="Calibri"/>
            </a:endParaRPr>
          </a:p>
          <a:p>
            <a:pPr marL="27981" marR="729234" algn="just">
              <a:lnSpc>
                <a:spcPts val="2441"/>
              </a:lnSpc>
            </a:pPr>
            <a:r>
              <a:rPr sz="2000" spc="-4" dirty="0" smtClean="0">
                <a:latin typeface="Calibri"/>
                <a:cs typeface="Calibri"/>
              </a:rPr>
              <a:t>dapat mengkonstruksi pengetahuannya sendiri untuk memahami s </a:t>
            </a:r>
            <a:endParaRPr sz="2000">
              <a:latin typeface="Calibri"/>
              <a:cs typeface="Calibri"/>
            </a:endParaRPr>
          </a:p>
          <a:p>
            <a:pPr marL="27981" marR="729234" algn="just">
              <a:lnSpc>
                <a:spcPts val="2441"/>
              </a:lnSpc>
            </a:pPr>
            <a:r>
              <a:rPr sz="2000" spc="-2" dirty="0" smtClean="0">
                <a:latin typeface="Calibri"/>
                <a:cs typeface="Calibri"/>
              </a:rPr>
              <a:t>secara mendalam, maka di sini terjadi pembelajaran yang bermakn</a:t>
            </a:r>
            <a:endParaRPr sz="2000">
              <a:latin typeface="Calibri"/>
              <a:cs typeface="Calibri"/>
            </a:endParaRPr>
          </a:p>
          <a:p>
            <a:pPr marL="27981" indent="-15281">
              <a:lnSpc>
                <a:spcPts val="2441"/>
              </a:lnSpc>
              <a:spcBef>
                <a:spcPts val="1398"/>
              </a:spcBef>
            </a:pPr>
            <a:r>
              <a:rPr sz="200" dirty="0" smtClean="0">
                <a:latin typeface="Arial"/>
                <a:cs typeface="Arial"/>
              </a:rPr>
              <a:t>●</a:t>
            </a:r>
            <a:r>
              <a:rPr sz="2000" dirty="0" smtClean="0">
                <a:latin typeface="Calibri"/>
                <a:cs typeface="Calibri"/>
              </a:rPr>
              <a:t>U</a:t>
            </a:r>
            <a:r>
              <a:rPr sz="2000" spc="-19" dirty="0" smtClean="0">
                <a:latin typeface="Calibri"/>
                <a:cs typeface="Calibri"/>
              </a:rPr>
              <a:t>n</a:t>
            </a:r>
            <a:r>
              <a:rPr sz="2000" spc="0" dirty="0" smtClean="0">
                <a:latin typeface="Calibri"/>
                <a:cs typeface="Calibri"/>
              </a:rPr>
              <a:t>tuk men</a:t>
            </a:r>
            <a:r>
              <a:rPr sz="2000" spc="-14" dirty="0" smtClean="0">
                <a:latin typeface="Calibri"/>
                <a:cs typeface="Calibri"/>
              </a:rPr>
              <a:t>c</a:t>
            </a:r>
            <a:r>
              <a:rPr sz="2000" spc="0" dirty="0" smtClean="0">
                <a:latin typeface="Calibri"/>
                <a:cs typeface="Calibri"/>
              </a:rPr>
              <a:t>apai pembelaja</a:t>
            </a:r>
            <a:r>
              <a:rPr sz="2000" spc="-39" dirty="0" smtClean="0">
                <a:latin typeface="Calibri"/>
                <a:cs typeface="Calibri"/>
              </a:rPr>
              <a:t>r</a:t>
            </a:r>
            <a:r>
              <a:rPr sz="2000" spc="0" dirty="0" smtClean="0">
                <a:latin typeface="Calibri"/>
                <a:cs typeface="Calibri"/>
              </a:rPr>
              <a:t>an </a:t>
            </a:r>
            <a:r>
              <a:rPr sz="2000" spc="-29" dirty="0" smtClean="0">
                <a:latin typeface="Calibri"/>
                <a:cs typeface="Calibri"/>
              </a:rPr>
              <a:t>y</a:t>
            </a:r>
            <a:r>
              <a:rPr sz="2000" spc="0" dirty="0" smtClean="0">
                <a:latin typeface="Calibri"/>
                <a:cs typeface="Calibri"/>
              </a:rPr>
              <a:t>ang bermakna, pe</a:t>
            </a:r>
            <a:r>
              <a:rPr sz="2000" spc="-39" dirty="0" smtClean="0">
                <a:latin typeface="Calibri"/>
                <a:cs typeface="Calibri"/>
              </a:rPr>
              <a:t>r</a:t>
            </a:r>
            <a:r>
              <a:rPr sz="2000" spc="0" dirty="0" smtClean="0">
                <a:latin typeface="Calibri"/>
                <a:cs typeface="Calibri"/>
              </a:rPr>
              <a:t>an guru seba</a:t>
            </a:r>
            <a:r>
              <a:rPr sz="2000" spc="-34" dirty="0" smtClean="0">
                <a:latin typeface="Calibri"/>
                <a:cs typeface="Calibri"/>
              </a:rPr>
              <a:t>g</a:t>
            </a:r>
            <a:r>
              <a:rPr sz="2000" spc="0" dirty="0" smtClean="0">
                <a:latin typeface="Calibri"/>
                <a:cs typeface="Calibri"/>
              </a:rPr>
              <a:t>ai san</a:t>
            </a:r>
            <a:r>
              <a:rPr sz="2000" spc="-34" dirty="0" smtClean="0">
                <a:latin typeface="Calibri"/>
                <a:cs typeface="Calibri"/>
              </a:rPr>
              <a:t>g</a:t>
            </a:r>
            <a:r>
              <a:rPr sz="2000" spc="-19" dirty="0" smtClean="0">
                <a:latin typeface="Calibri"/>
                <a:cs typeface="Calibri"/>
              </a:rPr>
              <a:t>a</a:t>
            </a:r>
            <a:r>
              <a:rPr sz="2000" spc="0" dirty="0" smtClean="0">
                <a:latin typeface="Calibri"/>
                <a:cs typeface="Calibri"/>
              </a:rPr>
              <a:t>t </a:t>
            </a:r>
            <a:endParaRPr sz="2000">
              <a:latin typeface="Calibri"/>
              <a:cs typeface="Calibri"/>
            </a:endParaRPr>
          </a:p>
          <a:p>
            <a:pPr marL="27981">
              <a:lnSpc>
                <a:spcPts val="2441"/>
              </a:lnSpc>
            </a:pPr>
            <a:r>
              <a:rPr sz="2000" spc="2" dirty="0" smtClean="0">
                <a:latin typeface="Calibri"/>
                <a:cs typeface="Calibri"/>
              </a:rPr>
              <a:t>diperlukan. Dalam memfasilitasi peserta didiknya, guru har menyadari </a:t>
            </a:r>
            <a:endParaRPr sz="2000">
              <a:latin typeface="Calibri"/>
              <a:cs typeface="Calibri"/>
            </a:endParaRPr>
          </a:p>
          <a:p>
            <a:pPr marL="27981">
              <a:lnSpc>
                <a:spcPts val="2441"/>
              </a:lnSpc>
            </a:pPr>
            <a:r>
              <a:rPr sz="2000" spc="-3" dirty="0" smtClean="0">
                <a:latin typeface="Calibri"/>
                <a:cs typeface="Calibri"/>
              </a:rPr>
              <a:t>bahwa peserta didik  memiliki prasangka yang berbeda dengan materi </a:t>
            </a:r>
            <a:endParaRPr sz="2000">
              <a:latin typeface="Calibri"/>
              <a:cs typeface="Calibri"/>
            </a:endParaRPr>
          </a:p>
          <a:p>
            <a:pPr marL="27981">
              <a:lnSpc>
                <a:spcPts val="2441"/>
              </a:lnSpc>
            </a:pPr>
            <a:r>
              <a:rPr sz="2000" spc="-5" dirty="0" smtClean="0">
                <a:latin typeface="Calibri"/>
                <a:cs typeface="Calibri"/>
              </a:rPr>
              <a:t>yang akan dipelajarinya.</a:t>
            </a:r>
            <a:endParaRPr sz="2000">
              <a:latin typeface="Calibri"/>
              <a:cs typeface="Calibri"/>
            </a:endParaRPr>
          </a:p>
          <a:p>
            <a:pPr marL="27981" marR="66802" indent="-15281">
              <a:lnSpc>
                <a:spcPts val="2441"/>
              </a:lnSpc>
              <a:spcBef>
                <a:spcPts val="1398"/>
              </a:spcBef>
            </a:pPr>
            <a:r>
              <a:rPr sz="200" dirty="0" smtClean="0">
                <a:latin typeface="Arial"/>
                <a:cs typeface="Arial"/>
              </a:rPr>
              <a:t>●</a:t>
            </a:r>
            <a:r>
              <a:rPr sz="2000" spc="-3" dirty="0" smtClean="0">
                <a:latin typeface="Calibri"/>
                <a:cs typeface="Calibri"/>
              </a:rPr>
              <a:t>Selain itu, pengetahuan konseptual dan faktual sangat penting untuk </a:t>
            </a:r>
            <a:endParaRPr sz="2000">
              <a:latin typeface="Calibri"/>
              <a:cs typeface="Calibri"/>
            </a:endParaRPr>
          </a:p>
          <a:p>
            <a:pPr marL="27981" marR="66802">
              <a:lnSpc>
                <a:spcPts val="2485"/>
              </a:lnSpc>
            </a:pPr>
            <a:r>
              <a:rPr sz="2000" spc="-2" dirty="0" smtClean="0">
                <a:latin typeface="Calibri"/>
                <a:cs typeface="Calibri"/>
              </a:rPr>
              <a:t>mengembangkan kompetensi peserta didik dalam bidang </a:t>
            </a:r>
            <a:r>
              <a:rPr sz="2000" b="1" spc="-2" dirty="0" smtClean="0">
                <a:solidFill>
                  <a:srgbClr val="C00000"/>
                </a:solidFill>
                <a:latin typeface="Calibri"/>
                <a:cs typeface="Calibri"/>
              </a:rPr>
              <a:t>inkuiri, </a:t>
            </a:r>
            <a:r>
              <a:rPr sz="2000" spc="-2" dirty="0" smtClean="0">
                <a:latin typeface="Calibri"/>
                <a:cs typeface="Calibri"/>
              </a:rPr>
              <a:t>dan </a:t>
            </a:r>
            <a:endParaRPr sz="2000">
              <a:latin typeface="Calibri"/>
              <a:cs typeface="Calibri"/>
            </a:endParaRPr>
          </a:p>
          <a:p>
            <a:pPr marL="27981" marR="66802">
              <a:lnSpc>
                <a:spcPts val="2441"/>
              </a:lnSpc>
            </a:pPr>
            <a:r>
              <a:rPr sz="2000" spc="-4" dirty="0" smtClean="0">
                <a:latin typeface="Calibri"/>
                <a:cs typeface="Calibri"/>
              </a:rPr>
              <a:t>pendekatan meta-kognitif juga diperlukan untuk membantu peserta didik </a:t>
            </a:r>
            <a:endParaRPr sz="2000">
              <a:latin typeface="Calibri"/>
              <a:cs typeface="Calibri"/>
            </a:endParaRPr>
          </a:p>
          <a:p>
            <a:pPr marL="27981" marR="66802">
              <a:lnSpc>
                <a:spcPts val="2441"/>
              </a:lnSpc>
            </a:pPr>
            <a:r>
              <a:rPr sz="2000" spc="-4" dirty="0" smtClean="0">
                <a:latin typeface="Calibri"/>
                <a:cs typeface="Calibri"/>
              </a:rPr>
              <a:t>mengontrol pembelajaran mereka sendiri.</a:t>
            </a:r>
            <a:endParaRPr sz="2000">
              <a:latin typeface="Calibri"/>
              <a:cs typeface="Calibri"/>
            </a:endParaRPr>
          </a:p>
        </p:txBody>
      </p:sp>
      <p:sp>
        <p:nvSpPr>
          <p:cNvPr id="2" name="object 2"/>
          <p:cNvSpPr txBox="1"/>
          <p:nvPr/>
        </p:nvSpPr>
        <p:spPr>
          <a:xfrm>
            <a:off x="1314450" y="1258887"/>
            <a:ext cx="9090025" cy="738187"/>
          </a:xfrm>
          <a:prstGeom prst="rect">
            <a:avLst/>
          </a:prstGeom>
        </p:spPr>
        <p:txBody>
          <a:bodyPr wrap="square" lIns="0" tIns="4803" rIns="0" bIns="0" rtlCol="0">
            <a:noAutofit/>
          </a:bodyPr>
          <a:lstStyle/>
          <a:p>
            <a:pPr>
              <a:lnSpc>
                <a:spcPts val="900"/>
              </a:lnSpc>
            </a:pPr>
            <a:endParaRPr sz="900"/>
          </a:p>
          <a:p>
            <a:pPr marL="114300">
              <a:lnSpc>
                <a:spcPct val="95825"/>
              </a:lnSpc>
            </a:pPr>
            <a:r>
              <a:rPr sz="3200" spc="11" dirty="0" smtClean="0">
                <a:latin typeface="Times New Roman"/>
                <a:cs typeface="Times New Roman"/>
              </a:rPr>
              <a:t>Pembelajaran Bermakna (</a:t>
            </a:r>
            <a:r>
              <a:rPr sz="3250" spc="11" dirty="0" smtClean="0">
                <a:latin typeface="Times New Roman"/>
                <a:cs typeface="Times New Roman"/>
              </a:rPr>
              <a:t>Meaningful</a:t>
            </a:r>
            <a:endParaRPr sz="3250">
              <a:latin typeface="Times New Roman"/>
              <a:cs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txBox="1"/>
          <p:nvPr/>
        </p:nvSpPr>
        <p:spPr>
          <a:xfrm>
            <a:off x="2474912" y="1454150"/>
            <a:ext cx="1405675" cy="2171700"/>
          </a:xfrm>
          <a:prstGeom prst="rect">
            <a:avLst/>
          </a:prstGeom>
        </p:spPr>
        <p:txBody>
          <a:bodyPr wrap="square" lIns="0" tIns="4960" rIns="0" bIns="0" rtlCol="0">
            <a:noAutofit/>
          </a:bodyPr>
          <a:lstStyle/>
          <a:p>
            <a:pPr>
              <a:lnSpc>
                <a:spcPts val="650"/>
              </a:lnSpc>
            </a:pPr>
            <a:endParaRPr sz="650"/>
          </a:p>
          <a:p>
            <a:pPr algn="r">
              <a:lnSpc>
                <a:spcPct val="95825"/>
              </a:lnSpc>
              <a:spcBef>
                <a:spcPts val="2000"/>
              </a:spcBef>
            </a:pPr>
            <a:r>
              <a:rPr sz="10000" spc="-2500" dirty="0" smtClean="0">
                <a:solidFill>
                  <a:srgbClr val="404040"/>
                </a:solidFill>
                <a:latin typeface="Times New Roman"/>
                <a:cs typeface="Times New Roman"/>
              </a:rPr>
              <a:t>T</a:t>
            </a:r>
            <a:endParaRPr sz="10000">
              <a:latin typeface="Times New Roman"/>
              <a:cs typeface="Times New Roman"/>
            </a:endParaRPr>
          </a:p>
        </p:txBody>
      </p:sp>
      <p:sp>
        <p:nvSpPr>
          <p:cNvPr id="21" name="object 21"/>
          <p:cNvSpPr txBox="1"/>
          <p:nvPr/>
        </p:nvSpPr>
        <p:spPr>
          <a:xfrm>
            <a:off x="8241767" y="1314450"/>
            <a:ext cx="1475319" cy="2170111"/>
          </a:xfrm>
          <a:prstGeom prst="rect">
            <a:avLst/>
          </a:prstGeom>
        </p:spPr>
        <p:txBody>
          <a:bodyPr wrap="square" lIns="0" tIns="4960" rIns="0" bIns="0" rtlCol="0">
            <a:noAutofit/>
          </a:bodyPr>
          <a:lstStyle/>
          <a:p>
            <a:pPr>
              <a:lnSpc>
                <a:spcPts val="750"/>
              </a:lnSpc>
            </a:pPr>
            <a:endParaRPr sz="750"/>
          </a:p>
          <a:p>
            <a:pPr>
              <a:lnSpc>
                <a:spcPct val="95825"/>
              </a:lnSpc>
              <a:spcBef>
                <a:spcPts val="3000"/>
              </a:spcBef>
            </a:pPr>
            <a:r>
              <a:rPr sz="10000" spc="-3032" dirty="0" smtClean="0">
                <a:solidFill>
                  <a:srgbClr val="404040"/>
                </a:solidFill>
                <a:latin typeface="Times New Roman"/>
                <a:cs typeface="Times New Roman"/>
              </a:rPr>
              <a:t>H</a:t>
            </a:r>
            <a:endParaRPr sz="10000">
              <a:latin typeface="Times New Roman"/>
              <a:cs typeface="Times New Roman"/>
            </a:endParaRPr>
          </a:p>
        </p:txBody>
      </p:sp>
      <p:sp>
        <p:nvSpPr>
          <p:cNvPr id="14" name="object 14"/>
          <p:cNvSpPr/>
          <p:nvPr/>
        </p:nvSpPr>
        <p:spPr>
          <a:xfrm>
            <a:off x="0" y="4533900"/>
            <a:ext cx="12192000" cy="2324100"/>
          </a:xfrm>
          <a:custGeom>
            <a:avLst/>
            <a:gdLst/>
            <a:ahLst/>
            <a:cxnLst/>
            <a:rect l="l" t="t" r="r" b="b"/>
            <a:pathLst>
              <a:path w="12192000" h="2324100">
                <a:moveTo>
                  <a:pt x="12192000" y="0"/>
                </a:moveTo>
                <a:lnTo>
                  <a:pt x="0" y="0"/>
                </a:lnTo>
                <a:lnTo>
                  <a:pt x="0" y="2324099"/>
                </a:lnTo>
                <a:lnTo>
                  <a:pt x="12192000" y="2324099"/>
                </a:lnTo>
                <a:lnTo>
                  <a:pt x="12192000" y="0"/>
                </a:lnTo>
                <a:close/>
              </a:path>
            </a:pathLst>
          </a:custGeom>
          <a:solidFill>
            <a:srgbClr val="E74C22"/>
          </a:solidFill>
        </p:spPr>
        <p:txBody>
          <a:bodyPr wrap="square" lIns="0" tIns="0" rIns="0" bIns="0" rtlCol="0">
            <a:noAutofit/>
          </a:bodyPr>
          <a:lstStyle/>
          <a:p>
            <a:endParaRPr/>
          </a:p>
        </p:txBody>
      </p:sp>
      <p:sp>
        <p:nvSpPr>
          <p:cNvPr id="15" name="object 15"/>
          <p:cNvSpPr/>
          <p:nvPr/>
        </p:nvSpPr>
        <p:spPr>
          <a:xfrm>
            <a:off x="5391150" y="3811587"/>
            <a:ext cx="1441450" cy="1441450"/>
          </a:xfrm>
          <a:custGeom>
            <a:avLst/>
            <a:gdLst/>
            <a:ahLst/>
            <a:cxnLst/>
            <a:rect l="l" t="t" r="r" b="b"/>
            <a:pathLst>
              <a:path w="1441450" h="1441450">
                <a:moveTo>
                  <a:pt x="0" y="720725"/>
                </a:moveTo>
                <a:lnTo>
                  <a:pt x="2389" y="661614"/>
                </a:lnTo>
                <a:lnTo>
                  <a:pt x="9433" y="603819"/>
                </a:lnTo>
                <a:lnTo>
                  <a:pt x="20946" y="547526"/>
                </a:lnTo>
                <a:lnTo>
                  <a:pt x="36743" y="492920"/>
                </a:lnTo>
                <a:lnTo>
                  <a:pt x="56638" y="440186"/>
                </a:lnTo>
                <a:lnTo>
                  <a:pt x="80446" y="389510"/>
                </a:lnTo>
                <a:lnTo>
                  <a:pt x="107981" y="341077"/>
                </a:lnTo>
                <a:lnTo>
                  <a:pt x="139058" y="295074"/>
                </a:lnTo>
                <a:lnTo>
                  <a:pt x="173491" y="251684"/>
                </a:lnTo>
                <a:lnTo>
                  <a:pt x="211095" y="211095"/>
                </a:lnTo>
                <a:lnTo>
                  <a:pt x="251684" y="173491"/>
                </a:lnTo>
                <a:lnTo>
                  <a:pt x="295074" y="139058"/>
                </a:lnTo>
                <a:lnTo>
                  <a:pt x="341077" y="107981"/>
                </a:lnTo>
                <a:lnTo>
                  <a:pt x="389510" y="80446"/>
                </a:lnTo>
                <a:lnTo>
                  <a:pt x="440186" y="56638"/>
                </a:lnTo>
                <a:lnTo>
                  <a:pt x="492920" y="36743"/>
                </a:lnTo>
                <a:lnTo>
                  <a:pt x="547526" y="20946"/>
                </a:lnTo>
                <a:lnTo>
                  <a:pt x="603819" y="9433"/>
                </a:lnTo>
                <a:lnTo>
                  <a:pt x="661614" y="2389"/>
                </a:lnTo>
                <a:lnTo>
                  <a:pt x="720725" y="0"/>
                </a:lnTo>
                <a:lnTo>
                  <a:pt x="749333" y="567"/>
                </a:lnTo>
                <a:lnTo>
                  <a:pt x="806077" y="5069"/>
                </a:lnTo>
                <a:lnTo>
                  <a:pt x="861988" y="13976"/>
                </a:lnTo>
                <a:lnTo>
                  <a:pt x="916824" y="27189"/>
                </a:lnTo>
                <a:lnTo>
                  <a:pt x="970343" y="44607"/>
                </a:lnTo>
                <a:lnTo>
                  <a:pt x="1022305" y="66130"/>
                </a:lnTo>
                <a:lnTo>
                  <a:pt x="1072465" y="91657"/>
                </a:lnTo>
                <a:lnTo>
                  <a:pt x="1120583" y="121090"/>
                </a:lnTo>
                <a:lnTo>
                  <a:pt x="1166417" y="154326"/>
                </a:lnTo>
                <a:lnTo>
                  <a:pt x="1209724" y="191267"/>
                </a:lnTo>
                <a:lnTo>
                  <a:pt x="1250182" y="231725"/>
                </a:lnTo>
                <a:lnTo>
                  <a:pt x="1287123" y="275032"/>
                </a:lnTo>
                <a:lnTo>
                  <a:pt x="1320359" y="320866"/>
                </a:lnTo>
                <a:lnTo>
                  <a:pt x="1349792" y="368984"/>
                </a:lnTo>
                <a:lnTo>
                  <a:pt x="1375319" y="419144"/>
                </a:lnTo>
                <a:lnTo>
                  <a:pt x="1396842" y="471106"/>
                </a:lnTo>
                <a:lnTo>
                  <a:pt x="1414260" y="524625"/>
                </a:lnTo>
                <a:lnTo>
                  <a:pt x="1427473" y="579462"/>
                </a:lnTo>
                <a:lnTo>
                  <a:pt x="1436380" y="635372"/>
                </a:lnTo>
                <a:lnTo>
                  <a:pt x="1440882" y="692116"/>
                </a:lnTo>
                <a:lnTo>
                  <a:pt x="1441450" y="720725"/>
                </a:lnTo>
                <a:lnTo>
                  <a:pt x="1439060" y="779835"/>
                </a:lnTo>
                <a:lnTo>
                  <a:pt x="1432016" y="837630"/>
                </a:lnTo>
                <a:lnTo>
                  <a:pt x="1420503" y="893923"/>
                </a:lnTo>
                <a:lnTo>
                  <a:pt x="1404706" y="948529"/>
                </a:lnTo>
                <a:lnTo>
                  <a:pt x="1384811" y="1001263"/>
                </a:lnTo>
                <a:lnTo>
                  <a:pt x="1361003" y="1051939"/>
                </a:lnTo>
                <a:lnTo>
                  <a:pt x="1333468" y="1100372"/>
                </a:lnTo>
                <a:lnTo>
                  <a:pt x="1302391" y="1146375"/>
                </a:lnTo>
                <a:lnTo>
                  <a:pt x="1267958" y="1189765"/>
                </a:lnTo>
                <a:lnTo>
                  <a:pt x="1230354" y="1230354"/>
                </a:lnTo>
                <a:lnTo>
                  <a:pt x="1189765" y="1267958"/>
                </a:lnTo>
                <a:lnTo>
                  <a:pt x="1146375" y="1302391"/>
                </a:lnTo>
                <a:lnTo>
                  <a:pt x="1100372" y="1333468"/>
                </a:lnTo>
                <a:lnTo>
                  <a:pt x="1051939" y="1361004"/>
                </a:lnTo>
                <a:lnTo>
                  <a:pt x="1001263" y="1384811"/>
                </a:lnTo>
                <a:lnTo>
                  <a:pt x="948529" y="1404707"/>
                </a:lnTo>
                <a:lnTo>
                  <a:pt x="893923" y="1420503"/>
                </a:lnTo>
                <a:lnTo>
                  <a:pt x="837630" y="1432016"/>
                </a:lnTo>
                <a:lnTo>
                  <a:pt x="779835" y="1439060"/>
                </a:lnTo>
                <a:lnTo>
                  <a:pt x="720725" y="1441450"/>
                </a:lnTo>
                <a:lnTo>
                  <a:pt x="661614" y="1439060"/>
                </a:lnTo>
                <a:lnTo>
                  <a:pt x="603819" y="1432016"/>
                </a:lnTo>
                <a:lnTo>
                  <a:pt x="547526" y="1420503"/>
                </a:lnTo>
                <a:lnTo>
                  <a:pt x="492920" y="1404707"/>
                </a:lnTo>
                <a:lnTo>
                  <a:pt x="440186" y="1384811"/>
                </a:lnTo>
                <a:lnTo>
                  <a:pt x="389510" y="1361004"/>
                </a:lnTo>
                <a:lnTo>
                  <a:pt x="341077" y="1333468"/>
                </a:lnTo>
                <a:lnTo>
                  <a:pt x="295074" y="1302391"/>
                </a:lnTo>
                <a:lnTo>
                  <a:pt x="251684" y="1267958"/>
                </a:lnTo>
                <a:lnTo>
                  <a:pt x="211095" y="1230354"/>
                </a:lnTo>
                <a:lnTo>
                  <a:pt x="173491" y="1189765"/>
                </a:lnTo>
                <a:lnTo>
                  <a:pt x="139058" y="1146375"/>
                </a:lnTo>
                <a:lnTo>
                  <a:pt x="107981" y="1100372"/>
                </a:lnTo>
                <a:lnTo>
                  <a:pt x="80446" y="1051939"/>
                </a:lnTo>
                <a:lnTo>
                  <a:pt x="56638" y="1001263"/>
                </a:lnTo>
                <a:lnTo>
                  <a:pt x="36743" y="948529"/>
                </a:lnTo>
                <a:lnTo>
                  <a:pt x="20946" y="893923"/>
                </a:lnTo>
                <a:lnTo>
                  <a:pt x="9433" y="837630"/>
                </a:lnTo>
                <a:lnTo>
                  <a:pt x="2389" y="779835"/>
                </a:lnTo>
                <a:lnTo>
                  <a:pt x="0" y="720725"/>
                </a:lnTo>
                <a:close/>
              </a:path>
            </a:pathLst>
          </a:custGeom>
          <a:solidFill>
            <a:srgbClr val="E74C22"/>
          </a:solidFill>
        </p:spPr>
        <p:txBody>
          <a:bodyPr wrap="square" lIns="0" tIns="0" rIns="0" bIns="0" rtlCol="0">
            <a:noAutofit/>
          </a:bodyPr>
          <a:lstStyle/>
          <a:p>
            <a:endParaRPr/>
          </a:p>
        </p:txBody>
      </p:sp>
      <p:sp>
        <p:nvSpPr>
          <p:cNvPr id="16" name="object 16"/>
          <p:cNvSpPr/>
          <p:nvPr/>
        </p:nvSpPr>
        <p:spPr>
          <a:xfrm>
            <a:off x="5391150" y="3811587"/>
            <a:ext cx="1441450" cy="1441450"/>
          </a:xfrm>
          <a:custGeom>
            <a:avLst/>
            <a:gdLst/>
            <a:ahLst/>
            <a:cxnLst/>
            <a:rect l="l" t="t" r="r" b="b"/>
            <a:pathLst>
              <a:path w="1441450" h="1441450">
                <a:moveTo>
                  <a:pt x="0" y="720725"/>
                </a:moveTo>
                <a:lnTo>
                  <a:pt x="2389" y="661614"/>
                </a:lnTo>
                <a:lnTo>
                  <a:pt x="9433" y="603819"/>
                </a:lnTo>
                <a:lnTo>
                  <a:pt x="20946" y="547526"/>
                </a:lnTo>
                <a:lnTo>
                  <a:pt x="36743" y="492920"/>
                </a:lnTo>
                <a:lnTo>
                  <a:pt x="56638" y="440186"/>
                </a:lnTo>
                <a:lnTo>
                  <a:pt x="80446" y="389510"/>
                </a:lnTo>
                <a:lnTo>
                  <a:pt x="107981" y="341077"/>
                </a:lnTo>
                <a:lnTo>
                  <a:pt x="139058" y="295074"/>
                </a:lnTo>
                <a:lnTo>
                  <a:pt x="173491" y="251684"/>
                </a:lnTo>
                <a:lnTo>
                  <a:pt x="211095" y="211095"/>
                </a:lnTo>
                <a:lnTo>
                  <a:pt x="251684" y="173491"/>
                </a:lnTo>
                <a:lnTo>
                  <a:pt x="295074" y="139058"/>
                </a:lnTo>
                <a:lnTo>
                  <a:pt x="341077" y="107981"/>
                </a:lnTo>
                <a:lnTo>
                  <a:pt x="389510" y="80446"/>
                </a:lnTo>
                <a:lnTo>
                  <a:pt x="440186" y="56638"/>
                </a:lnTo>
                <a:lnTo>
                  <a:pt x="492920" y="36743"/>
                </a:lnTo>
                <a:lnTo>
                  <a:pt x="547526" y="20946"/>
                </a:lnTo>
                <a:lnTo>
                  <a:pt x="603819" y="9433"/>
                </a:lnTo>
                <a:lnTo>
                  <a:pt x="661614" y="2389"/>
                </a:lnTo>
                <a:lnTo>
                  <a:pt x="720725" y="0"/>
                </a:lnTo>
                <a:lnTo>
                  <a:pt x="749333" y="567"/>
                </a:lnTo>
                <a:lnTo>
                  <a:pt x="777794" y="2261"/>
                </a:lnTo>
                <a:lnTo>
                  <a:pt x="806077" y="5069"/>
                </a:lnTo>
                <a:lnTo>
                  <a:pt x="834151" y="8978"/>
                </a:lnTo>
                <a:lnTo>
                  <a:pt x="861988" y="13976"/>
                </a:lnTo>
                <a:lnTo>
                  <a:pt x="889555" y="20050"/>
                </a:lnTo>
                <a:lnTo>
                  <a:pt x="916824" y="27189"/>
                </a:lnTo>
                <a:lnTo>
                  <a:pt x="943763" y="35378"/>
                </a:lnTo>
                <a:lnTo>
                  <a:pt x="970343" y="44607"/>
                </a:lnTo>
                <a:lnTo>
                  <a:pt x="996534" y="54861"/>
                </a:lnTo>
                <a:lnTo>
                  <a:pt x="1022305" y="66130"/>
                </a:lnTo>
                <a:lnTo>
                  <a:pt x="1047625" y="78399"/>
                </a:lnTo>
                <a:lnTo>
                  <a:pt x="1072465" y="91657"/>
                </a:lnTo>
                <a:lnTo>
                  <a:pt x="1096795" y="105892"/>
                </a:lnTo>
                <a:lnTo>
                  <a:pt x="1120583" y="121090"/>
                </a:lnTo>
                <a:lnTo>
                  <a:pt x="1143801" y="137239"/>
                </a:lnTo>
                <a:lnTo>
                  <a:pt x="1166417" y="154326"/>
                </a:lnTo>
                <a:lnTo>
                  <a:pt x="1188401" y="172340"/>
                </a:lnTo>
                <a:lnTo>
                  <a:pt x="1209724" y="191267"/>
                </a:lnTo>
                <a:lnTo>
                  <a:pt x="1230355" y="211095"/>
                </a:lnTo>
                <a:lnTo>
                  <a:pt x="1250182" y="231725"/>
                </a:lnTo>
                <a:lnTo>
                  <a:pt x="1269109" y="253048"/>
                </a:lnTo>
                <a:lnTo>
                  <a:pt x="1287123" y="275032"/>
                </a:lnTo>
                <a:lnTo>
                  <a:pt x="1304210" y="297648"/>
                </a:lnTo>
                <a:lnTo>
                  <a:pt x="1320359" y="320866"/>
                </a:lnTo>
                <a:lnTo>
                  <a:pt x="1335557" y="344654"/>
                </a:lnTo>
                <a:lnTo>
                  <a:pt x="1349792" y="368984"/>
                </a:lnTo>
                <a:lnTo>
                  <a:pt x="1363050" y="393824"/>
                </a:lnTo>
                <a:lnTo>
                  <a:pt x="1375319" y="419144"/>
                </a:lnTo>
                <a:lnTo>
                  <a:pt x="1386588" y="444915"/>
                </a:lnTo>
                <a:lnTo>
                  <a:pt x="1396842" y="471106"/>
                </a:lnTo>
                <a:lnTo>
                  <a:pt x="1406071" y="497686"/>
                </a:lnTo>
                <a:lnTo>
                  <a:pt x="1414260" y="524625"/>
                </a:lnTo>
                <a:lnTo>
                  <a:pt x="1421399" y="551894"/>
                </a:lnTo>
                <a:lnTo>
                  <a:pt x="1427473" y="579462"/>
                </a:lnTo>
                <a:lnTo>
                  <a:pt x="1432471" y="607298"/>
                </a:lnTo>
                <a:lnTo>
                  <a:pt x="1436380" y="635372"/>
                </a:lnTo>
                <a:lnTo>
                  <a:pt x="1439188" y="663655"/>
                </a:lnTo>
                <a:lnTo>
                  <a:pt x="1440882" y="692116"/>
                </a:lnTo>
                <a:lnTo>
                  <a:pt x="1441450" y="720725"/>
                </a:lnTo>
                <a:lnTo>
                  <a:pt x="1439060" y="779835"/>
                </a:lnTo>
                <a:lnTo>
                  <a:pt x="1432016" y="837630"/>
                </a:lnTo>
                <a:lnTo>
                  <a:pt x="1420503" y="893923"/>
                </a:lnTo>
                <a:lnTo>
                  <a:pt x="1404706" y="948529"/>
                </a:lnTo>
                <a:lnTo>
                  <a:pt x="1384811" y="1001263"/>
                </a:lnTo>
                <a:lnTo>
                  <a:pt x="1361003" y="1051939"/>
                </a:lnTo>
                <a:lnTo>
                  <a:pt x="1333468" y="1100372"/>
                </a:lnTo>
                <a:lnTo>
                  <a:pt x="1302391" y="1146375"/>
                </a:lnTo>
                <a:lnTo>
                  <a:pt x="1267958" y="1189765"/>
                </a:lnTo>
                <a:lnTo>
                  <a:pt x="1230354" y="1230354"/>
                </a:lnTo>
                <a:lnTo>
                  <a:pt x="1189765" y="1267958"/>
                </a:lnTo>
                <a:lnTo>
                  <a:pt x="1146375" y="1302391"/>
                </a:lnTo>
                <a:lnTo>
                  <a:pt x="1100372" y="1333468"/>
                </a:lnTo>
                <a:lnTo>
                  <a:pt x="1051939" y="1361004"/>
                </a:lnTo>
                <a:lnTo>
                  <a:pt x="1001263" y="1384811"/>
                </a:lnTo>
                <a:lnTo>
                  <a:pt x="948529" y="1404707"/>
                </a:lnTo>
                <a:lnTo>
                  <a:pt x="893923" y="1420503"/>
                </a:lnTo>
                <a:lnTo>
                  <a:pt x="837630" y="1432016"/>
                </a:lnTo>
                <a:lnTo>
                  <a:pt x="779835" y="1439060"/>
                </a:lnTo>
                <a:lnTo>
                  <a:pt x="720725" y="1441450"/>
                </a:lnTo>
                <a:lnTo>
                  <a:pt x="661614" y="1439060"/>
                </a:lnTo>
                <a:lnTo>
                  <a:pt x="603819" y="1432016"/>
                </a:lnTo>
                <a:lnTo>
                  <a:pt x="547526" y="1420503"/>
                </a:lnTo>
                <a:lnTo>
                  <a:pt x="492920" y="1404707"/>
                </a:lnTo>
                <a:lnTo>
                  <a:pt x="440186" y="1384811"/>
                </a:lnTo>
                <a:lnTo>
                  <a:pt x="389510" y="1361004"/>
                </a:lnTo>
                <a:lnTo>
                  <a:pt x="341077" y="1333468"/>
                </a:lnTo>
                <a:lnTo>
                  <a:pt x="295074" y="1302391"/>
                </a:lnTo>
                <a:lnTo>
                  <a:pt x="251684" y="1267958"/>
                </a:lnTo>
                <a:lnTo>
                  <a:pt x="211095" y="1230354"/>
                </a:lnTo>
                <a:lnTo>
                  <a:pt x="173491" y="1189765"/>
                </a:lnTo>
                <a:lnTo>
                  <a:pt x="139058" y="1146375"/>
                </a:lnTo>
                <a:lnTo>
                  <a:pt x="107981" y="1100372"/>
                </a:lnTo>
                <a:lnTo>
                  <a:pt x="80446" y="1051939"/>
                </a:lnTo>
                <a:lnTo>
                  <a:pt x="56638" y="1001263"/>
                </a:lnTo>
                <a:lnTo>
                  <a:pt x="36743" y="948529"/>
                </a:lnTo>
                <a:lnTo>
                  <a:pt x="20946" y="893923"/>
                </a:lnTo>
                <a:lnTo>
                  <a:pt x="9433" y="837630"/>
                </a:lnTo>
                <a:lnTo>
                  <a:pt x="2389" y="779835"/>
                </a:lnTo>
                <a:lnTo>
                  <a:pt x="0" y="720725"/>
                </a:lnTo>
                <a:close/>
              </a:path>
            </a:pathLst>
          </a:custGeom>
          <a:ln w="63500">
            <a:solidFill>
              <a:srgbClr val="FFFFFF"/>
            </a:solidFill>
          </a:ln>
        </p:spPr>
        <p:txBody>
          <a:bodyPr wrap="square" lIns="0" tIns="0" rIns="0" bIns="0" rtlCol="0">
            <a:noAutofit/>
          </a:bodyPr>
          <a:lstStyle/>
          <a:p>
            <a:endParaRPr/>
          </a:p>
        </p:txBody>
      </p:sp>
      <p:sp>
        <p:nvSpPr>
          <p:cNvPr id="17" name="object 17"/>
          <p:cNvSpPr/>
          <p:nvPr/>
        </p:nvSpPr>
        <p:spPr>
          <a:xfrm>
            <a:off x="4806950" y="5586412"/>
            <a:ext cx="2578100" cy="1066800"/>
          </a:xfrm>
          <a:custGeom>
            <a:avLst/>
            <a:gdLst/>
            <a:ahLst/>
            <a:cxnLst/>
            <a:rect l="l" t="t" r="r" b="b"/>
            <a:pathLst>
              <a:path w="2578100" h="1066800">
                <a:moveTo>
                  <a:pt x="0" y="0"/>
                </a:moveTo>
                <a:lnTo>
                  <a:pt x="2578100" y="0"/>
                </a:lnTo>
                <a:lnTo>
                  <a:pt x="2578100" y="1066800"/>
                </a:lnTo>
                <a:lnTo>
                  <a:pt x="0" y="1066800"/>
                </a:lnTo>
                <a:lnTo>
                  <a:pt x="0" y="0"/>
                </a:lnTo>
                <a:close/>
              </a:path>
            </a:pathLst>
          </a:custGeom>
          <a:solidFill>
            <a:srgbClr val="000000">
              <a:alpha val="0"/>
            </a:srgbClr>
          </a:solidFill>
        </p:spPr>
        <p:txBody>
          <a:bodyPr wrap="square" lIns="0" tIns="0" rIns="0" bIns="0" rtlCol="0">
            <a:noAutofit/>
          </a:bodyPr>
          <a:lstStyle/>
          <a:p>
            <a:endParaRPr/>
          </a:p>
        </p:txBody>
      </p:sp>
      <p:sp>
        <p:nvSpPr>
          <p:cNvPr id="18" name="object 18"/>
          <p:cNvSpPr/>
          <p:nvPr/>
        </p:nvSpPr>
        <p:spPr>
          <a:xfrm>
            <a:off x="4806950" y="5586412"/>
            <a:ext cx="2578100" cy="1066800"/>
          </a:xfrm>
          <a:prstGeom prst="rect">
            <a:avLst/>
          </a:prstGeom>
          <a:blipFill>
            <a:blip r:embed="rId2" cstate="print"/>
            <a:stretch>
              <a:fillRect/>
            </a:stretch>
          </a:blipFill>
        </p:spPr>
        <p:txBody>
          <a:bodyPr wrap="square" lIns="0" tIns="0" rIns="0" bIns="0" rtlCol="0">
            <a:noAutofit/>
          </a:bodyPr>
          <a:lstStyle/>
          <a:p>
            <a:endParaRPr/>
          </a:p>
        </p:txBody>
      </p:sp>
      <p:sp>
        <p:nvSpPr>
          <p:cNvPr id="19" name="object 19"/>
          <p:cNvSpPr/>
          <p:nvPr/>
        </p:nvSpPr>
        <p:spPr>
          <a:xfrm>
            <a:off x="5499100" y="3894137"/>
            <a:ext cx="1235075" cy="1281112"/>
          </a:xfrm>
          <a:custGeom>
            <a:avLst/>
            <a:gdLst/>
            <a:ahLst/>
            <a:cxnLst/>
            <a:rect l="l" t="t" r="r" b="b"/>
            <a:pathLst>
              <a:path w="1235075" h="1281112">
                <a:moveTo>
                  <a:pt x="0" y="0"/>
                </a:moveTo>
                <a:lnTo>
                  <a:pt x="1235075" y="0"/>
                </a:lnTo>
                <a:lnTo>
                  <a:pt x="1235075" y="1281112"/>
                </a:lnTo>
                <a:lnTo>
                  <a:pt x="0" y="1281112"/>
                </a:lnTo>
                <a:lnTo>
                  <a:pt x="0" y="0"/>
                </a:lnTo>
                <a:close/>
              </a:path>
            </a:pathLst>
          </a:custGeom>
          <a:solidFill>
            <a:srgbClr val="000000">
              <a:alpha val="0"/>
            </a:srgbClr>
          </a:solidFill>
        </p:spPr>
        <p:txBody>
          <a:bodyPr wrap="square" lIns="0" tIns="0" rIns="0" bIns="0" rtlCol="0">
            <a:noAutofit/>
          </a:bodyPr>
          <a:lstStyle/>
          <a:p>
            <a:endParaRPr/>
          </a:p>
        </p:txBody>
      </p:sp>
      <p:sp>
        <p:nvSpPr>
          <p:cNvPr id="20" name="object 20"/>
          <p:cNvSpPr/>
          <p:nvPr/>
        </p:nvSpPr>
        <p:spPr>
          <a:xfrm>
            <a:off x="5499100" y="3894137"/>
            <a:ext cx="1235075" cy="1281112"/>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p:nvPr/>
        </p:nvSpPr>
        <p:spPr>
          <a:xfrm>
            <a:off x="9717087" y="1724025"/>
            <a:ext cx="660400" cy="1631950"/>
          </a:xfrm>
          <a:custGeom>
            <a:avLst/>
            <a:gdLst/>
            <a:ahLst/>
            <a:cxnLst/>
            <a:rect l="l" t="t" r="r" b="b"/>
            <a:pathLst>
              <a:path w="660400" h="1631950">
                <a:moveTo>
                  <a:pt x="0" y="0"/>
                </a:moveTo>
                <a:lnTo>
                  <a:pt x="660400" y="0"/>
                </a:lnTo>
                <a:lnTo>
                  <a:pt x="660400" y="1631950"/>
                </a:lnTo>
                <a:lnTo>
                  <a:pt x="0" y="1631950"/>
                </a:lnTo>
                <a:lnTo>
                  <a:pt x="0" y="0"/>
                </a:lnTo>
                <a:close/>
              </a:path>
            </a:pathLst>
          </a:custGeom>
          <a:solidFill>
            <a:srgbClr val="000000">
              <a:alpha val="0"/>
            </a:srgbClr>
          </a:solidFill>
        </p:spPr>
        <p:txBody>
          <a:bodyPr wrap="square" lIns="0" tIns="0" rIns="0" bIns="0" rtlCol="0">
            <a:noAutofit/>
          </a:bodyPr>
          <a:lstStyle/>
          <a:p>
            <a:endParaRPr/>
          </a:p>
        </p:txBody>
      </p:sp>
      <p:sp>
        <p:nvSpPr>
          <p:cNvPr id="10" name="object 10"/>
          <p:cNvSpPr/>
          <p:nvPr/>
        </p:nvSpPr>
        <p:spPr>
          <a:xfrm>
            <a:off x="3506787" y="1724025"/>
            <a:ext cx="5178424" cy="1631950"/>
          </a:xfrm>
          <a:custGeom>
            <a:avLst/>
            <a:gdLst/>
            <a:ahLst/>
            <a:cxnLst/>
            <a:rect l="l" t="t" r="r" b="b"/>
            <a:pathLst>
              <a:path w="5178424" h="1631950">
                <a:moveTo>
                  <a:pt x="0" y="0"/>
                </a:moveTo>
                <a:lnTo>
                  <a:pt x="5178424" y="0"/>
                </a:lnTo>
                <a:lnTo>
                  <a:pt x="5178424" y="1631950"/>
                </a:lnTo>
                <a:lnTo>
                  <a:pt x="0" y="1631950"/>
                </a:lnTo>
                <a:lnTo>
                  <a:pt x="0" y="0"/>
                </a:lnTo>
                <a:close/>
              </a:path>
            </a:pathLst>
          </a:custGeom>
          <a:solidFill>
            <a:srgbClr val="000000">
              <a:alpha val="0"/>
            </a:srgbClr>
          </a:solidFill>
        </p:spPr>
        <p:txBody>
          <a:bodyPr wrap="square" lIns="0" tIns="0" rIns="0" bIns="0" rtlCol="0">
            <a:noAutofit/>
          </a:bodyPr>
          <a:lstStyle/>
          <a:p>
            <a:endParaRPr/>
          </a:p>
        </p:txBody>
      </p:sp>
      <p:sp>
        <p:nvSpPr>
          <p:cNvPr id="11" name="object 11"/>
          <p:cNvSpPr/>
          <p:nvPr/>
        </p:nvSpPr>
        <p:spPr>
          <a:xfrm>
            <a:off x="1814512" y="1724025"/>
            <a:ext cx="660400" cy="1631950"/>
          </a:xfrm>
          <a:custGeom>
            <a:avLst/>
            <a:gdLst/>
            <a:ahLst/>
            <a:cxnLst/>
            <a:rect l="l" t="t" r="r" b="b"/>
            <a:pathLst>
              <a:path w="660400" h="1631950">
                <a:moveTo>
                  <a:pt x="0" y="0"/>
                </a:moveTo>
                <a:lnTo>
                  <a:pt x="660400" y="0"/>
                </a:lnTo>
                <a:lnTo>
                  <a:pt x="660400" y="1631950"/>
                </a:lnTo>
                <a:lnTo>
                  <a:pt x="0" y="1631950"/>
                </a:lnTo>
                <a:lnTo>
                  <a:pt x="0" y="0"/>
                </a:lnTo>
                <a:close/>
              </a:path>
            </a:pathLst>
          </a:custGeom>
          <a:solidFill>
            <a:srgbClr val="000000">
              <a:alpha val="0"/>
            </a:srgbClr>
          </a:solidFill>
        </p:spPr>
        <p:txBody>
          <a:bodyPr wrap="square" lIns="0" tIns="0" rIns="0" bIns="0" rtlCol="0">
            <a:noAutofit/>
          </a:bodyPr>
          <a:lstStyle/>
          <a:p>
            <a:endParaRPr/>
          </a:p>
        </p:txBody>
      </p:sp>
      <p:sp>
        <p:nvSpPr>
          <p:cNvPr id="12" name="object 12"/>
          <p:cNvSpPr/>
          <p:nvPr/>
        </p:nvSpPr>
        <p:spPr>
          <a:xfrm>
            <a:off x="2474912" y="1454150"/>
            <a:ext cx="1031875" cy="2171700"/>
          </a:xfrm>
          <a:custGeom>
            <a:avLst/>
            <a:gdLst/>
            <a:ahLst/>
            <a:cxnLst/>
            <a:rect l="l" t="t" r="r" b="b"/>
            <a:pathLst>
              <a:path w="1031875" h="2171700">
                <a:moveTo>
                  <a:pt x="0" y="0"/>
                </a:moveTo>
                <a:lnTo>
                  <a:pt x="1031875" y="0"/>
                </a:lnTo>
                <a:lnTo>
                  <a:pt x="1031875" y="2171700"/>
                </a:lnTo>
                <a:lnTo>
                  <a:pt x="0" y="2171700"/>
                </a:lnTo>
                <a:lnTo>
                  <a:pt x="0" y="0"/>
                </a:lnTo>
                <a:close/>
              </a:path>
            </a:pathLst>
          </a:custGeom>
          <a:solidFill>
            <a:srgbClr val="000000">
              <a:alpha val="0"/>
            </a:srgbClr>
          </a:solidFill>
        </p:spPr>
        <p:txBody>
          <a:bodyPr wrap="square" lIns="0" tIns="0" rIns="0" bIns="0" rtlCol="0">
            <a:noAutofit/>
          </a:bodyPr>
          <a:lstStyle/>
          <a:p>
            <a:endParaRPr/>
          </a:p>
        </p:txBody>
      </p:sp>
      <p:sp>
        <p:nvSpPr>
          <p:cNvPr id="13" name="object 13"/>
          <p:cNvSpPr/>
          <p:nvPr/>
        </p:nvSpPr>
        <p:spPr>
          <a:xfrm>
            <a:off x="8685212" y="1314450"/>
            <a:ext cx="1031875" cy="2170111"/>
          </a:xfrm>
          <a:custGeom>
            <a:avLst/>
            <a:gdLst/>
            <a:ahLst/>
            <a:cxnLst/>
            <a:rect l="l" t="t" r="r" b="b"/>
            <a:pathLst>
              <a:path w="1031875" h="2170111">
                <a:moveTo>
                  <a:pt x="1031875" y="2170111"/>
                </a:moveTo>
                <a:lnTo>
                  <a:pt x="0" y="2170111"/>
                </a:lnTo>
                <a:lnTo>
                  <a:pt x="0" y="0"/>
                </a:lnTo>
                <a:lnTo>
                  <a:pt x="1031875" y="0"/>
                </a:lnTo>
                <a:lnTo>
                  <a:pt x="1031875" y="2170111"/>
                </a:lnTo>
                <a:close/>
              </a:path>
            </a:pathLst>
          </a:custGeom>
          <a:solidFill>
            <a:srgbClr val="000000">
              <a:alpha val="0"/>
            </a:srgbClr>
          </a:solidFill>
        </p:spPr>
        <p:txBody>
          <a:bodyPr wrap="square" lIns="0" tIns="0" rIns="0" bIns="0" rtlCol="0">
            <a:noAutofit/>
          </a:bodyPr>
          <a:lstStyle/>
          <a:p>
            <a:endParaRPr/>
          </a:p>
        </p:txBody>
      </p:sp>
      <p:sp>
        <p:nvSpPr>
          <p:cNvPr id="8" name="object 8"/>
          <p:cNvSpPr txBox="1"/>
          <p:nvPr/>
        </p:nvSpPr>
        <p:spPr>
          <a:xfrm rot="10800000">
            <a:off x="8568397" y="2044765"/>
            <a:ext cx="1461083" cy="1219200"/>
          </a:xfrm>
          <a:prstGeom prst="rect">
            <a:avLst/>
          </a:prstGeom>
        </p:spPr>
        <p:txBody>
          <a:bodyPr wrap="square" lIns="0" tIns="60960" rIns="0" bIns="0" rtlCol="0">
            <a:noAutofit/>
          </a:bodyPr>
          <a:lstStyle/>
          <a:p>
            <a:pPr>
              <a:lnSpc>
                <a:spcPts val="9600"/>
              </a:lnSpc>
            </a:pPr>
            <a:r>
              <a:rPr sz="9600" b="1" dirty="0" smtClean="0">
                <a:solidFill>
                  <a:srgbClr val="E74C22"/>
                </a:solidFill>
                <a:latin typeface="Arial"/>
                <a:cs typeface="Arial"/>
              </a:rPr>
              <a:t>“</a:t>
            </a:r>
            <a:endParaRPr sz="9600">
              <a:latin typeface="Arial"/>
              <a:cs typeface="Arial"/>
            </a:endParaRPr>
          </a:p>
        </p:txBody>
      </p:sp>
      <p:sp>
        <p:nvSpPr>
          <p:cNvPr id="7" name="object 7"/>
          <p:cNvSpPr txBox="1"/>
          <p:nvPr/>
        </p:nvSpPr>
        <p:spPr>
          <a:xfrm>
            <a:off x="1814512" y="1724025"/>
            <a:ext cx="660400" cy="163195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2474912" y="1724025"/>
            <a:ext cx="1031875" cy="1631950"/>
          </a:xfrm>
          <a:prstGeom prst="rect">
            <a:avLst/>
          </a:prstGeom>
        </p:spPr>
        <p:txBody>
          <a:bodyPr wrap="square" lIns="0" tIns="59848" rIns="0" bIns="0" rtlCol="0">
            <a:noAutofit/>
          </a:bodyPr>
          <a:lstStyle/>
          <a:p>
            <a:pPr marL="211137">
              <a:lnSpc>
                <a:spcPts val="9425"/>
              </a:lnSpc>
            </a:pPr>
            <a:r>
              <a:rPr sz="9600" b="1" dirty="0" smtClean="0">
                <a:solidFill>
                  <a:srgbClr val="E74C22"/>
                </a:solidFill>
                <a:latin typeface="Arial"/>
                <a:cs typeface="Arial"/>
              </a:rPr>
              <a:t>“</a:t>
            </a:r>
            <a:endParaRPr sz="9600">
              <a:latin typeface="Arial"/>
              <a:cs typeface="Arial"/>
            </a:endParaRPr>
          </a:p>
        </p:txBody>
      </p:sp>
      <p:sp>
        <p:nvSpPr>
          <p:cNvPr id="5" name="object 5"/>
          <p:cNvSpPr txBox="1"/>
          <p:nvPr/>
        </p:nvSpPr>
        <p:spPr>
          <a:xfrm>
            <a:off x="3506787" y="1724025"/>
            <a:ext cx="5178424" cy="1631950"/>
          </a:xfrm>
          <a:prstGeom prst="rect">
            <a:avLst/>
          </a:prstGeom>
        </p:spPr>
        <p:txBody>
          <a:bodyPr wrap="square" lIns="0" tIns="1785" rIns="0" bIns="0" rtlCol="0">
            <a:noAutofit/>
          </a:bodyPr>
          <a:lstStyle/>
          <a:p>
            <a:pPr>
              <a:lnSpc>
                <a:spcPts val="550"/>
              </a:lnSpc>
            </a:pPr>
            <a:endParaRPr sz="550"/>
          </a:p>
          <a:p>
            <a:pPr marL="373800">
              <a:lnSpc>
                <a:spcPct val="95825"/>
              </a:lnSpc>
            </a:pPr>
            <a:r>
              <a:rPr sz="10000" spc="-2408" dirty="0" smtClean="0">
                <a:solidFill>
                  <a:srgbClr val="404040"/>
                </a:solidFill>
                <a:latin typeface="Times New Roman"/>
                <a:cs typeface="Times New Roman"/>
              </a:rPr>
              <a:t>ERIMA KASI</a:t>
            </a:r>
            <a:endParaRPr sz="10000">
              <a:latin typeface="Times New Roman"/>
              <a:cs typeface="Times New Roman"/>
            </a:endParaRPr>
          </a:p>
        </p:txBody>
      </p:sp>
      <p:sp>
        <p:nvSpPr>
          <p:cNvPr id="4" name="object 4"/>
          <p:cNvSpPr txBox="1"/>
          <p:nvPr/>
        </p:nvSpPr>
        <p:spPr>
          <a:xfrm>
            <a:off x="1814512" y="1314450"/>
            <a:ext cx="6870699" cy="2041524"/>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8685212" y="1314450"/>
            <a:ext cx="1031875" cy="2041524"/>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9717087" y="1724025"/>
            <a:ext cx="660400" cy="163195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48"/>
          <p:cNvSpPr/>
          <p:nvPr/>
        </p:nvSpPr>
        <p:spPr>
          <a:xfrm>
            <a:off x="0" y="0"/>
            <a:ext cx="12192000" cy="6858000"/>
          </a:xfrm>
          <a:custGeom>
            <a:avLst/>
            <a:gdLst/>
            <a:ahLst/>
            <a:cxnLst/>
            <a:rect l="l" t="t" r="r" b="b"/>
            <a:pathLst>
              <a:path w="12192000" h="6858000">
                <a:moveTo>
                  <a:pt x="12192000" y="0"/>
                </a:moveTo>
                <a:lnTo>
                  <a:pt x="61036" y="61036"/>
                </a:lnTo>
                <a:lnTo>
                  <a:pt x="12130964" y="61036"/>
                </a:lnTo>
                <a:lnTo>
                  <a:pt x="12130964" y="6796964"/>
                </a:lnTo>
                <a:lnTo>
                  <a:pt x="61036" y="6796964"/>
                </a:lnTo>
                <a:lnTo>
                  <a:pt x="61036" y="61036"/>
                </a:lnTo>
                <a:lnTo>
                  <a:pt x="0" y="0"/>
                </a:lnTo>
                <a:lnTo>
                  <a:pt x="0" y="6858000"/>
                </a:lnTo>
                <a:lnTo>
                  <a:pt x="12192000" y="6858000"/>
                </a:lnTo>
                <a:lnTo>
                  <a:pt x="12192000" y="0"/>
                </a:lnTo>
                <a:close/>
              </a:path>
              <a:path w="12192000" h="6858000">
                <a:moveTo>
                  <a:pt x="12192000" y="0"/>
                </a:moveTo>
                <a:lnTo>
                  <a:pt x="0" y="0"/>
                </a:lnTo>
                <a:lnTo>
                  <a:pt x="61036" y="61036"/>
                </a:lnTo>
                <a:lnTo>
                  <a:pt x="12192000" y="0"/>
                </a:lnTo>
                <a:close/>
              </a:path>
            </a:pathLst>
          </a:custGeom>
          <a:solidFill>
            <a:srgbClr val="262626"/>
          </a:solidFill>
        </p:spPr>
        <p:txBody>
          <a:bodyPr wrap="square" lIns="0" tIns="0" rIns="0" bIns="0" rtlCol="0">
            <a:noAutofit/>
          </a:bodyPr>
          <a:lstStyle/>
          <a:p>
            <a:endParaRPr/>
          </a:p>
        </p:txBody>
      </p:sp>
      <p:sp>
        <p:nvSpPr>
          <p:cNvPr id="49" name="object 49"/>
          <p:cNvSpPr/>
          <p:nvPr/>
        </p:nvSpPr>
        <p:spPr>
          <a:xfrm>
            <a:off x="5391150" y="61036"/>
            <a:ext cx="6739813" cy="104064"/>
          </a:xfrm>
          <a:custGeom>
            <a:avLst/>
            <a:gdLst/>
            <a:ahLst/>
            <a:cxnLst/>
            <a:rect l="l" t="t" r="r" b="b"/>
            <a:pathLst>
              <a:path w="6739813" h="104064">
                <a:moveTo>
                  <a:pt x="0" y="0"/>
                </a:moveTo>
                <a:lnTo>
                  <a:pt x="6739813" y="0"/>
                </a:lnTo>
                <a:lnTo>
                  <a:pt x="6739813" y="104064"/>
                </a:lnTo>
                <a:lnTo>
                  <a:pt x="0" y="104064"/>
                </a:lnTo>
                <a:lnTo>
                  <a:pt x="0" y="0"/>
                </a:lnTo>
                <a:close/>
              </a:path>
            </a:pathLst>
          </a:custGeom>
          <a:solidFill>
            <a:srgbClr val="262626"/>
          </a:solidFill>
        </p:spPr>
        <p:txBody>
          <a:bodyPr wrap="square" lIns="0" tIns="0" rIns="0" bIns="0" rtlCol="0">
            <a:noAutofit/>
          </a:bodyPr>
          <a:lstStyle/>
          <a:p>
            <a:endParaRPr/>
          </a:p>
        </p:txBody>
      </p:sp>
      <p:sp>
        <p:nvSpPr>
          <p:cNvPr id="50" name="object 50"/>
          <p:cNvSpPr/>
          <p:nvPr/>
        </p:nvSpPr>
        <p:spPr>
          <a:xfrm>
            <a:off x="5391150" y="741362"/>
            <a:ext cx="6739813" cy="6055602"/>
          </a:xfrm>
          <a:custGeom>
            <a:avLst/>
            <a:gdLst/>
            <a:ahLst/>
            <a:cxnLst/>
            <a:rect l="l" t="t" r="r" b="b"/>
            <a:pathLst>
              <a:path w="6739813" h="6055602">
                <a:moveTo>
                  <a:pt x="0" y="0"/>
                </a:moveTo>
                <a:lnTo>
                  <a:pt x="6739813" y="0"/>
                </a:lnTo>
                <a:lnTo>
                  <a:pt x="6739813" y="6055602"/>
                </a:lnTo>
                <a:lnTo>
                  <a:pt x="0" y="6055602"/>
                </a:lnTo>
                <a:lnTo>
                  <a:pt x="0" y="0"/>
                </a:lnTo>
                <a:close/>
              </a:path>
            </a:pathLst>
          </a:custGeom>
          <a:solidFill>
            <a:srgbClr val="262626"/>
          </a:solidFill>
        </p:spPr>
        <p:txBody>
          <a:bodyPr wrap="square" lIns="0" tIns="0" rIns="0" bIns="0" rtlCol="0">
            <a:noAutofit/>
          </a:bodyPr>
          <a:lstStyle/>
          <a:p>
            <a:endParaRPr/>
          </a:p>
        </p:txBody>
      </p:sp>
      <p:sp>
        <p:nvSpPr>
          <p:cNvPr id="51" name="object 51"/>
          <p:cNvSpPr/>
          <p:nvPr/>
        </p:nvSpPr>
        <p:spPr>
          <a:xfrm>
            <a:off x="0" y="0"/>
            <a:ext cx="5391150" cy="6858000"/>
          </a:xfrm>
          <a:custGeom>
            <a:avLst/>
            <a:gdLst/>
            <a:ahLst/>
            <a:cxnLst/>
            <a:rect l="l" t="t" r="r" b="b"/>
            <a:pathLst>
              <a:path w="5391150" h="6858000">
                <a:moveTo>
                  <a:pt x="5391150" y="0"/>
                </a:moveTo>
                <a:lnTo>
                  <a:pt x="0" y="0"/>
                </a:lnTo>
                <a:lnTo>
                  <a:pt x="0" y="6858000"/>
                </a:lnTo>
                <a:lnTo>
                  <a:pt x="5391150" y="6858000"/>
                </a:lnTo>
                <a:lnTo>
                  <a:pt x="5391150" y="0"/>
                </a:lnTo>
                <a:close/>
              </a:path>
            </a:pathLst>
          </a:custGeom>
          <a:solidFill>
            <a:srgbClr val="E74C22"/>
          </a:solidFill>
        </p:spPr>
        <p:txBody>
          <a:bodyPr wrap="square" lIns="0" tIns="0" rIns="0" bIns="0" rtlCol="0">
            <a:noAutofit/>
          </a:bodyPr>
          <a:lstStyle/>
          <a:p>
            <a:endParaRPr/>
          </a:p>
        </p:txBody>
      </p:sp>
      <p:sp>
        <p:nvSpPr>
          <p:cNvPr id="52" name="object 52"/>
          <p:cNvSpPr/>
          <p:nvPr/>
        </p:nvSpPr>
        <p:spPr>
          <a:xfrm>
            <a:off x="144462" y="1112838"/>
            <a:ext cx="2400300" cy="1362074"/>
          </a:xfrm>
          <a:custGeom>
            <a:avLst/>
            <a:gdLst/>
            <a:ahLst/>
            <a:cxnLst/>
            <a:rect l="l" t="t" r="r" b="b"/>
            <a:pathLst>
              <a:path w="2400300" h="1362074">
                <a:moveTo>
                  <a:pt x="0" y="0"/>
                </a:moveTo>
                <a:lnTo>
                  <a:pt x="2400300" y="0"/>
                </a:lnTo>
                <a:lnTo>
                  <a:pt x="2400300" y="1362074"/>
                </a:lnTo>
                <a:lnTo>
                  <a:pt x="0" y="1362074"/>
                </a:lnTo>
                <a:lnTo>
                  <a:pt x="0" y="0"/>
                </a:lnTo>
                <a:close/>
              </a:path>
            </a:pathLst>
          </a:custGeom>
          <a:solidFill>
            <a:srgbClr val="000000">
              <a:alpha val="0"/>
            </a:srgbClr>
          </a:solidFill>
        </p:spPr>
        <p:txBody>
          <a:bodyPr wrap="square" lIns="0" tIns="0" rIns="0" bIns="0" rtlCol="0">
            <a:noAutofit/>
          </a:bodyPr>
          <a:lstStyle/>
          <a:p>
            <a:endParaRPr/>
          </a:p>
        </p:txBody>
      </p:sp>
      <p:sp>
        <p:nvSpPr>
          <p:cNvPr id="53" name="object 53"/>
          <p:cNvSpPr/>
          <p:nvPr/>
        </p:nvSpPr>
        <p:spPr>
          <a:xfrm>
            <a:off x="0" y="165100"/>
            <a:ext cx="1008062" cy="1016000"/>
          </a:xfrm>
          <a:custGeom>
            <a:avLst/>
            <a:gdLst/>
            <a:ahLst/>
            <a:cxnLst/>
            <a:rect l="l" t="t" r="r" b="b"/>
            <a:pathLst>
              <a:path w="1008062" h="1016000">
                <a:moveTo>
                  <a:pt x="0" y="0"/>
                </a:moveTo>
                <a:lnTo>
                  <a:pt x="1008062" y="0"/>
                </a:lnTo>
                <a:lnTo>
                  <a:pt x="1008062" y="1016000"/>
                </a:lnTo>
                <a:lnTo>
                  <a:pt x="0" y="1016000"/>
                </a:lnTo>
                <a:lnTo>
                  <a:pt x="0" y="0"/>
                </a:lnTo>
                <a:close/>
              </a:path>
            </a:pathLst>
          </a:custGeom>
          <a:solidFill>
            <a:srgbClr val="000000">
              <a:alpha val="0"/>
            </a:srgbClr>
          </a:solidFill>
        </p:spPr>
        <p:txBody>
          <a:bodyPr wrap="square" lIns="0" tIns="0" rIns="0" bIns="0" rtlCol="0">
            <a:noAutofit/>
          </a:bodyPr>
          <a:lstStyle/>
          <a:p>
            <a:endParaRPr/>
          </a:p>
        </p:txBody>
      </p:sp>
      <p:sp>
        <p:nvSpPr>
          <p:cNvPr id="54" name="object 54"/>
          <p:cNvSpPr/>
          <p:nvPr/>
        </p:nvSpPr>
        <p:spPr>
          <a:xfrm>
            <a:off x="4124325" y="0"/>
            <a:ext cx="1266825" cy="696912"/>
          </a:xfrm>
          <a:custGeom>
            <a:avLst/>
            <a:gdLst/>
            <a:ahLst/>
            <a:cxnLst/>
            <a:rect l="l" t="t" r="r" b="b"/>
            <a:pathLst>
              <a:path w="1266825" h="696912">
                <a:moveTo>
                  <a:pt x="1266825" y="696912"/>
                </a:moveTo>
                <a:lnTo>
                  <a:pt x="419930" y="696912"/>
                </a:lnTo>
                <a:lnTo>
                  <a:pt x="0" y="0"/>
                </a:lnTo>
                <a:lnTo>
                  <a:pt x="1266825" y="0"/>
                </a:lnTo>
                <a:lnTo>
                  <a:pt x="1266825" y="696912"/>
                </a:lnTo>
                <a:close/>
              </a:path>
            </a:pathLst>
          </a:custGeom>
          <a:solidFill>
            <a:srgbClr val="262626"/>
          </a:solidFill>
        </p:spPr>
        <p:txBody>
          <a:bodyPr wrap="square" lIns="0" tIns="0" rIns="0" bIns="0" rtlCol="0">
            <a:noAutofit/>
          </a:bodyPr>
          <a:lstStyle/>
          <a:p>
            <a:endParaRPr/>
          </a:p>
        </p:txBody>
      </p:sp>
      <p:sp>
        <p:nvSpPr>
          <p:cNvPr id="55" name="object 55"/>
          <p:cNvSpPr/>
          <p:nvPr/>
        </p:nvSpPr>
        <p:spPr>
          <a:xfrm>
            <a:off x="5364162" y="165100"/>
            <a:ext cx="6750050" cy="576262"/>
          </a:xfrm>
          <a:custGeom>
            <a:avLst/>
            <a:gdLst/>
            <a:ahLst/>
            <a:cxnLst/>
            <a:rect l="l" t="t" r="r" b="b"/>
            <a:pathLst>
              <a:path w="6750050" h="576262">
                <a:moveTo>
                  <a:pt x="0" y="0"/>
                </a:moveTo>
                <a:lnTo>
                  <a:pt x="6750050" y="0"/>
                </a:lnTo>
                <a:lnTo>
                  <a:pt x="6750050" y="576262"/>
                </a:lnTo>
                <a:lnTo>
                  <a:pt x="0" y="576262"/>
                </a:lnTo>
                <a:lnTo>
                  <a:pt x="0" y="0"/>
                </a:lnTo>
                <a:close/>
              </a:path>
            </a:pathLst>
          </a:custGeom>
          <a:solidFill>
            <a:srgbClr val="000000">
              <a:alpha val="0"/>
            </a:srgbClr>
          </a:solidFill>
        </p:spPr>
        <p:txBody>
          <a:bodyPr wrap="square" lIns="0" tIns="0" rIns="0" bIns="0" rtlCol="0">
            <a:noAutofit/>
          </a:bodyPr>
          <a:lstStyle/>
          <a:p>
            <a:endParaRPr/>
          </a:p>
        </p:txBody>
      </p:sp>
      <p:sp>
        <p:nvSpPr>
          <p:cNvPr id="56" name="object 56"/>
          <p:cNvSpPr/>
          <p:nvPr/>
        </p:nvSpPr>
        <p:spPr>
          <a:xfrm>
            <a:off x="5481637" y="809625"/>
            <a:ext cx="6562725" cy="4346575"/>
          </a:xfrm>
          <a:custGeom>
            <a:avLst/>
            <a:gdLst/>
            <a:ahLst/>
            <a:cxnLst/>
            <a:rect l="l" t="t" r="r" b="b"/>
            <a:pathLst>
              <a:path w="6562725" h="4346575">
                <a:moveTo>
                  <a:pt x="0" y="0"/>
                </a:moveTo>
                <a:lnTo>
                  <a:pt x="6562725" y="0"/>
                </a:lnTo>
                <a:lnTo>
                  <a:pt x="6562725" y="4346575"/>
                </a:lnTo>
                <a:lnTo>
                  <a:pt x="0" y="4346575"/>
                </a:lnTo>
                <a:lnTo>
                  <a:pt x="0" y="0"/>
                </a:lnTo>
                <a:close/>
              </a:path>
            </a:pathLst>
          </a:custGeom>
          <a:solidFill>
            <a:srgbClr val="000000">
              <a:alpha val="0"/>
            </a:srgbClr>
          </a:solidFill>
        </p:spPr>
        <p:txBody>
          <a:bodyPr wrap="square" lIns="0" tIns="0" rIns="0" bIns="0" rtlCol="0">
            <a:noAutofit/>
          </a:bodyPr>
          <a:lstStyle/>
          <a:p>
            <a:endParaRPr/>
          </a:p>
        </p:txBody>
      </p:sp>
      <p:sp>
        <p:nvSpPr>
          <p:cNvPr id="57" name="object 57"/>
          <p:cNvSpPr/>
          <p:nvPr/>
        </p:nvSpPr>
        <p:spPr>
          <a:xfrm>
            <a:off x="3796730" y="4553173"/>
            <a:ext cx="792969" cy="1051190"/>
          </a:xfrm>
          <a:custGeom>
            <a:avLst/>
            <a:gdLst/>
            <a:ahLst/>
            <a:cxnLst/>
            <a:rect l="l" t="t" r="r" b="b"/>
            <a:pathLst>
              <a:path w="792969" h="1051190">
                <a:moveTo>
                  <a:pt x="0" y="336260"/>
                </a:moveTo>
                <a:lnTo>
                  <a:pt x="606757" y="0"/>
                </a:lnTo>
                <a:lnTo>
                  <a:pt x="685553" y="142121"/>
                </a:lnTo>
                <a:lnTo>
                  <a:pt x="685212" y="142309"/>
                </a:lnTo>
                <a:lnTo>
                  <a:pt x="792969" y="1051190"/>
                </a:lnTo>
                <a:lnTo>
                  <a:pt x="79136" y="478192"/>
                </a:lnTo>
                <a:lnTo>
                  <a:pt x="78795" y="478381"/>
                </a:lnTo>
                <a:lnTo>
                  <a:pt x="78334" y="477548"/>
                </a:lnTo>
                <a:lnTo>
                  <a:pt x="0" y="336260"/>
                </a:lnTo>
                <a:close/>
              </a:path>
            </a:pathLst>
          </a:custGeom>
        </p:spPr>
        <p:txBody>
          <a:bodyPr wrap="square" lIns="0" tIns="0" rIns="0" bIns="0" rtlCol="0">
            <a:noAutofit/>
          </a:bodyPr>
          <a:lstStyle/>
          <a:p>
            <a:endParaRPr/>
          </a:p>
        </p:txBody>
      </p:sp>
      <p:sp>
        <p:nvSpPr>
          <p:cNvPr id="58" name="object 58"/>
          <p:cNvSpPr/>
          <p:nvPr/>
        </p:nvSpPr>
        <p:spPr>
          <a:xfrm>
            <a:off x="3988727" y="4658903"/>
            <a:ext cx="604634" cy="947706"/>
          </a:xfrm>
          <a:custGeom>
            <a:avLst/>
            <a:gdLst/>
            <a:ahLst/>
            <a:cxnLst/>
            <a:rect l="l" t="t" r="r" b="b"/>
            <a:pathLst>
              <a:path w="604634" h="947706">
                <a:moveTo>
                  <a:pt x="205492" y="0"/>
                </a:moveTo>
                <a:lnTo>
                  <a:pt x="263380" y="104411"/>
                </a:lnTo>
                <a:lnTo>
                  <a:pt x="604634" y="947706"/>
                </a:lnTo>
                <a:lnTo>
                  <a:pt x="79043" y="256089"/>
                </a:lnTo>
                <a:lnTo>
                  <a:pt x="78890" y="256174"/>
                </a:lnTo>
                <a:lnTo>
                  <a:pt x="78428" y="255340"/>
                </a:lnTo>
                <a:lnTo>
                  <a:pt x="0" y="113882"/>
                </a:lnTo>
                <a:lnTo>
                  <a:pt x="205492" y="0"/>
                </a:lnTo>
                <a:close/>
              </a:path>
            </a:pathLst>
          </a:custGeom>
        </p:spPr>
        <p:txBody>
          <a:bodyPr wrap="square" lIns="0" tIns="0" rIns="0" bIns="0" rtlCol="0">
            <a:noAutofit/>
          </a:bodyPr>
          <a:lstStyle/>
          <a:p>
            <a:endParaRPr/>
          </a:p>
        </p:txBody>
      </p:sp>
      <p:sp>
        <p:nvSpPr>
          <p:cNvPr id="59" name="object 59"/>
          <p:cNvSpPr/>
          <p:nvPr/>
        </p:nvSpPr>
        <p:spPr>
          <a:xfrm>
            <a:off x="3795320" y="4779465"/>
            <a:ext cx="779491" cy="810864"/>
          </a:xfrm>
          <a:custGeom>
            <a:avLst/>
            <a:gdLst/>
            <a:ahLst/>
            <a:cxnLst/>
            <a:rect l="l" t="t" r="r" b="b"/>
            <a:pathLst>
              <a:path w="779491" h="810864">
                <a:moveTo>
                  <a:pt x="0" y="112060"/>
                </a:moveTo>
                <a:lnTo>
                  <a:pt x="202206" y="0"/>
                </a:lnTo>
                <a:lnTo>
                  <a:pt x="208470" y="11047"/>
                </a:lnTo>
                <a:lnTo>
                  <a:pt x="214734" y="22095"/>
                </a:lnTo>
                <a:lnTo>
                  <a:pt x="220998" y="33142"/>
                </a:lnTo>
                <a:lnTo>
                  <a:pt x="227262" y="44190"/>
                </a:lnTo>
                <a:lnTo>
                  <a:pt x="233526" y="55238"/>
                </a:lnTo>
                <a:lnTo>
                  <a:pt x="239790" y="66286"/>
                </a:lnTo>
                <a:lnTo>
                  <a:pt x="246054" y="77333"/>
                </a:lnTo>
                <a:lnTo>
                  <a:pt x="252318" y="88381"/>
                </a:lnTo>
                <a:lnTo>
                  <a:pt x="258582" y="99429"/>
                </a:lnTo>
                <a:lnTo>
                  <a:pt x="261028" y="103742"/>
                </a:lnTo>
                <a:lnTo>
                  <a:pt x="779491" y="810864"/>
                </a:lnTo>
                <a:lnTo>
                  <a:pt x="79031" y="254069"/>
                </a:lnTo>
                <a:lnTo>
                  <a:pt x="78803" y="254195"/>
                </a:lnTo>
                <a:lnTo>
                  <a:pt x="78341" y="253363"/>
                </a:lnTo>
                <a:lnTo>
                  <a:pt x="0" y="112060"/>
                </a:lnTo>
                <a:close/>
              </a:path>
            </a:pathLst>
          </a:custGeom>
        </p:spPr>
        <p:txBody>
          <a:bodyPr wrap="square" lIns="0" tIns="0" rIns="0" bIns="0" rtlCol="0">
            <a:noAutofit/>
          </a:bodyPr>
          <a:lstStyle/>
          <a:p>
            <a:endParaRPr/>
          </a:p>
        </p:txBody>
      </p:sp>
      <p:sp>
        <p:nvSpPr>
          <p:cNvPr id="60" name="object 60"/>
          <p:cNvSpPr/>
          <p:nvPr/>
        </p:nvSpPr>
        <p:spPr>
          <a:xfrm>
            <a:off x="2713804" y="2824270"/>
            <a:ext cx="1342936" cy="2170657"/>
          </a:xfrm>
          <a:custGeom>
            <a:avLst/>
            <a:gdLst/>
            <a:ahLst/>
            <a:cxnLst/>
            <a:rect l="l" t="t" r="r" b="b"/>
            <a:pathLst>
              <a:path w="1342936" h="2170657">
                <a:moveTo>
                  <a:pt x="0" y="111573"/>
                </a:moveTo>
                <a:lnTo>
                  <a:pt x="201326" y="0"/>
                </a:lnTo>
                <a:lnTo>
                  <a:pt x="1342936" y="2059083"/>
                </a:lnTo>
                <a:lnTo>
                  <a:pt x="1339147" y="2061183"/>
                </a:lnTo>
                <a:lnTo>
                  <a:pt x="1329984" y="2050676"/>
                </a:lnTo>
                <a:lnTo>
                  <a:pt x="1320291" y="2041115"/>
                </a:lnTo>
                <a:lnTo>
                  <a:pt x="1310144" y="2032530"/>
                </a:lnTo>
                <a:lnTo>
                  <a:pt x="1299617" y="2024954"/>
                </a:lnTo>
                <a:lnTo>
                  <a:pt x="1288785" y="2018418"/>
                </a:lnTo>
                <a:lnTo>
                  <a:pt x="1277723" y="2012954"/>
                </a:lnTo>
                <a:lnTo>
                  <a:pt x="1266506" y="2008593"/>
                </a:lnTo>
                <a:lnTo>
                  <a:pt x="1255209" y="2005367"/>
                </a:lnTo>
                <a:lnTo>
                  <a:pt x="1243907" y="2003308"/>
                </a:lnTo>
                <a:lnTo>
                  <a:pt x="1232674" y="2002446"/>
                </a:lnTo>
                <a:lnTo>
                  <a:pt x="1221585" y="2002815"/>
                </a:lnTo>
                <a:lnTo>
                  <a:pt x="1210715" y="2004444"/>
                </a:lnTo>
                <a:lnTo>
                  <a:pt x="1200139" y="2007367"/>
                </a:lnTo>
                <a:lnTo>
                  <a:pt x="1189932" y="2011615"/>
                </a:lnTo>
                <a:lnTo>
                  <a:pt x="1176460" y="2019819"/>
                </a:lnTo>
                <a:lnTo>
                  <a:pt x="1167781" y="2027149"/>
                </a:lnTo>
                <a:lnTo>
                  <a:pt x="1160103" y="2035505"/>
                </a:lnTo>
                <a:lnTo>
                  <a:pt x="1153442" y="2044799"/>
                </a:lnTo>
                <a:lnTo>
                  <a:pt x="1147810" y="2054942"/>
                </a:lnTo>
                <a:lnTo>
                  <a:pt x="1143223" y="2065844"/>
                </a:lnTo>
                <a:lnTo>
                  <a:pt x="1139695" y="2077418"/>
                </a:lnTo>
                <a:lnTo>
                  <a:pt x="1137239" y="2089575"/>
                </a:lnTo>
                <a:lnTo>
                  <a:pt x="1135870" y="2102226"/>
                </a:lnTo>
                <a:lnTo>
                  <a:pt x="1135603" y="2115282"/>
                </a:lnTo>
                <a:lnTo>
                  <a:pt x="1136450" y="2128655"/>
                </a:lnTo>
                <a:lnTo>
                  <a:pt x="1138428" y="2142256"/>
                </a:lnTo>
                <a:lnTo>
                  <a:pt x="1141549" y="2155997"/>
                </a:lnTo>
                <a:lnTo>
                  <a:pt x="1145398" y="2168557"/>
                </a:lnTo>
                <a:lnTo>
                  <a:pt x="1141609" y="2170657"/>
                </a:lnTo>
                <a:lnTo>
                  <a:pt x="0" y="111573"/>
                </a:lnTo>
                <a:close/>
              </a:path>
            </a:pathLst>
          </a:custGeom>
        </p:spPr>
        <p:txBody>
          <a:bodyPr wrap="square" lIns="0" tIns="0" rIns="0" bIns="0" rtlCol="0">
            <a:noAutofit/>
          </a:bodyPr>
          <a:lstStyle/>
          <a:p>
            <a:endParaRPr/>
          </a:p>
        </p:txBody>
      </p:sp>
      <p:sp>
        <p:nvSpPr>
          <p:cNvPr id="61" name="object 61"/>
          <p:cNvSpPr/>
          <p:nvPr/>
        </p:nvSpPr>
        <p:spPr>
          <a:xfrm>
            <a:off x="2913694" y="2714150"/>
            <a:ext cx="1344325" cy="2171427"/>
          </a:xfrm>
          <a:custGeom>
            <a:avLst/>
            <a:gdLst/>
            <a:ahLst/>
            <a:cxnLst/>
            <a:rect l="l" t="t" r="r" b="b"/>
            <a:pathLst>
              <a:path w="1344325" h="2171427">
                <a:moveTo>
                  <a:pt x="0" y="112342"/>
                </a:moveTo>
                <a:lnTo>
                  <a:pt x="202714" y="0"/>
                </a:lnTo>
                <a:lnTo>
                  <a:pt x="1344325" y="2059085"/>
                </a:lnTo>
                <a:lnTo>
                  <a:pt x="1340510" y="2061199"/>
                </a:lnTo>
                <a:lnTo>
                  <a:pt x="1331358" y="2050732"/>
                </a:lnTo>
                <a:lnTo>
                  <a:pt x="1321673" y="2041208"/>
                </a:lnTo>
                <a:lnTo>
                  <a:pt x="1311531" y="2032658"/>
                </a:lnTo>
                <a:lnTo>
                  <a:pt x="1301007" y="2025112"/>
                </a:lnTo>
                <a:lnTo>
                  <a:pt x="1290174" y="2018603"/>
                </a:lnTo>
                <a:lnTo>
                  <a:pt x="1279106" y="2013160"/>
                </a:lnTo>
                <a:lnTo>
                  <a:pt x="1267880" y="2008816"/>
                </a:lnTo>
                <a:lnTo>
                  <a:pt x="1256568" y="2005601"/>
                </a:lnTo>
                <a:lnTo>
                  <a:pt x="1245245" y="2003547"/>
                </a:lnTo>
                <a:lnTo>
                  <a:pt x="1233987" y="2002685"/>
                </a:lnTo>
                <a:lnTo>
                  <a:pt x="1222866" y="2003046"/>
                </a:lnTo>
                <a:lnTo>
                  <a:pt x="1211959" y="2004661"/>
                </a:lnTo>
                <a:lnTo>
                  <a:pt x="1201338" y="2007561"/>
                </a:lnTo>
                <a:lnTo>
                  <a:pt x="1191080" y="2011777"/>
                </a:lnTo>
                <a:lnTo>
                  <a:pt x="1177116" y="2020221"/>
                </a:lnTo>
                <a:lnTo>
                  <a:pt x="1168393" y="2027559"/>
                </a:lnTo>
                <a:lnTo>
                  <a:pt x="1160668" y="2035916"/>
                </a:lnTo>
                <a:lnTo>
                  <a:pt x="1153954" y="2045204"/>
                </a:lnTo>
                <a:lnTo>
                  <a:pt x="1148267" y="2055334"/>
                </a:lnTo>
                <a:lnTo>
                  <a:pt x="1143620" y="2066220"/>
                </a:lnTo>
                <a:lnTo>
                  <a:pt x="1140028" y="2077772"/>
                </a:lnTo>
                <a:lnTo>
                  <a:pt x="1137505" y="2089903"/>
                </a:lnTo>
                <a:lnTo>
                  <a:pt x="1136067" y="2102525"/>
                </a:lnTo>
                <a:lnTo>
                  <a:pt x="1135726" y="2115549"/>
                </a:lnTo>
                <a:lnTo>
                  <a:pt x="1136498" y="2128888"/>
                </a:lnTo>
                <a:lnTo>
                  <a:pt x="1138397" y="2142455"/>
                </a:lnTo>
                <a:lnTo>
                  <a:pt x="1141437" y="2156160"/>
                </a:lnTo>
                <a:lnTo>
                  <a:pt x="1145425" y="2169313"/>
                </a:lnTo>
                <a:lnTo>
                  <a:pt x="1141610" y="2171427"/>
                </a:lnTo>
                <a:lnTo>
                  <a:pt x="0" y="112342"/>
                </a:lnTo>
                <a:close/>
              </a:path>
            </a:pathLst>
          </a:custGeom>
        </p:spPr>
        <p:txBody>
          <a:bodyPr wrap="square" lIns="0" tIns="0" rIns="0" bIns="0" rtlCol="0">
            <a:noAutofit/>
          </a:bodyPr>
          <a:lstStyle/>
          <a:p>
            <a:endParaRPr/>
          </a:p>
        </p:txBody>
      </p:sp>
      <p:sp>
        <p:nvSpPr>
          <p:cNvPr id="62" name="object 62"/>
          <p:cNvSpPr/>
          <p:nvPr/>
        </p:nvSpPr>
        <p:spPr>
          <a:xfrm>
            <a:off x="3116508" y="2601597"/>
            <a:ext cx="1342936" cy="2170657"/>
          </a:xfrm>
          <a:custGeom>
            <a:avLst/>
            <a:gdLst/>
            <a:ahLst/>
            <a:cxnLst/>
            <a:rect l="l" t="t" r="r" b="b"/>
            <a:pathLst>
              <a:path w="1342936" h="2170657">
                <a:moveTo>
                  <a:pt x="0" y="111573"/>
                </a:moveTo>
                <a:lnTo>
                  <a:pt x="201326" y="0"/>
                </a:lnTo>
                <a:lnTo>
                  <a:pt x="1342936" y="2059083"/>
                </a:lnTo>
                <a:lnTo>
                  <a:pt x="1339147" y="2061183"/>
                </a:lnTo>
                <a:lnTo>
                  <a:pt x="1329984" y="2050676"/>
                </a:lnTo>
                <a:lnTo>
                  <a:pt x="1320291" y="2041115"/>
                </a:lnTo>
                <a:lnTo>
                  <a:pt x="1310143" y="2032530"/>
                </a:lnTo>
                <a:lnTo>
                  <a:pt x="1299616" y="2024954"/>
                </a:lnTo>
                <a:lnTo>
                  <a:pt x="1288785" y="2018418"/>
                </a:lnTo>
                <a:lnTo>
                  <a:pt x="1277723" y="2012954"/>
                </a:lnTo>
                <a:lnTo>
                  <a:pt x="1266506" y="2008593"/>
                </a:lnTo>
                <a:lnTo>
                  <a:pt x="1255209" y="2005367"/>
                </a:lnTo>
                <a:lnTo>
                  <a:pt x="1243907" y="2003308"/>
                </a:lnTo>
                <a:lnTo>
                  <a:pt x="1232673" y="2002446"/>
                </a:lnTo>
                <a:lnTo>
                  <a:pt x="1221585" y="2002815"/>
                </a:lnTo>
                <a:lnTo>
                  <a:pt x="1210715" y="2004445"/>
                </a:lnTo>
                <a:lnTo>
                  <a:pt x="1200139" y="2007368"/>
                </a:lnTo>
                <a:lnTo>
                  <a:pt x="1189932" y="2011615"/>
                </a:lnTo>
                <a:lnTo>
                  <a:pt x="1176461" y="2019820"/>
                </a:lnTo>
                <a:lnTo>
                  <a:pt x="1167781" y="2027150"/>
                </a:lnTo>
                <a:lnTo>
                  <a:pt x="1160103" y="2035506"/>
                </a:lnTo>
                <a:lnTo>
                  <a:pt x="1153442" y="2044799"/>
                </a:lnTo>
                <a:lnTo>
                  <a:pt x="1147810" y="2054942"/>
                </a:lnTo>
                <a:lnTo>
                  <a:pt x="1143223" y="2065844"/>
                </a:lnTo>
                <a:lnTo>
                  <a:pt x="1139695" y="2077419"/>
                </a:lnTo>
                <a:lnTo>
                  <a:pt x="1137239" y="2089575"/>
                </a:lnTo>
                <a:lnTo>
                  <a:pt x="1135870" y="2102226"/>
                </a:lnTo>
                <a:lnTo>
                  <a:pt x="1135603" y="2115282"/>
                </a:lnTo>
                <a:lnTo>
                  <a:pt x="1136450" y="2128656"/>
                </a:lnTo>
                <a:lnTo>
                  <a:pt x="1138428" y="2142257"/>
                </a:lnTo>
                <a:lnTo>
                  <a:pt x="1141549" y="2155997"/>
                </a:lnTo>
                <a:lnTo>
                  <a:pt x="1145398" y="2168557"/>
                </a:lnTo>
                <a:lnTo>
                  <a:pt x="1141610" y="2170657"/>
                </a:lnTo>
                <a:lnTo>
                  <a:pt x="0" y="111573"/>
                </a:lnTo>
                <a:close/>
              </a:path>
            </a:pathLst>
          </a:custGeom>
          <a:solidFill>
            <a:srgbClr val="E74C22"/>
          </a:solidFill>
        </p:spPr>
        <p:txBody>
          <a:bodyPr wrap="square" lIns="0" tIns="0" rIns="0" bIns="0" rtlCol="0">
            <a:noAutofit/>
          </a:bodyPr>
          <a:lstStyle/>
          <a:p>
            <a:endParaRPr/>
          </a:p>
        </p:txBody>
      </p:sp>
      <p:sp>
        <p:nvSpPr>
          <p:cNvPr id="63" name="object 63"/>
          <p:cNvSpPr/>
          <p:nvPr/>
        </p:nvSpPr>
        <p:spPr>
          <a:xfrm>
            <a:off x="4349111" y="5303769"/>
            <a:ext cx="249159" cy="322755"/>
          </a:xfrm>
          <a:custGeom>
            <a:avLst/>
            <a:gdLst/>
            <a:ahLst/>
            <a:cxnLst/>
            <a:rect l="l" t="t" r="r" b="b"/>
            <a:pathLst>
              <a:path w="249159" h="322755">
                <a:moveTo>
                  <a:pt x="202714" y="0"/>
                </a:moveTo>
                <a:lnTo>
                  <a:pt x="249159" y="322755"/>
                </a:lnTo>
                <a:lnTo>
                  <a:pt x="0" y="112342"/>
                </a:lnTo>
                <a:lnTo>
                  <a:pt x="202714" y="0"/>
                </a:lnTo>
                <a:close/>
              </a:path>
            </a:pathLst>
          </a:custGeom>
          <a:solidFill>
            <a:srgbClr val="404040"/>
          </a:solidFill>
        </p:spPr>
        <p:txBody>
          <a:bodyPr wrap="square" lIns="0" tIns="0" rIns="0" bIns="0" rtlCol="0">
            <a:noAutofit/>
          </a:bodyPr>
          <a:lstStyle/>
          <a:p>
            <a:endParaRPr/>
          </a:p>
        </p:txBody>
      </p:sp>
      <p:sp>
        <p:nvSpPr>
          <p:cNvPr id="64" name="object 64"/>
          <p:cNvSpPr/>
          <p:nvPr/>
        </p:nvSpPr>
        <p:spPr>
          <a:xfrm>
            <a:off x="1646884" y="904562"/>
            <a:ext cx="1486737" cy="1756577"/>
          </a:xfrm>
          <a:custGeom>
            <a:avLst/>
            <a:gdLst/>
            <a:ahLst/>
            <a:cxnLst/>
            <a:rect l="l" t="t" r="r" b="b"/>
            <a:pathLst>
              <a:path w="1486737" h="1756577">
                <a:moveTo>
                  <a:pt x="28159" y="532677"/>
                </a:moveTo>
                <a:lnTo>
                  <a:pt x="47126" y="475390"/>
                </a:lnTo>
                <a:lnTo>
                  <a:pt x="70288" y="420703"/>
                </a:lnTo>
                <a:lnTo>
                  <a:pt x="97412" y="368744"/>
                </a:lnTo>
                <a:lnTo>
                  <a:pt x="128263" y="319644"/>
                </a:lnTo>
                <a:lnTo>
                  <a:pt x="162609" y="273533"/>
                </a:lnTo>
                <a:lnTo>
                  <a:pt x="200213" y="230540"/>
                </a:lnTo>
                <a:lnTo>
                  <a:pt x="240843" y="190795"/>
                </a:lnTo>
                <a:lnTo>
                  <a:pt x="284264" y="154427"/>
                </a:lnTo>
                <a:lnTo>
                  <a:pt x="330242" y="121566"/>
                </a:lnTo>
                <a:lnTo>
                  <a:pt x="378543" y="92343"/>
                </a:lnTo>
                <a:lnTo>
                  <a:pt x="428933" y="66886"/>
                </a:lnTo>
                <a:lnTo>
                  <a:pt x="481178" y="45326"/>
                </a:lnTo>
                <a:lnTo>
                  <a:pt x="535043" y="27791"/>
                </a:lnTo>
                <a:lnTo>
                  <a:pt x="590295" y="14413"/>
                </a:lnTo>
                <a:lnTo>
                  <a:pt x="646699" y="5320"/>
                </a:lnTo>
                <a:lnTo>
                  <a:pt x="704022" y="642"/>
                </a:lnTo>
                <a:lnTo>
                  <a:pt x="732954" y="0"/>
                </a:lnTo>
                <a:lnTo>
                  <a:pt x="762029" y="509"/>
                </a:lnTo>
                <a:lnTo>
                  <a:pt x="820486" y="5051"/>
                </a:lnTo>
                <a:lnTo>
                  <a:pt x="879158" y="14397"/>
                </a:lnTo>
                <a:lnTo>
                  <a:pt x="937813" y="28678"/>
                </a:lnTo>
                <a:lnTo>
                  <a:pt x="995124" y="47643"/>
                </a:lnTo>
                <a:lnTo>
                  <a:pt x="1049836" y="70803"/>
                </a:lnTo>
                <a:lnTo>
                  <a:pt x="1101817" y="97922"/>
                </a:lnTo>
                <a:lnTo>
                  <a:pt x="1150939" y="128767"/>
                </a:lnTo>
                <a:lnTo>
                  <a:pt x="1197072" y="163104"/>
                </a:lnTo>
                <a:lnTo>
                  <a:pt x="1240086" y="200699"/>
                </a:lnTo>
                <a:lnTo>
                  <a:pt x="1279852" y="241317"/>
                </a:lnTo>
                <a:lnTo>
                  <a:pt x="1316238" y="284726"/>
                </a:lnTo>
                <a:lnTo>
                  <a:pt x="1349117" y="330689"/>
                </a:lnTo>
                <a:lnTo>
                  <a:pt x="1378357" y="378975"/>
                </a:lnTo>
                <a:lnTo>
                  <a:pt x="1403829" y="429348"/>
                </a:lnTo>
                <a:lnTo>
                  <a:pt x="1425404" y="481575"/>
                </a:lnTo>
                <a:lnTo>
                  <a:pt x="1442951" y="535422"/>
                </a:lnTo>
                <a:lnTo>
                  <a:pt x="1456341" y="590654"/>
                </a:lnTo>
                <a:lnTo>
                  <a:pt x="1465443" y="647037"/>
                </a:lnTo>
                <a:lnTo>
                  <a:pt x="1470129" y="704338"/>
                </a:lnTo>
                <a:lnTo>
                  <a:pt x="1470269" y="762322"/>
                </a:lnTo>
                <a:lnTo>
                  <a:pt x="1465732" y="820756"/>
                </a:lnTo>
                <a:lnTo>
                  <a:pt x="1456388" y="879405"/>
                </a:lnTo>
                <a:lnTo>
                  <a:pt x="1442109" y="938036"/>
                </a:lnTo>
                <a:lnTo>
                  <a:pt x="1373360" y="1177743"/>
                </a:lnTo>
                <a:lnTo>
                  <a:pt x="1468760" y="1349771"/>
                </a:lnTo>
                <a:lnTo>
                  <a:pt x="1474416" y="1361108"/>
                </a:lnTo>
                <a:lnTo>
                  <a:pt x="1478984" y="1372696"/>
                </a:lnTo>
                <a:lnTo>
                  <a:pt x="1482482" y="1384472"/>
                </a:lnTo>
                <a:lnTo>
                  <a:pt x="1484928" y="1396373"/>
                </a:lnTo>
                <a:lnTo>
                  <a:pt x="1486340" y="1408337"/>
                </a:lnTo>
                <a:lnTo>
                  <a:pt x="1486737" y="1420300"/>
                </a:lnTo>
                <a:lnTo>
                  <a:pt x="1486136" y="1432199"/>
                </a:lnTo>
                <a:lnTo>
                  <a:pt x="1484555" y="1443972"/>
                </a:lnTo>
                <a:lnTo>
                  <a:pt x="1482012" y="1455555"/>
                </a:lnTo>
                <a:lnTo>
                  <a:pt x="1478526" y="1466886"/>
                </a:lnTo>
                <a:lnTo>
                  <a:pt x="1474114" y="1477902"/>
                </a:lnTo>
                <a:lnTo>
                  <a:pt x="1468795" y="1488540"/>
                </a:lnTo>
                <a:lnTo>
                  <a:pt x="1462587" y="1498736"/>
                </a:lnTo>
                <a:lnTo>
                  <a:pt x="1455507" y="1508429"/>
                </a:lnTo>
                <a:lnTo>
                  <a:pt x="1447573" y="1517555"/>
                </a:lnTo>
                <a:lnTo>
                  <a:pt x="1438804" y="1526051"/>
                </a:lnTo>
                <a:lnTo>
                  <a:pt x="1429218" y="1533854"/>
                </a:lnTo>
                <a:lnTo>
                  <a:pt x="1418833" y="1540902"/>
                </a:lnTo>
                <a:lnTo>
                  <a:pt x="1240873" y="1639682"/>
                </a:lnTo>
                <a:lnTo>
                  <a:pt x="1239430" y="1644714"/>
                </a:lnTo>
                <a:lnTo>
                  <a:pt x="1234396" y="1643271"/>
                </a:lnTo>
                <a:lnTo>
                  <a:pt x="1062313" y="1738615"/>
                </a:lnTo>
                <a:lnTo>
                  <a:pt x="1050974" y="1744266"/>
                </a:lnTo>
                <a:lnTo>
                  <a:pt x="1039385" y="1748831"/>
                </a:lnTo>
                <a:lnTo>
                  <a:pt x="1027607" y="1752326"/>
                </a:lnTo>
                <a:lnTo>
                  <a:pt x="1015703" y="1754770"/>
                </a:lnTo>
                <a:lnTo>
                  <a:pt x="1003737" y="1756181"/>
                </a:lnTo>
                <a:lnTo>
                  <a:pt x="991772" y="1756577"/>
                </a:lnTo>
                <a:lnTo>
                  <a:pt x="979870" y="1755976"/>
                </a:lnTo>
                <a:lnTo>
                  <a:pt x="968095" y="1754396"/>
                </a:lnTo>
                <a:lnTo>
                  <a:pt x="956508" y="1751855"/>
                </a:lnTo>
                <a:lnTo>
                  <a:pt x="945174" y="1748372"/>
                </a:lnTo>
                <a:lnTo>
                  <a:pt x="934155" y="1743963"/>
                </a:lnTo>
                <a:lnTo>
                  <a:pt x="923513" y="1738647"/>
                </a:lnTo>
                <a:lnTo>
                  <a:pt x="913313" y="1732443"/>
                </a:lnTo>
                <a:lnTo>
                  <a:pt x="903616" y="1725368"/>
                </a:lnTo>
                <a:lnTo>
                  <a:pt x="894486" y="1717440"/>
                </a:lnTo>
                <a:lnTo>
                  <a:pt x="885985" y="1708677"/>
                </a:lnTo>
                <a:lnTo>
                  <a:pt x="878177" y="1699098"/>
                </a:lnTo>
                <a:lnTo>
                  <a:pt x="871125" y="1688720"/>
                </a:lnTo>
                <a:lnTo>
                  <a:pt x="772264" y="1510784"/>
                </a:lnTo>
                <a:lnTo>
                  <a:pt x="760055" y="1507284"/>
                </a:lnTo>
                <a:lnTo>
                  <a:pt x="747847" y="1503784"/>
                </a:lnTo>
                <a:lnTo>
                  <a:pt x="735639" y="1500284"/>
                </a:lnTo>
                <a:lnTo>
                  <a:pt x="723431" y="1496784"/>
                </a:lnTo>
                <a:lnTo>
                  <a:pt x="711223" y="1493284"/>
                </a:lnTo>
                <a:lnTo>
                  <a:pt x="699014" y="1489784"/>
                </a:lnTo>
                <a:lnTo>
                  <a:pt x="686806" y="1486285"/>
                </a:lnTo>
                <a:lnTo>
                  <a:pt x="674598" y="1482785"/>
                </a:lnTo>
                <a:lnTo>
                  <a:pt x="662390" y="1479285"/>
                </a:lnTo>
                <a:lnTo>
                  <a:pt x="650181" y="1475785"/>
                </a:lnTo>
                <a:lnTo>
                  <a:pt x="613557" y="1465285"/>
                </a:lnTo>
                <a:lnTo>
                  <a:pt x="576932" y="1454786"/>
                </a:lnTo>
                <a:lnTo>
                  <a:pt x="540307" y="1444286"/>
                </a:lnTo>
                <a:lnTo>
                  <a:pt x="475144" y="1423069"/>
                </a:lnTo>
                <a:lnTo>
                  <a:pt x="420433" y="1399910"/>
                </a:lnTo>
                <a:lnTo>
                  <a:pt x="368451" y="1372791"/>
                </a:lnTo>
                <a:lnTo>
                  <a:pt x="319329" y="1341945"/>
                </a:lnTo>
                <a:lnTo>
                  <a:pt x="273196" y="1307609"/>
                </a:lnTo>
                <a:lnTo>
                  <a:pt x="230182" y="1270014"/>
                </a:lnTo>
                <a:lnTo>
                  <a:pt x="190417" y="1229395"/>
                </a:lnTo>
                <a:lnTo>
                  <a:pt x="154030" y="1185987"/>
                </a:lnTo>
                <a:lnTo>
                  <a:pt x="121152" y="1140023"/>
                </a:lnTo>
                <a:lnTo>
                  <a:pt x="91911" y="1091737"/>
                </a:lnTo>
                <a:lnTo>
                  <a:pt x="66439" y="1041364"/>
                </a:lnTo>
                <a:lnTo>
                  <a:pt x="44865" y="989137"/>
                </a:lnTo>
                <a:lnTo>
                  <a:pt x="27317" y="935291"/>
                </a:lnTo>
                <a:lnTo>
                  <a:pt x="13928" y="880059"/>
                </a:lnTo>
                <a:lnTo>
                  <a:pt x="4825" y="823676"/>
                </a:lnTo>
                <a:lnTo>
                  <a:pt x="139" y="766375"/>
                </a:lnTo>
                <a:lnTo>
                  <a:pt x="0" y="708390"/>
                </a:lnTo>
                <a:lnTo>
                  <a:pt x="4537" y="649956"/>
                </a:lnTo>
                <a:lnTo>
                  <a:pt x="13880" y="591307"/>
                </a:lnTo>
                <a:lnTo>
                  <a:pt x="28159" y="532677"/>
                </a:lnTo>
                <a:close/>
              </a:path>
            </a:pathLst>
          </a:custGeom>
          <a:solidFill>
            <a:srgbClr val="FFFFFF"/>
          </a:solidFill>
        </p:spPr>
        <p:txBody>
          <a:bodyPr wrap="square" lIns="0" tIns="0" rIns="0" bIns="0" rtlCol="0">
            <a:noAutofit/>
          </a:bodyPr>
          <a:lstStyle/>
          <a:p>
            <a:endParaRPr/>
          </a:p>
        </p:txBody>
      </p:sp>
      <p:sp>
        <p:nvSpPr>
          <p:cNvPr id="65" name="object 65"/>
          <p:cNvSpPr/>
          <p:nvPr/>
        </p:nvSpPr>
        <p:spPr>
          <a:xfrm>
            <a:off x="1646884" y="904562"/>
            <a:ext cx="1486737" cy="1756577"/>
          </a:xfrm>
          <a:custGeom>
            <a:avLst/>
            <a:gdLst/>
            <a:ahLst/>
            <a:cxnLst/>
            <a:rect l="l" t="t" r="r" b="b"/>
            <a:pathLst>
              <a:path w="1486737" h="1756577">
                <a:moveTo>
                  <a:pt x="378543" y="92343"/>
                </a:moveTo>
                <a:lnTo>
                  <a:pt x="428933" y="66886"/>
                </a:lnTo>
                <a:lnTo>
                  <a:pt x="481178" y="45326"/>
                </a:lnTo>
                <a:lnTo>
                  <a:pt x="535043" y="27791"/>
                </a:lnTo>
                <a:lnTo>
                  <a:pt x="590295" y="14413"/>
                </a:lnTo>
                <a:lnTo>
                  <a:pt x="646699" y="5320"/>
                </a:lnTo>
                <a:lnTo>
                  <a:pt x="704022" y="642"/>
                </a:lnTo>
                <a:lnTo>
                  <a:pt x="732954" y="0"/>
                </a:lnTo>
                <a:lnTo>
                  <a:pt x="762029" y="509"/>
                </a:lnTo>
                <a:lnTo>
                  <a:pt x="820486" y="5051"/>
                </a:lnTo>
                <a:lnTo>
                  <a:pt x="879158" y="14397"/>
                </a:lnTo>
                <a:lnTo>
                  <a:pt x="937813" y="28678"/>
                </a:lnTo>
                <a:lnTo>
                  <a:pt x="995124" y="47643"/>
                </a:lnTo>
                <a:lnTo>
                  <a:pt x="1049836" y="70803"/>
                </a:lnTo>
                <a:lnTo>
                  <a:pt x="1101817" y="97922"/>
                </a:lnTo>
                <a:lnTo>
                  <a:pt x="1150939" y="128767"/>
                </a:lnTo>
                <a:lnTo>
                  <a:pt x="1197072" y="163104"/>
                </a:lnTo>
                <a:lnTo>
                  <a:pt x="1240086" y="200699"/>
                </a:lnTo>
                <a:lnTo>
                  <a:pt x="1279852" y="241317"/>
                </a:lnTo>
                <a:lnTo>
                  <a:pt x="1316238" y="284726"/>
                </a:lnTo>
                <a:lnTo>
                  <a:pt x="1349117" y="330689"/>
                </a:lnTo>
                <a:lnTo>
                  <a:pt x="1378357" y="378975"/>
                </a:lnTo>
                <a:lnTo>
                  <a:pt x="1403829" y="429348"/>
                </a:lnTo>
                <a:lnTo>
                  <a:pt x="1425404" y="481575"/>
                </a:lnTo>
                <a:lnTo>
                  <a:pt x="1442951" y="535422"/>
                </a:lnTo>
                <a:lnTo>
                  <a:pt x="1456341" y="590654"/>
                </a:lnTo>
                <a:lnTo>
                  <a:pt x="1465443" y="647037"/>
                </a:lnTo>
                <a:lnTo>
                  <a:pt x="1470129" y="704338"/>
                </a:lnTo>
                <a:lnTo>
                  <a:pt x="1470269" y="762322"/>
                </a:lnTo>
                <a:lnTo>
                  <a:pt x="1465732" y="820756"/>
                </a:lnTo>
                <a:lnTo>
                  <a:pt x="1456388" y="879405"/>
                </a:lnTo>
                <a:lnTo>
                  <a:pt x="1442109" y="938036"/>
                </a:lnTo>
                <a:lnTo>
                  <a:pt x="1373360" y="1177743"/>
                </a:lnTo>
                <a:lnTo>
                  <a:pt x="1468760" y="1349771"/>
                </a:lnTo>
                <a:lnTo>
                  <a:pt x="1474416" y="1361108"/>
                </a:lnTo>
                <a:lnTo>
                  <a:pt x="1478984" y="1372696"/>
                </a:lnTo>
                <a:lnTo>
                  <a:pt x="1482482" y="1384472"/>
                </a:lnTo>
                <a:lnTo>
                  <a:pt x="1484928" y="1396373"/>
                </a:lnTo>
                <a:lnTo>
                  <a:pt x="1486340" y="1408337"/>
                </a:lnTo>
                <a:lnTo>
                  <a:pt x="1486737" y="1420300"/>
                </a:lnTo>
                <a:lnTo>
                  <a:pt x="1486136" y="1432199"/>
                </a:lnTo>
                <a:lnTo>
                  <a:pt x="1484555" y="1443972"/>
                </a:lnTo>
                <a:lnTo>
                  <a:pt x="1482012" y="1455555"/>
                </a:lnTo>
                <a:lnTo>
                  <a:pt x="1478526" y="1466886"/>
                </a:lnTo>
                <a:lnTo>
                  <a:pt x="1474114" y="1477902"/>
                </a:lnTo>
                <a:lnTo>
                  <a:pt x="1468795" y="1488540"/>
                </a:lnTo>
                <a:lnTo>
                  <a:pt x="1462587" y="1498736"/>
                </a:lnTo>
                <a:lnTo>
                  <a:pt x="1455507" y="1508429"/>
                </a:lnTo>
                <a:lnTo>
                  <a:pt x="1447573" y="1517555"/>
                </a:lnTo>
                <a:lnTo>
                  <a:pt x="1438804" y="1526051"/>
                </a:lnTo>
                <a:lnTo>
                  <a:pt x="1429218" y="1533854"/>
                </a:lnTo>
                <a:lnTo>
                  <a:pt x="1418833" y="1540902"/>
                </a:lnTo>
                <a:lnTo>
                  <a:pt x="1240873" y="1639682"/>
                </a:lnTo>
                <a:lnTo>
                  <a:pt x="1239430" y="1644714"/>
                </a:lnTo>
                <a:lnTo>
                  <a:pt x="1234396" y="1643271"/>
                </a:lnTo>
                <a:lnTo>
                  <a:pt x="1062313" y="1738615"/>
                </a:lnTo>
                <a:lnTo>
                  <a:pt x="1050974" y="1744266"/>
                </a:lnTo>
                <a:lnTo>
                  <a:pt x="1039385" y="1748831"/>
                </a:lnTo>
                <a:lnTo>
                  <a:pt x="1027607" y="1752326"/>
                </a:lnTo>
                <a:lnTo>
                  <a:pt x="1015703" y="1754770"/>
                </a:lnTo>
                <a:lnTo>
                  <a:pt x="1003737" y="1756181"/>
                </a:lnTo>
                <a:lnTo>
                  <a:pt x="991772" y="1756577"/>
                </a:lnTo>
                <a:lnTo>
                  <a:pt x="979870" y="1755976"/>
                </a:lnTo>
                <a:lnTo>
                  <a:pt x="968095" y="1754396"/>
                </a:lnTo>
                <a:lnTo>
                  <a:pt x="956508" y="1751855"/>
                </a:lnTo>
                <a:lnTo>
                  <a:pt x="945174" y="1748372"/>
                </a:lnTo>
                <a:lnTo>
                  <a:pt x="934155" y="1743963"/>
                </a:lnTo>
                <a:lnTo>
                  <a:pt x="923513" y="1738647"/>
                </a:lnTo>
                <a:lnTo>
                  <a:pt x="913313" y="1732443"/>
                </a:lnTo>
                <a:lnTo>
                  <a:pt x="903616" y="1725368"/>
                </a:lnTo>
                <a:lnTo>
                  <a:pt x="894486" y="1717440"/>
                </a:lnTo>
                <a:lnTo>
                  <a:pt x="885985" y="1708677"/>
                </a:lnTo>
                <a:lnTo>
                  <a:pt x="878177" y="1699098"/>
                </a:lnTo>
                <a:lnTo>
                  <a:pt x="871125" y="1688720"/>
                </a:lnTo>
                <a:lnTo>
                  <a:pt x="772264" y="1510784"/>
                </a:lnTo>
                <a:lnTo>
                  <a:pt x="760055" y="1507284"/>
                </a:lnTo>
                <a:lnTo>
                  <a:pt x="747847" y="1503784"/>
                </a:lnTo>
                <a:lnTo>
                  <a:pt x="735639" y="1500284"/>
                </a:lnTo>
                <a:lnTo>
                  <a:pt x="723431" y="1496784"/>
                </a:lnTo>
                <a:lnTo>
                  <a:pt x="711223" y="1493284"/>
                </a:lnTo>
                <a:lnTo>
                  <a:pt x="699014" y="1489784"/>
                </a:lnTo>
                <a:lnTo>
                  <a:pt x="686806" y="1486285"/>
                </a:lnTo>
                <a:lnTo>
                  <a:pt x="674598" y="1482785"/>
                </a:lnTo>
                <a:lnTo>
                  <a:pt x="662390" y="1479285"/>
                </a:lnTo>
                <a:lnTo>
                  <a:pt x="650181" y="1475785"/>
                </a:lnTo>
                <a:lnTo>
                  <a:pt x="613557" y="1465285"/>
                </a:lnTo>
                <a:lnTo>
                  <a:pt x="576932" y="1454786"/>
                </a:lnTo>
                <a:lnTo>
                  <a:pt x="532455" y="1442035"/>
                </a:lnTo>
                <a:lnTo>
                  <a:pt x="475144" y="1423069"/>
                </a:lnTo>
                <a:lnTo>
                  <a:pt x="420433" y="1399910"/>
                </a:lnTo>
                <a:lnTo>
                  <a:pt x="368451" y="1372791"/>
                </a:lnTo>
                <a:lnTo>
                  <a:pt x="319329" y="1341945"/>
                </a:lnTo>
                <a:lnTo>
                  <a:pt x="273196" y="1307609"/>
                </a:lnTo>
                <a:lnTo>
                  <a:pt x="230182" y="1270014"/>
                </a:lnTo>
                <a:lnTo>
                  <a:pt x="190417" y="1229395"/>
                </a:lnTo>
                <a:lnTo>
                  <a:pt x="154030" y="1185987"/>
                </a:lnTo>
                <a:lnTo>
                  <a:pt x="121152" y="1140023"/>
                </a:lnTo>
                <a:lnTo>
                  <a:pt x="91911" y="1091737"/>
                </a:lnTo>
                <a:lnTo>
                  <a:pt x="66439" y="1041364"/>
                </a:lnTo>
                <a:lnTo>
                  <a:pt x="44865" y="989137"/>
                </a:lnTo>
                <a:lnTo>
                  <a:pt x="27317" y="935291"/>
                </a:lnTo>
                <a:lnTo>
                  <a:pt x="13928" y="880059"/>
                </a:lnTo>
                <a:lnTo>
                  <a:pt x="4825" y="823676"/>
                </a:lnTo>
                <a:lnTo>
                  <a:pt x="139" y="766375"/>
                </a:lnTo>
                <a:lnTo>
                  <a:pt x="0" y="708390"/>
                </a:lnTo>
                <a:lnTo>
                  <a:pt x="4537" y="649956"/>
                </a:lnTo>
                <a:lnTo>
                  <a:pt x="13880" y="591307"/>
                </a:lnTo>
                <a:lnTo>
                  <a:pt x="28159" y="532677"/>
                </a:lnTo>
                <a:lnTo>
                  <a:pt x="47126" y="475390"/>
                </a:lnTo>
                <a:lnTo>
                  <a:pt x="70288" y="420703"/>
                </a:lnTo>
                <a:lnTo>
                  <a:pt x="97412" y="368744"/>
                </a:lnTo>
                <a:lnTo>
                  <a:pt x="128263" y="319644"/>
                </a:lnTo>
                <a:lnTo>
                  <a:pt x="162609" y="273533"/>
                </a:lnTo>
                <a:lnTo>
                  <a:pt x="200213" y="230540"/>
                </a:lnTo>
                <a:lnTo>
                  <a:pt x="240843" y="190795"/>
                </a:lnTo>
                <a:lnTo>
                  <a:pt x="284264" y="154427"/>
                </a:lnTo>
                <a:lnTo>
                  <a:pt x="330242" y="121566"/>
                </a:lnTo>
                <a:lnTo>
                  <a:pt x="354117" y="106492"/>
                </a:lnTo>
                <a:lnTo>
                  <a:pt x="378543" y="92343"/>
                </a:lnTo>
                <a:close/>
              </a:path>
            </a:pathLst>
          </a:custGeom>
          <a:ln w="50800">
            <a:solidFill>
              <a:srgbClr val="E74C22"/>
            </a:solidFill>
          </a:ln>
        </p:spPr>
        <p:txBody>
          <a:bodyPr wrap="square" lIns="0" tIns="0" rIns="0" bIns="0" rtlCol="0">
            <a:noAutofit/>
          </a:bodyPr>
          <a:lstStyle/>
          <a:p>
            <a:endParaRPr/>
          </a:p>
        </p:txBody>
      </p:sp>
      <p:sp>
        <p:nvSpPr>
          <p:cNvPr id="66" name="object 66"/>
          <p:cNvSpPr/>
          <p:nvPr/>
        </p:nvSpPr>
        <p:spPr>
          <a:xfrm>
            <a:off x="2178614" y="1598499"/>
            <a:ext cx="821186" cy="1028353"/>
          </a:xfrm>
          <a:custGeom>
            <a:avLst/>
            <a:gdLst/>
            <a:ahLst/>
            <a:cxnLst/>
            <a:rect l="l" t="t" r="r" b="b"/>
            <a:pathLst>
              <a:path w="821186" h="1028353">
                <a:moveTo>
                  <a:pt x="483183" y="0"/>
                </a:moveTo>
                <a:lnTo>
                  <a:pt x="821186" y="894465"/>
                </a:lnTo>
                <a:lnTo>
                  <a:pt x="579595" y="1028353"/>
                </a:lnTo>
                <a:lnTo>
                  <a:pt x="0" y="267776"/>
                </a:lnTo>
                <a:lnTo>
                  <a:pt x="483183" y="0"/>
                </a:lnTo>
                <a:close/>
              </a:path>
            </a:pathLst>
          </a:custGeom>
          <a:solidFill>
            <a:srgbClr val="FFFFFF"/>
          </a:solidFill>
        </p:spPr>
        <p:txBody>
          <a:bodyPr wrap="square" lIns="0" tIns="0" rIns="0" bIns="0" rtlCol="0">
            <a:noAutofit/>
          </a:bodyPr>
          <a:lstStyle/>
          <a:p>
            <a:endParaRPr/>
          </a:p>
        </p:txBody>
      </p:sp>
      <p:sp>
        <p:nvSpPr>
          <p:cNvPr id="67" name="object 67"/>
          <p:cNvSpPr/>
          <p:nvPr/>
        </p:nvSpPr>
        <p:spPr>
          <a:xfrm>
            <a:off x="2178614" y="1598499"/>
            <a:ext cx="821186" cy="1028353"/>
          </a:xfrm>
          <a:custGeom>
            <a:avLst/>
            <a:gdLst/>
            <a:ahLst/>
            <a:cxnLst/>
            <a:rect l="l" t="t" r="r" b="b"/>
            <a:pathLst>
              <a:path w="821186" h="1028353">
                <a:moveTo>
                  <a:pt x="483183" y="0"/>
                </a:moveTo>
                <a:lnTo>
                  <a:pt x="821186" y="894465"/>
                </a:lnTo>
                <a:lnTo>
                  <a:pt x="579595" y="1028353"/>
                </a:lnTo>
                <a:lnTo>
                  <a:pt x="0" y="267776"/>
                </a:lnTo>
                <a:lnTo>
                  <a:pt x="483183" y="0"/>
                </a:lnTo>
                <a:close/>
              </a:path>
            </a:pathLst>
          </a:custGeom>
          <a:ln w="38100">
            <a:solidFill>
              <a:srgbClr val="E74C22"/>
            </a:solidFill>
          </a:ln>
        </p:spPr>
        <p:txBody>
          <a:bodyPr wrap="square" lIns="0" tIns="0" rIns="0" bIns="0" rtlCol="0">
            <a:noAutofit/>
          </a:bodyPr>
          <a:lstStyle/>
          <a:p>
            <a:endParaRPr/>
          </a:p>
        </p:txBody>
      </p:sp>
      <p:sp>
        <p:nvSpPr>
          <p:cNvPr id="68" name="object 68"/>
          <p:cNvSpPr/>
          <p:nvPr/>
        </p:nvSpPr>
        <p:spPr>
          <a:xfrm>
            <a:off x="2669730" y="442325"/>
            <a:ext cx="382670" cy="234762"/>
          </a:xfrm>
          <a:custGeom>
            <a:avLst/>
            <a:gdLst/>
            <a:ahLst/>
            <a:cxnLst/>
            <a:rect l="l" t="t" r="r" b="b"/>
            <a:pathLst>
              <a:path w="382670" h="234762">
                <a:moveTo>
                  <a:pt x="331005" y="232387"/>
                </a:moveTo>
                <a:lnTo>
                  <a:pt x="13072" y="141240"/>
                </a:lnTo>
                <a:lnTo>
                  <a:pt x="4789" y="138866"/>
                </a:lnTo>
                <a:lnTo>
                  <a:pt x="0" y="130226"/>
                </a:lnTo>
                <a:lnTo>
                  <a:pt x="2375" y="121943"/>
                </a:lnTo>
                <a:lnTo>
                  <a:pt x="33600" y="13072"/>
                </a:lnTo>
                <a:lnTo>
                  <a:pt x="35976" y="4789"/>
                </a:lnTo>
                <a:lnTo>
                  <a:pt x="44616" y="0"/>
                </a:lnTo>
                <a:lnTo>
                  <a:pt x="52899" y="2374"/>
                </a:lnTo>
                <a:lnTo>
                  <a:pt x="370832" y="93521"/>
                </a:lnTo>
                <a:lnTo>
                  <a:pt x="374810" y="94661"/>
                </a:lnTo>
                <a:lnTo>
                  <a:pt x="378172" y="97335"/>
                </a:lnTo>
                <a:lnTo>
                  <a:pt x="380178" y="100954"/>
                </a:lnTo>
                <a:lnTo>
                  <a:pt x="382184" y="104573"/>
                </a:lnTo>
                <a:lnTo>
                  <a:pt x="382670" y="108841"/>
                </a:lnTo>
                <a:lnTo>
                  <a:pt x="381529" y="112818"/>
                </a:lnTo>
                <a:lnTo>
                  <a:pt x="350304" y="221690"/>
                </a:lnTo>
                <a:lnTo>
                  <a:pt x="347929" y="229972"/>
                </a:lnTo>
                <a:lnTo>
                  <a:pt x="339288" y="234762"/>
                </a:lnTo>
                <a:lnTo>
                  <a:pt x="331005" y="232387"/>
                </a:lnTo>
                <a:close/>
              </a:path>
            </a:pathLst>
          </a:custGeom>
          <a:solidFill>
            <a:srgbClr val="E74C22"/>
          </a:solidFill>
        </p:spPr>
        <p:txBody>
          <a:bodyPr wrap="square" lIns="0" tIns="0" rIns="0" bIns="0" rtlCol="0">
            <a:noAutofit/>
          </a:bodyPr>
          <a:lstStyle/>
          <a:p>
            <a:endParaRPr/>
          </a:p>
        </p:txBody>
      </p:sp>
      <p:sp>
        <p:nvSpPr>
          <p:cNvPr id="69" name="object 69"/>
          <p:cNvSpPr/>
          <p:nvPr/>
        </p:nvSpPr>
        <p:spPr>
          <a:xfrm>
            <a:off x="1102468" y="1277282"/>
            <a:ext cx="233574" cy="383824"/>
          </a:xfrm>
          <a:custGeom>
            <a:avLst/>
            <a:gdLst/>
            <a:ahLst/>
            <a:cxnLst/>
            <a:rect l="l" t="t" r="r" b="b"/>
            <a:pathLst>
              <a:path w="233574" h="383824">
                <a:moveTo>
                  <a:pt x="486" y="339177"/>
                </a:moveTo>
                <a:lnTo>
                  <a:pt x="0" y="334908"/>
                </a:lnTo>
                <a:lnTo>
                  <a:pt x="1141" y="330930"/>
                </a:lnTo>
                <a:lnTo>
                  <a:pt x="92303" y="13074"/>
                </a:lnTo>
                <a:lnTo>
                  <a:pt x="94679" y="4790"/>
                </a:lnTo>
                <a:lnTo>
                  <a:pt x="103321" y="0"/>
                </a:lnTo>
                <a:lnTo>
                  <a:pt x="111606" y="2375"/>
                </a:lnTo>
                <a:lnTo>
                  <a:pt x="220499" y="33593"/>
                </a:lnTo>
                <a:lnTo>
                  <a:pt x="228784" y="35968"/>
                </a:lnTo>
                <a:lnTo>
                  <a:pt x="233574" y="44609"/>
                </a:lnTo>
                <a:lnTo>
                  <a:pt x="231198" y="52893"/>
                </a:lnTo>
                <a:lnTo>
                  <a:pt x="140035" y="370749"/>
                </a:lnTo>
                <a:lnTo>
                  <a:pt x="137659" y="379033"/>
                </a:lnTo>
                <a:lnTo>
                  <a:pt x="129017" y="383824"/>
                </a:lnTo>
                <a:lnTo>
                  <a:pt x="120732" y="381449"/>
                </a:lnTo>
                <a:lnTo>
                  <a:pt x="11839" y="350230"/>
                </a:lnTo>
                <a:lnTo>
                  <a:pt x="7861" y="349090"/>
                </a:lnTo>
                <a:lnTo>
                  <a:pt x="4498" y="346416"/>
                </a:lnTo>
                <a:lnTo>
                  <a:pt x="2492" y="342796"/>
                </a:lnTo>
                <a:lnTo>
                  <a:pt x="486" y="339177"/>
                </a:lnTo>
                <a:close/>
              </a:path>
            </a:pathLst>
          </a:custGeom>
          <a:solidFill>
            <a:srgbClr val="E74C22"/>
          </a:solidFill>
        </p:spPr>
        <p:txBody>
          <a:bodyPr wrap="square" lIns="0" tIns="0" rIns="0" bIns="0" rtlCol="0">
            <a:noAutofit/>
          </a:bodyPr>
          <a:lstStyle/>
          <a:p>
            <a:endParaRPr/>
          </a:p>
        </p:txBody>
      </p:sp>
      <p:sp>
        <p:nvSpPr>
          <p:cNvPr id="70" name="object 70"/>
          <p:cNvSpPr/>
          <p:nvPr/>
        </p:nvSpPr>
        <p:spPr>
          <a:xfrm>
            <a:off x="1723865" y="510041"/>
            <a:ext cx="290824" cy="376021"/>
          </a:xfrm>
          <a:custGeom>
            <a:avLst/>
            <a:gdLst/>
            <a:ahLst/>
            <a:cxnLst/>
            <a:rect l="l" t="t" r="r" b="b"/>
            <a:pathLst>
              <a:path w="290824" h="376021">
                <a:moveTo>
                  <a:pt x="1434" y="79459"/>
                </a:moveTo>
                <a:lnTo>
                  <a:pt x="0" y="67707"/>
                </a:lnTo>
                <a:lnTo>
                  <a:pt x="7115" y="58288"/>
                </a:lnTo>
                <a:lnTo>
                  <a:pt x="7582" y="58019"/>
                </a:lnTo>
                <a:lnTo>
                  <a:pt x="107728" y="2519"/>
                </a:lnTo>
                <a:lnTo>
                  <a:pt x="111387" y="491"/>
                </a:lnTo>
                <a:lnTo>
                  <a:pt x="115702" y="0"/>
                </a:lnTo>
                <a:lnTo>
                  <a:pt x="119723" y="1153"/>
                </a:lnTo>
                <a:lnTo>
                  <a:pt x="123745" y="2306"/>
                </a:lnTo>
                <a:lnTo>
                  <a:pt x="127143" y="5009"/>
                </a:lnTo>
                <a:lnTo>
                  <a:pt x="129172" y="8667"/>
                </a:lnTo>
                <a:lnTo>
                  <a:pt x="289390" y="297648"/>
                </a:lnTo>
                <a:lnTo>
                  <a:pt x="290824" y="309400"/>
                </a:lnTo>
                <a:lnTo>
                  <a:pt x="283709" y="318819"/>
                </a:lnTo>
                <a:lnTo>
                  <a:pt x="183096" y="374588"/>
                </a:lnTo>
                <a:lnTo>
                  <a:pt x="171343" y="376021"/>
                </a:lnTo>
                <a:lnTo>
                  <a:pt x="161922" y="368907"/>
                </a:lnTo>
                <a:lnTo>
                  <a:pt x="161652" y="368439"/>
                </a:lnTo>
                <a:lnTo>
                  <a:pt x="1434" y="79459"/>
                </a:lnTo>
                <a:close/>
              </a:path>
            </a:pathLst>
          </a:custGeom>
          <a:solidFill>
            <a:srgbClr val="E74C22"/>
          </a:solidFill>
        </p:spPr>
        <p:txBody>
          <a:bodyPr wrap="square" lIns="0" tIns="0" rIns="0" bIns="0" rtlCol="0">
            <a:noAutofit/>
          </a:bodyPr>
          <a:lstStyle/>
          <a:p>
            <a:endParaRPr/>
          </a:p>
        </p:txBody>
      </p:sp>
      <p:sp>
        <p:nvSpPr>
          <p:cNvPr id="71" name="object 71"/>
          <p:cNvSpPr/>
          <p:nvPr/>
        </p:nvSpPr>
        <p:spPr>
          <a:xfrm>
            <a:off x="3253692" y="906185"/>
            <a:ext cx="375367" cy="289430"/>
          </a:xfrm>
          <a:custGeom>
            <a:avLst/>
            <a:gdLst/>
            <a:ahLst/>
            <a:cxnLst/>
            <a:rect l="l" t="t" r="r" b="b"/>
            <a:pathLst>
              <a:path w="375367" h="289430">
                <a:moveTo>
                  <a:pt x="296741" y="1384"/>
                </a:moveTo>
                <a:lnTo>
                  <a:pt x="308490" y="0"/>
                </a:lnTo>
                <a:lnTo>
                  <a:pt x="317825" y="7239"/>
                </a:lnTo>
                <a:lnTo>
                  <a:pt x="317953" y="7466"/>
                </a:lnTo>
                <a:lnTo>
                  <a:pt x="372874" y="106524"/>
                </a:lnTo>
                <a:lnTo>
                  <a:pt x="374880" y="110143"/>
                </a:lnTo>
                <a:lnTo>
                  <a:pt x="375367" y="114410"/>
                </a:lnTo>
                <a:lnTo>
                  <a:pt x="374226" y="118388"/>
                </a:lnTo>
                <a:lnTo>
                  <a:pt x="373085" y="122365"/>
                </a:lnTo>
                <a:lnTo>
                  <a:pt x="370412" y="125726"/>
                </a:lnTo>
                <a:lnTo>
                  <a:pt x="366792" y="127732"/>
                </a:lnTo>
                <a:lnTo>
                  <a:pt x="77517" y="288046"/>
                </a:lnTo>
                <a:lnTo>
                  <a:pt x="65768" y="289430"/>
                </a:lnTo>
                <a:lnTo>
                  <a:pt x="56433" y="282190"/>
                </a:lnTo>
                <a:lnTo>
                  <a:pt x="56305" y="281964"/>
                </a:lnTo>
                <a:lnTo>
                  <a:pt x="1385" y="182906"/>
                </a:lnTo>
                <a:lnTo>
                  <a:pt x="0" y="171157"/>
                </a:lnTo>
                <a:lnTo>
                  <a:pt x="7241" y="161824"/>
                </a:lnTo>
                <a:lnTo>
                  <a:pt x="7466" y="161697"/>
                </a:lnTo>
                <a:lnTo>
                  <a:pt x="296741" y="1384"/>
                </a:lnTo>
                <a:close/>
              </a:path>
            </a:pathLst>
          </a:custGeom>
          <a:solidFill>
            <a:srgbClr val="E74C22"/>
          </a:solidFill>
        </p:spPr>
        <p:txBody>
          <a:bodyPr wrap="square" lIns="0" tIns="0" rIns="0" bIns="0" rtlCol="0">
            <a:noAutofit/>
          </a:bodyPr>
          <a:lstStyle/>
          <a:p>
            <a:endParaRPr/>
          </a:p>
        </p:txBody>
      </p:sp>
      <p:sp>
        <p:nvSpPr>
          <p:cNvPr id="72" name="object 72"/>
          <p:cNvSpPr/>
          <p:nvPr/>
        </p:nvSpPr>
        <p:spPr>
          <a:xfrm>
            <a:off x="1145699" y="1968804"/>
            <a:ext cx="374127" cy="290472"/>
          </a:xfrm>
          <a:custGeom>
            <a:avLst/>
            <a:gdLst/>
            <a:ahLst/>
            <a:cxnLst/>
            <a:rect l="l" t="t" r="r" b="b"/>
            <a:pathLst>
              <a:path w="374127" h="290472">
                <a:moveTo>
                  <a:pt x="7400" y="161631"/>
                </a:moveTo>
                <a:lnTo>
                  <a:pt x="296675" y="1317"/>
                </a:lnTo>
                <a:lnTo>
                  <a:pt x="296904" y="1192"/>
                </a:lnTo>
                <a:lnTo>
                  <a:pt x="308657" y="0"/>
                </a:lnTo>
                <a:lnTo>
                  <a:pt x="317887" y="7400"/>
                </a:lnTo>
                <a:lnTo>
                  <a:pt x="372808" y="106458"/>
                </a:lnTo>
                <a:lnTo>
                  <a:pt x="374127" y="118437"/>
                </a:lnTo>
                <a:lnTo>
                  <a:pt x="366726" y="127667"/>
                </a:lnTo>
                <a:lnTo>
                  <a:pt x="77452" y="287980"/>
                </a:lnTo>
                <a:lnTo>
                  <a:pt x="73832" y="289986"/>
                </a:lnTo>
                <a:lnTo>
                  <a:pt x="69564" y="290472"/>
                </a:lnTo>
                <a:lnTo>
                  <a:pt x="65586" y="289332"/>
                </a:lnTo>
                <a:lnTo>
                  <a:pt x="61608" y="288191"/>
                </a:lnTo>
                <a:lnTo>
                  <a:pt x="58246" y="285517"/>
                </a:lnTo>
                <a:lnTo>
                  <a:pt x="56239" y="281898"/>
                </a:lnTo>
                <a:lnTo>
                  <a:pt x="1319" y="182840"/>
                </a:lnTo>
                <a:lnTo>
                  <a:pt x="1195" y="182613"/>
                </a:lnTo>
                <a:lnTo>
                  <a:pt x="0" y="170860"/>
                </a:lnTo>
                <a:lnTo>
                  <a:pt x="7400" y="161631"/>
                </a:lnTo>
                <a:close/>
              </a:path>
            </a:pathLst>
          </a:custGeom>
          <a:solidFill>
            <a:srgbClr val="E74C22"/>
          </a:solidFill>
        </p:spPr>
        <p:txBody>
          <a:bodyPr wrap="square" lIns="0" tIns="0" rIns="0" bIns="0" rtlCol="0">
            <a:noAutofit/>
          </a:bodyPr>
          <a:lstStyle/>
          <a:p>
            <a:endParaRPr/>
          </a:p>
        </p:txBody>
      </p:sp>
      <p:sp>
        <p:nvSpPr>
          <p:cNvPr id="73" name="object 73"/>
          <p:cNvSpPr/>
          <p:nvPr/>
        </p:nvSpPr>
        <p:spPr>
          <a:xfrm>
            <a:off x="2613152" y="2438499"/>
            <a:ext cx="706822" cy="469989"/>
          </a:xfrm>
          <a:custGeom>
            <a:avLst/>
            <a:gdLst/>
            <a:ahLst/>
            <a:cxnLst/>
            <a:rect l="l" t="t" r="r" b="b"/>
            <a:pathLst>
              <a:path w="706822" h="469989">
                <a:moveTo>
                  <a:pt x="630923" y="2355"/>
                </a:moveTo>
                <a:lnTo>
                  <a:pt x="634344" y="459"/>
                </a:lnTo>
                <a:lnTo>
                  <a:pt x="638378" y="0"/>
                </a:lnTo>
                <a:lnTo>
                  <a:pt x="642137" y="1078"/>
                </a:lnTo>
                <a:lnTo>
                  <a:pt x="645897" y="2156"/>
                </a:lnTo>
                <a:lnTo>
                  <a:pt x="649074" y="4683"/>
                </a:lnTo>
                <a:lnTo>
                  <a:pt x="650970" y="8103"/>
                </a:lnTo>
                <a:lnTo>
                  <a:pt x="702873" y="101719"/>
                </a:lnTo>
                <a:lnTo>
                  <a:pt x="706822" y="108841"/>
                </a:lnTo>
                <a:lnTo>
                  <a:pt x="704249" y="117815"/>
                </a:lnTo>
                <a:lnTo>
                  <a:pt x="697126" y="121762"/>
                </a:lnTo>
                <a:lnTo>
                  <a:pt x="75898" y="466041"/>
                </a:lnTo>
                <a:lnTo>
                  <a:pt x="68776" y="469989"/>
                </a:lnTo>
                <a:lnTo>
                  <a:pt x="59800" y="467415"/>
                </a:lnTo>
                <a:lnTo>
                  <a:pt x="55851" y="460293"/>
                </a:lnTo>
                <a:lnTo>
                  <a:pt x="3948" y="366678"/>
                </a:lnTo>
                <a:lnTo>
                  <a:pt x="0" y="359555"/>
                </a:lnTo>
                <a:lnTo>
                  <a:pt x="2573" y="350581"/>
                </a:lnTo>
                <a:lnTo>
                  <a:pt x="9696" y="346634"/>
                </a:lnTo>
                <a:lnTo>
                  <a:pt x="630923" y="2355"/>
                </a:lnTo>
                <a:close/>
              </a:path>
            </a:pathLst>
          </a:custGeom>
          <a:solidFill>
            <a:srgbClr val="E74C22"/>
          </a:solidFill>
        </p:spPr>
        <p:txBody>
          <a:bodyPr wrap="square" lIns="0" tIns="0" rIns="0" bIns="0" rtlCol="0">
            <a:noAutofit/>
          </a:bodyPr>
          <a:lstStyle/>
          <a:p>
            <a:endParaRPr/>
          </a:p>
        </p:txBody>
      </p:sp>
      <p:sp>
        <p:nvSpPr>
          <p:cNvPr id="74" name="object 74"/>
          <p:cNvSpPr/>
          <p:nvPr/>
        </p:nvSpPr>
        <p:spPr>
          <a:xfrm>
            <a:off x="2212625" y="1682353"/>
            <a:ext cx="177733" cy="227428"/>
          </a:xfrm>
          <a:custGeom>
            <a:avLst/>
            <a:gdLst/>
            <a:ahLst/>
            <a:cxnLst/>
            <a:rect l="l" t="t" r="r" b="b"/>
            <a:pathLst>
              <a:path w="177733" h="227428">
                <a:moveTo>
                  <a:pt x="2525" y="47502"/>
                </a:moveTo>
                <a:lnTo>
                  <a:pt x="0" y="42948"/>
                </a:lnTo>
                <a:lnTo>
                  <a:pt x="1645" y="37210"/>
                </a:lnTo>
                <a:lnTo>
                  <a:pt x="6200" y="34685"/>
                </a:lnTo>
                <a:lnTo>
                  <a:pt x="66071" y="1506"/>
                </a:lnTo>
                <a:lnTo>
                  <a:pt x="68258" y="293"/>
                </a:lnTo>
                <a:lnTo>
                  <a:pt x="70837" y="0"/>
                </a:lnTo>
                <a:lnTo>
                  <a:pt x="73241" y="689"/>
                </a:lnTo>
                <a:lnTo>
                  <a:pt x="75646" y="1378"/>
                </a:lnTo>
                <a:lnTo>
                  <a:pt x="77678" y="2994"/>
                </a:lnTo>
                <a:lnTo>
                  <a:pt x="78890" y="5182"/>
                </a:lnTo>
                <a:lnTo>
                  <a:pt x="175208" y="178906"/>
                </a:lnTo>
                <a:lnTo>
                  <a:pt x="177733" y="183461"/>
                </a:lnTo>
                <a:lnTo>
                  <a:pt x="176087" y="189199"/>
                </a:lnTo>
                <a:lnTo>
                  <a:pt x="171532" y="191724"/>
                </a:lnTo>
                <a:lnTo>
                  <a:pt x="111662" y="224903"/>
                </a:lnTo>
                <a:lnTo>
                  <a:pt x="107107" y="227428"/>
                </a:lnTo>
                <a:lnTo>
                  <a:pt x="101367" y="225782"/>
                </a:lnTo>
                <a:lnTo>
                  <a:pt x="98842" y="221227"/>
                </a:lnTo>
                <a:lnTo>
                  <a:pt x="2525" y="47502"/>
                </a:lnTo>
                <a:close/>
              </a:path>
            </a:pathLst>
          </a:custGeom>
          <a:solidFill>
            <a:srgbClr val="E74C22"/>
          </a:solidFill>
        </p:spPr>
        <p:txBody>
          <a:bodyPr wrap="square" lIns="0" tIns="0" rIns="0" bIns="0" rtlCol="0">
            <a:noAutofit/>
          </a:bodyPr>
          <a:lstStyle/>
          <a:p>
            <a:endParaRPr/>
          </a:p>
        </p:txBody>
      </p:sp>
      <p:sp>
        <p:nvSpPr>
          <p:cNvPr id="75" name="object 75"/>
          <p:cNvSpPr/>
          <p:nvPr/>
        </p:nvSpPr>
        <p:spPr>
          <a:xfrm>
            <a:off x="2344753" y="1608693"/>
            <a:ext cx="177733" cy="227429"/>
          </a:xfrm>
          <a:custGeom>
            <a:avLst/>
            <a:gdLst/>
            <a:ahLst/>
            <a:cxnLst/>
            <a:rect l="l" t="t" r="r" b="b"/>
            <a:pathLst>
              <a:path w="177733" h="227429">
                <a:moveTo>
                  <a:pt x="2525" y="47502"/>
                </a:moveTo>
                <a:lnTo>
                  <a:pt x="0" y="42948"/>
                </a:lnTo>
                <a:lnTo>
                  <a:pt x="1645" y="37209"/>
                </a:lnTo>
                <a:lnTo>
                  <a:pt x="6200" y="34685"/>
                </a:lnTo>
                <a:lnTo>
                  <a:pt x="66070" y="1505"/>
                </a:lnTo>
                <a:lnTo>
                  <a:pt x="68258" y="293"/>
                </a:lnTo>
                <a:lnTo>
                  <a:pt x="75646" y="1378"/>
                </a:lnTo>
                <a:lnTo>
                  <a:pt x="175208" y="178907"/>
                </a:lnTo>
                <a:lnTo>
                  <a:pt x="177733" y="183462"/>
                </a:lnTo>
                <a:lnTo>
                  <a:pt x="176088" y="189200"/>
                </a:lnTo>
                <a:lnTo>
                  <a:pt x="171533" y="191724"/>
                </a:lnTo>
                <a:lnTo>
                  <a:pt x="111662" y="224904"/>
                </a:lnTo>
                <a:lnTo>
                  <a:pt x="107108" y="227429"/>
                </a:lnTo>
                <a:lnTo>
                  <a:pt x="101368" y="225783"/>
                </a:lnTo>
                <a:lnTo>
                  <a:pt x="98843" y="221228"/>
                </a:lnTo>
                <a:lnTo>
                  <a:pt x="2525" y="47502"/>
                </a:lnTo>
                <a:close/>
              </a:path>
            </a:pathLst>
          </a:custGeom>
          <a:solidFill>
            <a:srgbClr val="E74C22"/>
          </a:solidFill>
        </p:spPr>
        <p:txBody>
          <a:bodyPr wrap="square" lIns="0" tIns="0" rIns="0" bIns="0" rtlCol="0">
            <a:noAutofit/>
          </a:bodyPr>
          <a:lstStyle/>
          <a:p>
            <a:endParaRPr/>
          </a:p>
        </p:txBody>
      </p:sp>
      <p:sp>
        <p:nvSpPr>
          <p:cNvPr id="76" name="object 76"/>
          <p:cNvSpPr/>
          <p:nvPr/>
        </p:nvSpPr>
        <p:spPr>
          <a:xfrm>
            <a:off x="2475319" y="1536648"/>
            <a:ext cx="177732" cy="227428"/>
          </a:xfrm>
          <a:custGeom>
            <a:avLst/>
            <a:gdLst/>
            <a:ahLst/>
            <a:cxnLst/>
            <a:rect l="l" t="t" r="r" b="b"/>
            <a:pathLst>
              <a:path w="177732" h="227428">
                <a:moveTo>
                  <a:pt x="2525" y="47502"/>
                </a:moveTo>
                <a:lnTo>
                  <a:pt x="0" y="42947"/>
                </a:lnTo>
                <a:lnTo>
                  <a:pt x="1645" y="37209"/>
                </a:lnTo>
                <a:lnTo>
                  <a:pt x="6200" y="34685"/>
                </a:lnTo>
                <a:lnTo>
                  <a:pt x="66070" y="1505"/>
                </a:lnTo>
                <a:lnTo>
                  <a:pt x="68257" y="293"/>
                </a:lnTo>
                <a:lnTo>
                  <a:pt x="70836" y="0"/>
                </a:lnTo>
                <a:lnTo>
                  <a:pt x="73240" y="689"/>
                </a:lnTo>
                <a:lnTo>
                  <a:pt x="75645" y="1378"/>
                </a:lnTo>
                <a:lnTo>
                  <a:pt x="77676" y="2994"/>
                </a:lnTo>
                <a:lnTo>
                  <a:pt x="78889" y="5181"/>
                </a:lnTo>
                <a:lnTo>
                  <a:pt x="175207" y="178907"/>
                </a:lnTo>
                <a:lnTo>
                  <a:pt x="177732" y="183462"/>
                </a:lnTo>
                <a:lnTo>
                  <a:pt x="176087" y="189200"/>
                </a:lnTo>
                <a:lnTo>
                  <a:pt x="171532" y="191724"/>
                </a:lnTo>
                <a:lnTo>
                  <a:pt x="111662" y="224904"/>
                </a:lnTo>
                <a:lnTo>
                  <a:pt x="107107" y="227428"/>
                </a:lnTo>
                <a:lnTo>
                  <a:pt x="101368" y="225782"/>
                </a:lnTo>
                <a:lnTo>
                  <a:pt x="98843" y="221228"/>
                </a:lnTo>
                <a:lnTo>
                  <a:pt x="2525" y="47502"/>
                </a:lnTo>
                <a:close/>
              </a:path>
            </a:pathLst>
          </a:custGeom>
          <a:solidFill>
            <a:srgbClr val="E74C22"/>
          </a:solidFill>
        </p:spPr>
        <p:txBody>
          <a:bodyPr wrap="square" lIns="0" tIns="0" rIns="0" bIns="0" rtlCol="0">
            <a:noAutofit/>
          </a:bodyPr>
          <a:lstStyle/>
          <a:p>
            <a:endParaRPr/>
          </a:p>
        </p:txBody>
      </p:sp>
      <p:sp>
        <p:nvSpPr>
          <p:cNvPr id="77" name="object 77"/>
          <p:cNvSpPr/>
          <p:nvPr/>
        </p:nvSpPr>
        <p:spPr>
          <a:xfrm>
            <a:off x="4395787" y="-12700"/>
            <a:ext cx="995362" cy="708025"/>
          </a:xfrm>
          <a:custGeom>
            <a:avLst/>
            <a:gdLst/>
            <a:ahLst/>
            <a:cxnLst/>
            <a:rect l="l" t="t" r="r" b="b"/>
            <a:pathLst>
              <a:path w="995362" h="708025">
                <a:moveTo>
                  <a:pt x="995362" y="12700"/>
                </a:moveTo>
                <a:lnTo>
                  <a:pt x="0" y="12700"/>
                </a:lnTo>
                <a:lnTo>
                  <a:pt x="0" y="708025"/>
                </a:lnTo>
                <a:lnTo>
                  <a:pt x="995362" y="708025"/>
                </a:lnTo>
                <a:lnTo>
                  <a:pt x="995362" y="12700"/>
                </a:lnTo>
                <a:close/>
              </a:path>
            </a:pathLst>
          </a:custGeom>
          <a:solidFill>
            <a:srgbClr val="000000">
              <a:alpha val="0"/>
            </a:srgbClr>
          </a:solidFill>
        </p:spPr>
        <p:txBody>
          <a:bodyPr wrap="square" lIns="0" tIns="0" rIns="0" bIns="0" rtlCol="0">
            <a:noAutofit/>
          </a:bodyPr>
          <a:lstStyle/>
          <a:p>
            <a:endParaRPr/>
          </a:p>
        </p:txBody>
      </p:sp>
      <p:sp>
        <p:nvSpPr>
          <p:cNvPr id="47" name="object 47"/>
          <p:cNvSpPr/>
          <p:nvPr/>
        </p:nvSpPr>
        <p:spPr>
          <a:xfrm>
            <a:off x="5391150" y="0"/>
            <a:ext cx="6800849" cy="6858000"/>
          </a:xfrm>
          <a:custGeom>
            <a:avLst/>
            <a:gdLst/>
            <a:ahLst/>
            <a:cxnLst/>
            <a:rect l="l" t="t" r="r" b="b"/>
            <a:pathLst>
              <a:path w="6800849" h="6858000">
                <a:moveTo>
                  <a:pt x="6800849" y="0"/>
                </a:moveTo>
                <a:lnTo>
                  <a:pt x="0" y="0"/>
                </a:lnTo>
                <a:lnTo>
                  <a:pt x="0" y="6858000"/>
                </a:lnTo>
                <a:lnTo>
                  <a:pt x="6800849" y="6858000"/>
                </a:lnTo>
                <a:lnTo>
                  <a:pt x="6800849" y="0"/>
                </a:lnTo>
                <a:close/>
              </a:path>
            </a:pathLst>
          </a:custGeom>
          <a:solidFill>
            <a:schemeClr val="bg1"/>
          </a:solidFill>
        </p:spPr>
        <p:txBody>
          <a:bodyPr wrap="square" lIns="0" tIns="0" rIns="0" bIns="0" rtlCol="0">
            <a:noAutofit/>
          </a:bodyPr>
          <a:lstStyle/>
          <a:p>
            <a:endParaRPr/>
          </a:p>
        </p:txBody>
      </p:sp>
      <p:sp>
        <p:nvSpPr>
          <p:cNvPr id="46" name="object 46"/>
          <p:cNvSpPr txBox="1"/>
          <p:nvPr/>
        </p:nvSpPr>
        <p:spPr>
          <a:xfrm>
            <a:off x="4735551" y="101666"/>
            <a:ext cx="391668" cy="533400"/>
          </a:xfrm>
          <a:prstGeom prst="rect">
            <a:avLst/>
          </a:prstGeom>
        </p:spPr>
        <p:txBody>
          <a:bodyPr wrap="square" lIns="0" tIns="26066" rIns="0" bIns="0" rtlCol="0">
            <a:noAutofit/>
          </a:bodyPr>
          <a:lstStyle/>
          <a:p>
            <a:pPr marL="12700">
              <a:lnSpc>
                <a:spcPts val="4105"/>
              </a:lnSpc>
            </a:pPr>
            <a:r>
              <a:rPr sz="4000" b="1" spc="279" dirty="0" smtClean="0">
                <a:solidFill>
                  <a:srgbClr val="FFFFFF"/>
                </a:solidFill>
                <a:latin typeface="Times New Roman"/>
                <a:cs typeface="Times New Roman"/>
              </a:rPr>
              <a:t>4</a:t>
            </a:r>
            <a:endParaRPr sz="4000" dirty="0">
              <a:latin typeface="Times New Roman"/>
              <a:cs typeface="Times New Roman"/>
            </a:endParaRPr>
          </a:p>
        </p:txBody>
      </p:sp>
      <p:sp>
        <p:nvSpPr>
          <p:cNvPr id="45" name="object 45"/>
          <p:cNvSpPr txBox="1"/>
          <p:nvPr/>
        </p:nvSpPr>
        <p:spPr>
          <a:xfrm>
            <a:off x="5437187" y="231038"/>
            <a:ext cx="4012811" cy="380999"/>
          </a:xfrm>
          <a:prstGeom prst="rect">
            <a:avLst/>
          </a:prstGeom>
        </p:spPr>
        <p:txBody>
          <a:bodyPr wrap="square" lIns="0" tIns="17811" rIns="0" bIns="0" rtlCol="0">
            <a:noAutofit/>
          </a:bodyPr>
          <a:lstStyle/>
          <a:p>
            <a:pPr marL="12700">
              <a:lnSpc>
                <a:spcPts val="2805"/>
              </a:lnSpc>
            </a:pPr>
            <a:r>
              <a:rPr sz="2800" spc="-172" dirty="0" smtClean="0">
                <a:solidFill>
                  <a:srgbClr val="933E00"/>
                </a:solidFill>
                <a:latin typeface="Times New Roman"/>
                <a:cs typeface="Times New Roman"/>
              </a:rPr>
              <a:t>Cara penggunaan </a:t>
            </a:r>
            <a:r>
              <a:rPr sz="2800" spc="-172" dirty="0" smtClean="0">
                <a:latin typeface="Times New Roman"/>
                <a:cs typeface="Times New Roman"/>
              </a:rPr>
              <a:t>perangkat ajar</a:t>
            </a:r>
            <a:endParaRPr sz="2800">
              <a:latin typeface="Times New Roman"/>
              <a:cs typeface="Times New Roman"/>
            </a:endParaRPr>
          </a:p>
        </p:txBody>
      </p:sp>
      <p:sp>
        <p:nvSpPr>
          <p:cNvPr id="44" name="object 44"/>
          <p:cNvSpPr txBox="1"/>
          <p:nvPr/>
        </p:nvSpPr>
        <p:spPr>
          <a:xfrm>
            <a:off x="6011862" y="883956"/>
            <a:ext cx="1384960" cy="304800"/>
          </a:xfrm>
          <a:prstGeom prst="rect">
            <a:avLst/>
          </a:prstGeom>
        </p:spPr>
        <p:txBody>
          <a:bodyPr wrap="square" lIns="0" tIns="14636" rIns="0" bIns="0" rtlCol="0">
            <a:noAutofit/>
          </a:bodyPr>
          <a:lstStyle/>
          <a:p>
            <a:pPr marL="12700">
              <a:lnSpc>
                <a:spcPts val="2305"/>
              </a:lnSpc>
            </a:pPr>
            <a:r>
              <a:rPr sz="2200" spc="175" dirty="0" smtClean="0">
                <a:latin typeface="Times New Roman"/>
                <a:cs typeface="Times New Roman"/>
              </a:rPr>
              <a:t>Perangkat</a:t>
            </a:r>
            <a:endParaRPr sz="2200">
              <a:latin typeface="Times New Roman"/>
              <a:cs typeface="Times New Roman"/>
            </a:endParaRPr>
          </a:p>
        </p:txBody>
      </p:sp>
      <p:sp>
        <p:nvSpPr>
          <p:cNvPr id="43" name="object 43"/>
          <p:cNvSpPr txBox="1"/>
          <p:nvPr/>
        </p:nvSpPr>
        <p:spPr>
          <a:xfrm>
            <a:off x="7717599" y="883956"/>
            <a:ext cx="561848" cy="304800"/>
          </a:xfrm>
          <a:prstGeom prst="rect">
            <a:avLst/>
          </a:prstGeom>
        </p:spPr>
        <p:txBody>
          <a:bodyPr wrap="square" lIns="0" tIns="14636" rIns="0" bIns="0" rtlCol="0">
            <a:noAutofit/>
          </a:bodyPr>
          <a:lstStyle/>
          <a:p>
            <a:pPr marL="12700">
              <a:lnSpc>
                <a:spcPts val="2305"/>
              </a:lnSpc>
            </a:pPr>
            <a:r>
              <a:rPr sz="2200" spc="147" dirty="0" smtClean="0">
                <a:latin typeface="Times New Roman"/>
                <a:cs typeface="Times New Roman"/>
              </a:rPr>
              <a:t>ajar</a:t>
            </a:r>
            <a:endParaRPr sz="2200">
              <a:latin typeface="Times New Roman"/>
              <a:cs typeface="Times New Roman"/>
            </a:endParaRPr>
          </a:p>
        </p:txBody>
      </p:sp>
      <p:sp>
        <p:nvSpPr>
          <p:cNvPr id="42" name="object 42"/>
          <p:cNvSpPr txBox="1"/>
          <p:nvPr/>
        </p:nvSpPr>
        <p:spPr>
          <a:xfrm>
            <a:off x="8600223" y="883956"/>
            <a:ext cx="1010847" cy="304800"/>
          </a:xfrm>
          <a:prstGeom prst="rect">
            <a:avLst/>
          </a:prstGeom>
        </p:spPr>
        <p:txBody>
          <a:bodyPr wrap="square" lIns="0" tIns="14636" rIns="0" bIns="0" rtlCol="0">
            <a:noAutofit/>
          </a:bodyPr>
          <a:lstStyle/>
          <a:p>
            <a:pPr marL="12700">
              <a:lnSpc>
                <a:spcPts val="2305"/>
              </a:lnSpc>
            </a:pPr>
            <a:r>
              <a:rPr sz="2200" spc="33" dirty="0" smtClean="0">
                <a:latin typeface="Times New Roman"/>
                <a:cs typeface="Times New Roman"/>
              </a:rPr>
              <a:t>(</a:t>
            </a:r>
            <a:r>
              <a:rPr sz="2200" i="1" spc="33" dirty="0" smtClean="0">
                <a:latin typeface="Times New Roman"/>
                <a:cs typeface="Times New Roman"/>
              </a:rPr>
              <a:t>toolkit</a:t>
            </a:r>
            <a:r>
              <a:rPr sz="2200" spc="33" dirty="0" smtClean="0">
                <a:latin typeface="Times New Roman"/>
                <a:cs typeface="Times New Roman"/>
              </a:rPr>
              <a:t>)</a:t>
            </a:r>
            <a:endParaRPr sz="2200">
              <a:latin typeface="Times New Roman"/>
              <a:cs typeface="Times New Roman"/>
            </a:endParaRPr>
          </a:p>
        </p:txBody>
      </p:sp>
      <p:sp>
        <p:nvSpPr>
          <p:cNvPr id="41" name="object 41"/>
          <p:cNvSpPr txBox="1"/>
          <p:nvPr/>
        </p:nvSpPr>
        <p:spPr>
          <a:xfrm>
            <a:off x="9931848" y="883956"/>
            <a:ext cx="379399" cy="304800"/>
          </a:xfrm>
          <a:prstGeom prst="rect">
            <a:avLst/>
          </a:prstGeom>
        </p:spPr>
        <p:txBody>
          <a:bodyPr wrap="square" lIns="0" tIns="14636" rIns="0" bIns="0" rtlCol="0">
            <a:noAutofit/>
          </a:bodyPr>
          <a:lstStyle/>
          <a:p>
            <a:pPr marL="12700">
              <a:lnSpc>
                <a:spcPts val="2305"/>
              </a:lnSpc>
            </a:pPr>
            <a:r>
              <a:rPr sz="2200" spc="37" dirty="0" smtClean="0">
                <a:latin typeface="Times New Roman"/>
                <a:cs typeface="Times New Roman"/>
              </a:rPr>
              <a:t>ini</a:t>
            </a:r>
            <a:endParaRPr sz="2200">
              <a:latin typeface="Times New Roman"/>
              <a:cs typeface="Times New Roman"/>
            </a:endParaRPr>
          </a:p>
        </p:txBody>
      </p:sp>
      <p:sp>
        <p:nvSpPr>
          <p:cNvPr id="40" name="object 40"/>
          <p:cNvSpPr txBox="1"/>
          <p:nvPr/>
        </p:nvSpPr>
        <p:spPr>
          <a:xfrm>
            <a:off x="10632024" y="883956"/>
            <a:ext cx="1360373" cy="304800"/>
          </a:xfrm>
          <a:prstGeom prst="rect">
            <a:avLst/>
          </a:prstGeom>
        </p:spPr>
        <p:txBody>
          <a:bodyPr wrap="square" lIns="0" tIns="14636" rIns="0" bIns="0" rtlCol="0">
            <a:noAutofit/>
          </a:bodyPr>
          <a:lstStyle/>
          <a:p>
            <a:pPr marL="12700">
              <a:lnSpc>
                <a:spcPts val="2305"/>
              </a:lnSpc>
            </a:pPr>
            <a:r>
              <a:rPr sz="2200" spc="162" dirty="0" smtClean="0">
                <a:latin typeface="Times New Roman"/>
                <a:cs typeface="Times New Roman"/>
              </a:rPr>
              <a:t>dirancang</a:t>
            </a:r>
            <a:endParaRPr sz="2200">
              <a:latin typeface="Times New Roman"/>
              <a:cs typeface="Times New Roman"/>
            </a:endParaRPr>
          </a:p>
        </p:txBody>
      </p:sp>
      <p:sp>
        <p:nvSpPr>
          <p:cNvPr id="39" name="object 39"/>
          <p:cNvSpPr txBox="1"/>
          <p:nvPr/>
        </p:nvSpPr>
        <p:spPr>
          <a:xfrm>
            <a:off x="5554662" y="1279587"/>
            <a:ext cx="2474476" cy="1096060"/>
          </a:xfrm>
          <a:prstGeom prst="rect">
            <a:avLst/>
          </a:prstGeom>
        </p:spPr>
        <p:txBody>
          <a:bodyPr wrap="square" lIns="0" tIns="14636" rIns="0" bIns="0" rtlCol="0">
            <a:noAutofit/>
          </a:bodyPr>
          <a:lstStyle/>
          <a:p>
            <a:pPr marL="12700" marR="12988">
              <a:lnSpc>
                <a:spcPts val="2305"/>
              </a:lnSpc>
            </a:pPr>
            <a:r>
              <a:rPr sz="2200" spc="237" dirty="0" smtClean="0">
                <a:latin typeface="Times New Roman"/>
                <a:cs typeface="Times New Roman"/>
              </a:rPr>
              <a:t>sedemikian  rupa</a:t>
            </a:r>
            <a:endParaRPr sz="2200" dirty="0">
              <a:latin typeface="Times New Roman"/>
              <a:cs typeface="Times New Roman"/>
            </a:endParaRPr>
          </a:p>
          <a:p>
            <a:pPr marL="12700">
              <a:lnSpc>
                <a:spcPct val="95825"/>
              </a:lnSpc>
              <a:spcBef>
                <a:spcPts val="470"/>
              </a:spcBef>
            </a:pPr>
            <a:r>
              <a:rPr sz="2200" spc="195" dirty="0" smtClean="0">
                <a:latin typeface="Times New Roman"/>
                <a:cs typeface="Times New Roman"/>
              </a:rPr>
              <a:t>kepada guru SMK</a:t>
            </a:r>
            <a:endParaRPr sz="2200" dirty="0">
              <a:latin typeface="Times New Roman"/>
              <a:cs typeface="Times New Roman"/>
            </a:endParaRPr>
          </a:p>
          <a:p>
            <a:pPr marL="12700" marR="27516">
              <a:lnSpc>
                <a:spcPct val="95825"/>
              </a:lnSpc>
              <a:spcBef>
                <a:spcPts val="585"/>
              </a:spcBef>
            </a:pPr>
            <a:r>
              <a:rPr sz="2200" spc="213" dirty="0" smtClean="0">
                <a:latin typeface="Times New Roman"/>
                <a:cs typeface="Times New Roman"/>
              </a:rPr>
              <a:t>tema kebekerjaan</a:t>
            </a:r>
            <a:endParaRPr sz="2200" dirty="0">
              <a:latin typeface="Times New Roman"/>
              <a:cs typeface="Times New Roman"/>
            </a:endParaRPr>
          </a:p>
        </p:txBody>
      </p:sp>
      <p:sp>
        <p:nvSpPr>
          <p:cNvPr id="38" name="object 38"/>
          <p:cNvSpPr txBox="1"/>
          <p:nvPr/>
        </p:nvSpPr>
        <p:spPr>
          <a:xfrm>
            <a:off x="8242490" y="1279587"/>
            <a:ext cx="827278" cy="304800"/>
          </a:xfrm>
          <a:prstGeom prst="rect">
            <a:avLst/>
          </a:prstGeom>
        </p:spPr>
        <p:txBody>
          <a:bodyPr wrap="square" lIns="0" tIns="14636" rIns="0" bIns="0" rtlCol="0">
            <a:noAutofit/>
          </a:bodyPr>
          <a:lstStyle/>
          <a:p>
            <a:pPr marL="12700">
              <a:lnSpc>
                <a:spcPts val="2305"/>
              </a:lnSpc>
            </a:pPr>
            <a:r>
              <a:rPr sz="2200" spc="189" dirty="0" smtClean="0">
                <a:latin typeface="Times New Roman"/>
                <a:cs typeface="Times New Roman"/>
              </a:rPr>
              <a:t>untuk</a:t>
            </a:r>
            <a:endParaRPr sz="2200">
              <a:latin typeface="Times New Roman"/>
              <a:cs typeface="Times New Roman"/>
            </a:endParaRPr>
          </a:p>
        </p:txBody>
      </p:sp>
      <p:sp>
        <p:nvSpPr>
          <p:cNvPr id="37" name="object 37"/>
          <p:cNvSpPr txBox="1"/>
          <p:nvPr/>
        </p:nvSpPr>
        <p:spPr>
          <a:xfrm>
            <a:off x="9296107" y="1279587"/>
            <a:ext cx="2711831" cy="304800"/>
          </a:xfrm>
          <a:prstGeom prst="rect">
            <a:avLst/>
          </a:prstGeom>
        </p:spPr>
        <p:txBody>
          <a:bodyPr wrap="square" lIns="0" tIns="14636" rIns="0" bIns="0" rtlCol="0">
            <a:noAutofit/>
          </a:bodyPr>
          <a:lstStyle/>
          <a:p>
            <a:pPr marL="12700">
              <a:lnSpc>
                <a:spcPts val="2305"/>
              </a:lnSpc>
            </a:pPr>
            <a:r>
              <a:rPr sz="2200" spc="274" dirty="0" smtClean="0">
                <a:latin typeface="Times New Roman"/>
                <a:cs typeface="Times New Roman"/>
              </a:rPr>
              <a:t>memberi  panduan</a:t>
            </a:r>
            <a:endParaRPr sz="2200">
              <a:latin typeface="Times New Roman"/>
              <a:cs typeface="Times New Roman"/>
            </a:endParaRPr>
          </a:p>
        </p:txBody>
      </p:sp>
      <p:sp>
        <p:nvSpPr>
          <p:cNvPr id="36" name="object 36"/>
          <p:cNvSpPr txBox="1"/>
          <p:nvPr/>
        </p:nvSpPr>
        <p:spPr>
          <a:xfrm>
            <a:off x="8044116" y="1675217"/>
            <a:ext cx="3963543" cy="700430"/>
          </a:xfrm>
          <a:prstGeom prst="rect">
            <a:avLst/>
          </a:prstGeom>
        </p:spPr>
        <p:txBody>
          <a:bodyPr wrap="square" lIns="0" tIns="14636" rIns="0" bIns="0" rtlCol="0">
            <a:noAutofit/>
          </a:bodyPr>
          <a:lstStyle/>
          <a:p>
            <a:pPr marL="55448">
              <a:lnSpc>
                <a:spcPts val="2305"/>
              </a:lnSpc>
            </a:pPr>
            <a:r>
              <a:rPr sz="2200" spc="207" dirty="0" smtClean="0">
                <a:latin typeface="Times New Roman"/>
                <a:cs typeface="Times New Roman"/>
              </a:rPr>
              <a:t>untuk menjabarkan kegiatan</a:t>
            </a:r>
            <a:endParaRPr sz="2200">
              <a:latin typeface="Times New Roman"/>
              <a:cs typeface="Times New Roman"/>
            </a:endParaRPr>
          </a:p>
          <a:p>
            <a:pPr marL="12700" marR="2235">
              <a:lnSpc>
                <a:spcPct val="95825"/>
              </a:lnSpc>
              <a:spcBef>
                <a:spcPts val="470"/>
              </a:spcBef>
            </a:pPr>
            <a:r>
              <a:rPr sz="2200" spc="182" dirty="0" smtClean="0">
                <a:latin typeface="Times New Roman"/>
                <a:cs typeface="Times New Roman"/>
              </a:rPr>
              <a:t>yang  memuat 9 sub tema (1)</a:t>
            </a:r>
            <a:endParaRPr sz="2200">
              <a:latin typeface="Times New Roman"/>
              <a:cs typeface="Times New Roman"/>
            </a:endParaRPr>
          </a:p>
        </p:txBody>
      </p:sp>
      <p:sp>
        <p:nvSpPr>
          <p:cNvPr id="35" name="object 35"/>
          <p:cNvSpPr txBox="1"/>
          <p:nvPr/>
        </p:nvSpPr>
        <p:spPr>
          <a:xfrm>
            <a:off x="5554662" y="2466478"/>
            <a:ext cx="862203" cy="304800"/>
          </a:xfrm>
          <a:prstGeom prst="rect">
            <a:avLst/>
          </a:prstGeom>
        </p:spPr>
        <p:txBody>
          <a:bodyPr wrap="square" lIns="0" tIns="14636" rIns="0" bIns="0" rtlCol="0">
            <a:noAutofit/>
          </a:bodyPr>
          <a:lstStyle/>
          <a:p>
            <a:pPr marL="12700">
              <a:lnSpc>
                <a:spcPts val="2305"/>
              </a:lnSpc>
            </a:pPr>
            <a:r>
              <a:rPr sz="2200" spc="57" dirty="0" smtClean="0">
                <a:latin typeface="Times New Roman"/>
                <a:cs typeface="Times New Roman"/>
              </a:rPr>
              <a:t>Kenali</a:t>
            </a:r>
            <a:endParaRPr sz="2200">
              <a:latin typeface="Times New Roman"/>
              <a:cs typeface="Times New Roman"/>
            </a:endParaRPr>
          </a:p>
        </p:txBody>
      </p:sp>
      <p:sp>
        <p:nvSpPr>
          <p:cNvPr id="34" name="object 34"/>
          <p:cNvSpPr txBox="1"/>
          <p:nvPr/>
        </p:nvSpPr>
        <p:spPr>
          <a:xfrm>
            <a:off x="6547649" y="2466478"/>
            <a:ext cx="1604010" cy="304800"/>
          </a:xfrm>
          <a:prstGeom prst="rect">
            <a:avLst/>
          </a:prstGeom>
        </p:spPr>
        <p:txBody>
          <a:bodyPr wrap="square" lIns="0" tIns="14636" rIns="0" bIns="0" rtlCol="0">
            <a:noAutofit/>
          </a:bodyPr>
          <a:lstStyle/>
          <a:p>
            <a:pPr marL="12700">
              <a:lnSpc>
                <a:spcPts val="2305"/>
              </a:lnSpc>
            </a:pPr>
            <a:r>
              <a:rPr sz="2200" spc="90" dirty="0" smtClean="0">
                <a:latin typeface="Times New Roman"/>
                <a:cs typeface="Times New Roman"/>
              </a:rPr>
              <a:t>Diri/Impian;</a:t>
            </a:r>
            <a:endParaRPr sz="2200">
              <a:latin typeface="Times New Roman"/>
              <a:cs typeface="Times New Roman"/>
            </a:endParaRPr>
          </a:p>
        </p:txBody>
      </p:sp>
      <p:sp>
        <p:nvSpPr>
          <p:cNvPr id="33" name="object 33"/>
          <p:cNvSpPr txBox="1"/>
          <p:nvPr/>
        </p:nvSpPr>
        <p:spPr>
          <a:xfrm>
            <a:off x="8282444" y="2466478"/>
            <a:ext cx="391134" cy="304800"/>
          </a:xfrm>
          <a:prstGeom prst="rect">
            <a:avLst/>
          </a:prstGeom>
        </p:spPr>
        <p:txBody>
          <a:bodyPr wrap="square" lIns="0" tIns="14636" rIns="0" bIns="0" rtlCol="0">
            <a:noAutofit/>
          </a:bodyPr>
          <a:lstStyle/>
          <a:p>
            <a:pPr marL="12700">
              <a:lnSpc>
                <a:spcPts val="2305"/>
              </a:lnSpc>
            </a:pPr>
            <a:r>
              <a:rPr sz="2200" dirty="0" smtClean="0">
                <a:latin typeface="Times New Roman"/>
                <a:cs typeface="Times New Roman"/>
              </a:rPr>
              <a:t>(2)</a:t>
            </a:r>
            <a:endParaRPr sz="2200">
              <a:latin typeface="Times New Roman"/>
              <a:cs typeface="Times New Roman"/>
            </a:endParaRPr>
          </a:p>
        </p:txBody>
      </p:sp>
      <p:sp>
        <p:nvSpPr>
          <p:cNvPr id="32" name="object 32"/>
          <p:cNvSpPr txBox="1"/>
          <p:nvPr/>
        </p:nvSpPr>
        <p:spPr>
          <a:xfrm>
            <a:off x="8804363" y="2466478"/>
            <a:ext cx="846836" cy="304800"/>
          </a:xfrm>
          <a:prstGeom prst="rect">
            <a:avLst/>
          </a:prstGeom>
        </p:spPr>
        <p:txBody>
          <a:bodyPr wrap="square" lIns="0" tIns="14636" rIns="0" bIns="0" rtlCol="0">
            <a:noAutofit/>
          </a:bodyPr>
          <a:lstStyle/>
          <a:p>
            <a:pPr marL="12700">
              <a:lnSpc>
                <a:spcPts val="2305"/>
              </a:lnSpc>
            </a:pPr>
            <a:r>
              <a:rPr sz="2200" spc="65" dirty="0" smtClean="0">
                <a:latin typeface="Times New Roman"/>
                <a:cs typeface="Times New Roman"/>
              </a:rPr>
              <a:t>Bekali</a:t>
            </a:r>
            <a:endParaRPr sz="2200">
              <a:latin typeface="Times New Roman"/>
              <a:cs typeface="Times New Roman"/>
            </a:endParaRPr>
          </a:p>
        </p:txBody>
      </p:sp>
      <p:sp>
        <p:nvSpPr>
          <p:cNvPr id="31" name="object 31"/>
          <p:cNvSpPr txBox="1"/>
          <p:nvPr/>
        </p:nvSpPr>
        <p:spPr>
          <a:xfrm>
            <a:off x="9781984" y="2466478"/>
            <a:ext cx="626948" cy="304800"/>
          </a:xfrm>
          <a:prstGeom prst="rect">
            <a:avLst/>
          </a:prstGeom>
        </p:spPr>
        <p:txBody>
          <a:bodyPr wrap="square" lIns="0" tIns="14636" rIns="0" bIns="0" rtlCol="0">
            <a:noAutofit/>
          </a:bodyPr>
          <a:lstStyle/>
          <a:p>
            <a:pPr marL="12700">
              <a:lnSpc>
                <a:spcPts val="2305"/>
              </a:lnSpc>
            </a:pPr>
            <a:r>
              <a:rPr sz="2200" spc="48" dirty="0" smtClean="0">
                <a:latin typeface="Times New Roman"/>
                <a:cs typeface="Times New Roman"/>
              </a:rPr>
              <a:t>Diri/</a:t>
            </a:r>
            <a:endParaRPr sz="2200">
              <a:latin typeface="Times New Roman"/>
              <a:cs typeface="Times New Roman"/>
            </a:endParaRPr>
          </a:p>
        </p:txBody>
      </p:sp>
      <p:sp>
        <p:nvSpPr>
          <p:cNvPr id="30" name="object 30"/>
          <p:cNvSpPr txBox="1"/>
          <p:nvPr/>
        </p:nvSpPr>
        <p:spPr>
          <a:xfrm>
            <a:off x="10539717" y="2466478"/>
            <a:ext cx="1466824" cy="304800"/>
          </a:xfrm>
          <a:prstGeom prst="rect">
            <a:avLst/>
          </a:prstGeom>
        </p:spPr>
        <p:txBody>
          <a:bodyPr wrap="square" lIns="0" tIns="14636" rIns="0" bIns="0" rtlCol="0">
            <a:noAutofit/>
          </a:bodyPr>
          <a:lstStyle/>
          <a:p>
            <a:pPr marL="12700">
              <a:lnSpc>
                <a:spcPts val="2305"/>
              </a:lnSpc>
            </a:pPr>
            <a:r>
              <a:rPr sz="2200" spc="202" dirty="0" smtClean="0">
                <a:latin typeface="Times New Roman"/>
                <a:cs typeface="Times New Roman"/>
              </a:rPr>
              <a:t>Penguatan</a:t>
            </a:r>
            <a:endParaRPr sz="2200">
              <a:latin typeface="Times New Roman"/>
              <a:cs typeface="Times New Roman"/>
            </a:endParaRPr>
          </a:p>
        </p:txBody>
      </p:sp>
      <p:sp>
        <p:nvSpPr>
          <p:cNvPr id="29" name="object 29"/>
          <p:cNvSpPr txBox="1"/>
          <p:nvPr/>
        </p:nvSpPr>
        <p:spPr>
          <a:xfrm>
            <a:off x="5554662" y="2862108"/>
            <a:ext cx="1735328" cy="700430"/>
          </a:xfrm>
          <a:prstGeom prst="rect">
            <a:avLst/>
          </a:prstGeom>
        </p:spPr>
        <p:txBody>
          <a:bodyPr wrap="square" lIns="0" tIns="14636" rIns="0" bIns="0" rtlCol="0">
            <a:noAutofit/>
          </a:bodyPr>
          <a:lstStyle/>
          <a:p>
            <a:pPr marL="12700" marR="41910">
              <a:lnSpc>
                <a:spcPts val="2305"/>
              </a:lnSpc>
            </a:pPr>
            <a:r>
              <a:rPr sz="2200" spc="141" dirty="0" smtClean="0">
                <a:latin typeface="Times New Roman"/>
                <a:cs typeface="Times New Roman"/>
              </a:rPr>
              <a:t>Kompetensi;</a:t>
            </a:r>
            <a:endParaRPr sz="2200">
              <a:latin typeface="Times New Roman"/>
              <a:cs typeface="Times New Roman"/>
            </a:endParaRPr>
          </a:p>
          <a:p>
            <a:pPr marL="12700">
              <a:lnSpc>
                <a:spcPct val="95825"/>
              </a:lnSpc>
              <a:spcBef>
                <a:spcPts val="470"/>
              </a:spcBef>
            </a:pPr>
            <a:r>
              <a:rPr sz="2200" spc="198" dirty="0" smtClean="0">
                <a:latin typeface="Times New Roman"/>
                <a:cs typeface="Times New Roman"/>
              </a:rPr>
              <a:t>Kemampuan</a:t>
            </a:r>
            <a:endParaRPr sz="2200">
              <a:latin typeface="Times New Roman"/>
              <a:cs typeface="Times New Roman"/>
            </a:endParaRPr>
          </a:p>
        </p:txBody>
      </p:sp>
      <p:sp>
        <p:nvSpPr>
          <p:cNvPr id="28" name="object 28"/>
          <p:cNvSpPr txBox="1"/>
          <p:nvPr/>
        </p:nvSpPr>
        <p:spPr>
          <a:xfrm>
            <a:off x="7396746" y="2862108"/>
            <a:ext cx="391134" cy="304800"/>
          </a:xfrm>
          <a:prstGeom prst="rect">
            <a:avLst/>
          </a:prstGeom>
        </p:spPr>
        <p:txBody>
          <a:bodyPr wrap="square" lIns="0" tIns="14636" rIns="0" bIns="0" rtlCol="0">
            <a:noAutofit/>
          </a:bodyPr>
          <a:lstStyle/>
          <a:p>
            <a:pPr marL="12700">
              <a:lnSpc>
                <a:spcPts val="2305"/>
              </a:lnSpc>
            </a:pPr>
            <a:r>
              <a:rPr sz="2200" dirty="0" smtClean="0">
                <a:latin typeface="Times New Roman"/>
                <a:cs typeface="Times New Roman"/>
              </a:rPr>
              <a:t>(3)</a:t>
            </a:r>
            <a:endParaRPr sz="2200">
              <a:latin typeface="Times New Roman"/>
              <a:cs typeface="Times New Roman"/>
            </a:endParaRPr>
          </a:p>
        </p:txBody>
      </p:sp>
      <p:sp>
        <p:nvSpPr>
          <p:cNvPr id="27" name="object 27"/>
          <p:cNvSpPr txBox="1"/>
          <p:nvPr/>
        </p:nvSpPr>
        <p:spPr>
          <a:xfrm>
            <a:off x="7933753" y="2862108"/>
            <a:ext cx="1383563" cy="304800"/>
          </a:xfrm>
          <a:prstGeom prst="rect">
            <a:avLst/>
          </a:prstGeom>
        </p:spPr>
        <p:txBody>
          <a:bodyPr wrap="square" lIns="0" tIns="14636" rIns="0" bIns="0" rtlCol="0">
            <a:noAutofit/>
          </a:bodyPr>
          <a:lstStyle/>
          <a:p>
            <a:pPr marL="12700">
              <a:lnSpc>
                <a:spcPts val="2305"/>
              </a:lnSpc>
            </a:pPr>
            <a:r>
              <a:rPr sz="2200" spc="101" dirty="0" smtClean="0">
                <a:latin typeface="Times New Roman"/>
                <a:cs typeface="Times New Roman"/>
              </a:rPr>
              <a:t>Eksplorasi</a:t>
            </a:r>
            <a:endParaRPr sz="2200">
              <a:latin typeface="Times New Roman"/>
              <a:cs typeface="Times New Roman"/>
            </a:endParaRPr>
          </a:p>
        </p:txBody>
      </p:sp>
      <p:sp>
        <p:nvSpPr>
          <p:cNvPr id="26" name="object 26"/>
          <p:cNvSpPr txBox="1"/>
          <p:nvPr/>
        </p:nvSpPr>
        <p:spPr>
          <a:xfrm>
            <a:off x="9463188" y="2862108"/>
            <a:ext cx="1034034" cy="304800"/>
          </a:xfrm>
          <a:prstGeom prst="rect">
            <a:avLst/>
          </a:prstGeom>
        </p:spPr>
        <p:txBody>
          <a:bodyPr wrap="square" lIns="0" tIns="14636" rIns="0" bIns="0" rtlCol="0">
            <a:noAutofit/>
          </a:bodyPr>
          <a:lstStyle/>
          <a:p>
            <a:pPr marL="12700">
              <a:lnSpc>
                <a:spcPts val="2305"/>
              </a:lnSpc>
            </a:pPr>
            <a:r>
              <a:rPr sz="2200" spc="156" dirty="0" smtClean="0">
                <a:latin typeface="Times New Roman"/>
                <a:cs typeface="Times New Roman"/>
              </a:rPr>
              <a:t>Potensi</a:t>
            </a:r>
            <a:endParaRPr sz="2200">
              <a:latin typeface="Times New Roman"/>
              <a:cs typeface="Times New Roman"/>
            </a:endParaRPr>
          </a:p>
        </p:txBody>
      </p:sp>
      <p:sp>
        <p:nvSpPr>
          <p:cNvPr id="25" name="object 25"/>
          <p:cNvSpPr txBox="1"/>
          <p:nvPr/>
        </p:nvSpPr>
        <p:spPr>
          <a:xfrm>
            <a:off x="10643095" y="2862108"/>
            <a:ext cx="826160" cy="304800"/>
          </a:xfrm>
          <a:prstGeom prst="rect">
            <a:avLst/>
          </a:prstGeom>
        </p:spPr>
        <p:txBody>
          <a:bodyPr wrap="square" lIns="0" tIns="14636" rIns="0" bIns="0" rtlCol="0">
            <a:noAutofit/>
          </a:bodyPr>
          <a:lstStyle/>
          <a:p>
            <a:pPr marL="12700">
              <a:lnSpc>
                <a:spcPts val="2305"/>
              </a:lnSpc>
            </a:pPr>
            <a:r>
              <a:rPr sz="2200" spc="37" dirty="0" smtClean="0">
                <a:latin typeface="Times New Roman"/>
                <a:cs typeface="Times New Roman"/>
              </a:rPr>
              <a:t>Lokal;</a:t>
            </a:r>
            <a:endParaRPr sz="2200">
              <a:latin typeface="Times New Roman"/>
              <a:cs typeface="Times New Roman"/>
            </a:endParaRPr>
          </a:p>
        </p:txBody>
      </p:sp>
      <p:sp>
        <p:nvSpPr>
          <p:cNvPr id="24" name="object 24"/>
          <p:cNvSpPr txBox="1"/>
          <p:nvPr/>
        </p:nvSpPr>
        <p:spPr>
          <a:xfrm>
            <a:off x="11615127" y="2862108"/>
            <a:ext cx="391134" cy="304800"/>
          </a:xfrm>
          <a:prstGeom prst="rect">
            <a:avLst/>
          </a:prstGeom>
        </p:spPr>
        <p:txBody>
          <a:bodyPr wrap="square" lIns="0" tIns="14636" rIns="0" bIns="0" rtlCol="0">
            <a:noAutofit/>
          </a:bodyPr>
          <a:lstStyle/>
          <a:p>
            <a:pPr marL="12700">
              <a:lnSpc>
                <a:spcPts val="2305"/>
              </a:lnSpc>
            </a:pPr>
            <a:r>
              <a:rPr sz="2200" dirty="0" smtClean="0">
                <a:latin typeface="Times New Roman"/>
                <a:cs typeface="Times New Roman"/>
              </a:rPr>
              <a:t>(4)</a:t>
            </a:r>
            <a:endParaRPr sz="2200">
              <a:latin typeface="Times New Roman"/>
              <a:cs typeface="Times New Roman"/>
            </a:endParaRPr>
          </a:p>
        </p:txBody>
      </p:sp>
      <p:sp>
        <p:nvSpPr>
          <p:cNvPr id="23" name="object 23"/>
          <p:cNvSpPr txBox="1"/>
          <p:nvPr/>
        </p:nvSpPr>
        <p:spPr>
          <a:xfrm>
            <a:off x="7467434" y="3257738"/>
            <a:ext cx="3040684" cy="304800"/>
          </a:xfrm>
          <a:prstGeom prst="rect">
            <a:avLst/>
          </a:prstGeom>
        </p:spPr>
        <p:txBody>
          <a:bodyPr wrap="square" lIns="0" tIns="14636" rIns="0" bIns="0" rtlCol="0">
            <a:noAutofit/>
          </a:bodyPr>
          <a:lstStyle/>
          <a:p>
            <a:pPr marL="12700">
              <a:lnSpc>
                <a:spcPts val="2305"/>
              </a:lnSpc>
            </a:pPr>
            <a:r>
              <a:rPr sz="2200" spc="71" dirty="0" smtClean="0">
                <a:latin typeface="Times New Roman"/>
                <a:cs typeface="Times New Roman"/>
              </a:rPr>
              <a:t>Komunikasi Efektif;  (5)</a:t>
            </a:r>
            <a:endParaRPr sz="2200">
              <a:latin typeface="Times New Roman"/>
              <a:cs typeface="Times New Roman"/>
            </a:endParaRPr>
          </a:p>
        </p:txBody>
      </p:sp>
      <p:sp>
        <p:nvSpPr>
          <p:cNvPr id="22" name="object 22"/>
          <p:cNvSpPr txBox="1"/>
          <p:nvPr/>
        </p:nvSpPr>
        <p:spPr>
          <a:xfrm>
            <a:off x="10563186" y="3257738"/>
            <a:ext cx="1442796" cy="304800"/>
          </a:xfrm>
          <a:prstGeom prst="rect">
            <a:avLst/>
          </a:prstGeom>
        </p:spPr>
        <p:txBody>
          <a:bodyPr wrap="square" lIns="0" tIns="14636" rIns="0" bIns="0" rtlCol="0">
            <a:noAutofit/>
          </a:bodyPr>
          <a:lstStyle/>
          <a:p>
            <a:pPr marL="12700">
              <a:lnSpc>
                <a:spcPts val="2305"/>
              </a:lnSpc>
            </a:pPr>
            <a:r>
              <a:rPr sz="2200" spc="114" dirty="0" smtClean="0">
                <a:latin typeface="Times New Roman"/>
                <a:cs typeface="Times New Roman"/>
              </a:rPr>
              <a:t>Kolaborasi</a:t>
            </a:r>
            <a:endParaRPr sz="2200">
              <a:latin typeface="Times New Roman"/>
              <a:cs typeface="Times New Roman"/>
            </a:endParaRPr>
          </a:p>
        </p:txBody>
      </p:sp>
      <p:sp>
        <p:nvSpPr>
          <p:cNvPr id="21" name="object 21"/>
          <p:cNvSpPr txBox="1"/>
          <p:nvPr/>
        </p:nvSpPr>
        <p:spPr>
          <a:xfrm>
            <a:off x="5554662" y="3653369"/>
            <a:ext cx="6450762" cy="700430"/>
          </a:xfrm>
          <a:prstGeom prst="rect">
            <a:avLst/>
          </a:prstGeom>
        </p:spPr>
        <p:txBody>
          <a:bodyPr wrap="square" lIns="0" tIns="14636" rIns="0" bIns="0" rtlCol="0">
            <a:noAutofit/>
          </a:bodyPr>
          <a:lstStyle/>
          <a:p>
            <a:pPr marL="12700" marR="1397">
              <a:lnSpc>
                <a:spcPts val="2305"/>
              </a:lnSpc>
            </a:pPr>
            <a:r>
              <a:rPr sz="2200" spc="90" dirty="0" smtClean="0">
                <a:latin typeface="Times New Roman"/>
                <a:cs typeface="Times New Roman"/>
              </a:rPr>
              <a:t>dalam dunia kerja;  (6) Kreativitas dan Proaktif; (7)</a:t>
            </a:r>
            <a:endParaRPr sz="2200">
              <a:latin typeface="Times New Roman"/>
              <a:cs typeface="Times New Roman"/>
            </a:endParaRPr>
          </a:p>
          <a:p>
            <a:pPr marL="12700">
              <a:lnSpc>
                <a:spcPct val="95825"/>
              </a:lnSpc>
              <a:spcBef>
                <a:spcPts val="470"/>
              </a:spcBef>
            </a:pPr>
            <a:r>
              <a:rPr sz="2200" spc="115" dirty="0" smtClean="0">
                <a:latin typeface="Times New Roman"/>
                <a:cs typeface="Times New Roman"/>
              </a:rPr>
              <a:t>Aktualisasi Diri; (8) Penerapan Komunikasi dalam</a:t>
            </a:r>
            <a:endParaRPr sz="2200">
              <a:latin typeface="Times New Roman"/>
              <a:cs typeface="Times New Roman"/>
            </a:endParaRPr>
          </a:p>
        </p:txBody>
      </p:sp>
      <p:sp>
        <p:nvSpPr>
          <p:cNvPr id="20" name="object 20"/>
          <p:cNvSpPr txBox="1"/>
          <p:nvPr/>
        </p:nvSpPr>
        <p:spPr>
          <a:xfrm>
            <a:off x="5554662" y="4444630"/>
            <a:ext cx="2247747" cy="304800"/>
          </a:xfrm>
          <a:prstGeom prst="rect">
            <a:avLst/>
          </a:prstGeom>
        </p:spPr>
        <p:txBody>
          <a:bodyPr wrap="square" lIns="0" tIns="14636" rIns="0" bIns="0" rtlCol="0">
            <a:noAutofit/>
          </a:bodyPr>
          <a:lstStyle/>
          <a:p>
            <a:pPr marL="12700">
              <a:lnSpc>
                <a:spcPts val="2305"/>
              </a:lnSpc>
            </a:pPr>
            <a:r>
              <a:rPr sz="2200" spc="141" dirty="0" smtClean="0">
                <a:latin typeface="Times New Roman"/>
                <a:cs typeface="Times New Roman"/>
              </a:rPr>
              <a:t>Wawancara;</a:t>
            </a:r>
            <a:r>
              <a:rPr sz="2200" spc="70" dirty="0" smtClean="0">
                <a:latin typeface="Times New Roman"/>
                <a:cs typeface="Times New Roman"/>
              </a:rPr>
              <a:t>  </a:t>
            </a:r>
            <a:r>
              <a:rPr sz="2200" spc="331" dirty="0" smtClean="0">
                <a:latin typeface="Times New Roman"/>
                <a:cs typeface="Times New Roman"/>
              </a:rPr>
              <a:t> </a:t>
            </a:r>
            <a:r>
              <a:rPr sz="2200" spc="0" dirty="0" smtClean="0">
                <a:latin typeface="Times New Roman"/>
                <a:cs typeface="Times New Roman"/>
              </a:rPr>
              <a:t>(9)</a:t>
            </a:r>
            <a:endParaRPr sz="2200">
              <a:latin typeface="Times New Roman"/>
              <a:cs typeface="Times New Roman"/>
            </a:endParaRPr>
          </a:p>
        </p:txBody>
      </p:sp>
      <p:sp>
        <p:nvSpPr>
          <p:cNvPr id="19" name="object 19"/>
          <p:cNvSpPr txBox="1"/>
          <p:nvPr/>
        </p:nvSpPr>
        <p:spPr>
          <a:xfrm>
            <a:off x="8005000" y="4444630"/>
            <a:ext cx="1287729" cy="700430"/>
          </a:xfrm>
          <a:prstGeom prst="rect">
            <a:avLst/>
          </a:prstGeom>
        </p:spPr>
        <p:txBody>
          <a:bodyPr wrap="square" lIns="0" tIns="14636" rIns="0" bIns="0" rtlCol="0">
            <a:noAutofit/>
          </a:bodyPr>
          <a:lstStyle/>
          <a:p>
            <a:pPr marL="12700" marR="41910">
              <a:lnSpc>
                <a:spcPts val="2305"/>
              </a:lnSpc>
            </a:pPr>
            <a:r>
              <a:rPr sz="2200" spc="169" dirty="0" smtClean="0">
                <a:latin typeface="Times New Roman"/>
                <a:cs typeface="Times New Roman"/>
              </a:rPr>
              <a:t>Personal</a:t>
            </a:r>
            <a:endParaRPr sz="2200">
              <a:latin typeface="Times New Roman"/>
              <a:cs typeface="Times New Roman"/>
            </a:endParaRPr>
          </a:p>
          <a:p>
            <a:pPr marL="117475">
              <a:lnSpc>
                <a:spcPct val="95825"/>
              </a:lnSpc>
              <a:spcBef>
                <a:spcPts val="470"/>
              </a:spcBef>
            </a:pPr>
            <a:r>
              <a:rPr sz="2200" spc="171" dirty="0" smtClean="0">
                <a:latin typeface="Times New Roman"/>
                <a:cs typeface="Times New Roman"/>
              </a:rPr>
              <a:t>Rencana</a:t>
            </a:r>
            <a:endParaRPr sz="2200">
              <a:latin typeface="Times New Roman"/>
              <a:cs typeface="Times New Roman"/>
            </a:endParaRPr>
          </a:p>
        </p:txBody>
      </p:sp>
      <p:sp>
        <p:nvSpPr>
          <p:cNvPr id="18" name="object 18"/>
          <p:cNvSpPr txBox="1"/>
          <p:nvPr/>
        </p:nvSpPr>
        <p:spPr>
          <a:xfrm>
            <a:off x="9411220" y="4444630"/>
            <a:ext cx="1251686" cy="304800"/>
          </a:xfrm>
          <a:prstGeom prst="rect">
            <a:avLst/>
          </a:prstGeom>
        </p:spPr>
        <p:txBody>
          <a:bodyPr wrap="square" lIns="0" tIns="14636" rIns="0" bIns="0" rtlCol="0">
            <a:noAutofit/>
          </a:bodyPr>
          <a:lstStyle/>
          <a:p>
            <a:pPr marL="12700">
              <a:lnSpc>
                <a:spcPts val="2305"/>
              </a:lnSpc>
            </a:pPr>
            <a:r>
              <a:rPr sz="2200" spc="131" dirty="0" smtClean="0">
                <a:latin typeface="Times New Roman"/>
                <a:cs typeface="Times New Roman"/>
              </a:rPr>
              <a:t>Branding</a:t>
            </a:r>
            <a:endParaRPr sz="2200">
              <a:latin typeface="Times New Roman"/>
              <a:cs typeface="Times New Roman"/>
            </a:endParaRPr>
          </a:p>
        </p:txBody>
      </p:sp>
      <p:sp>
        <p:nvSpPr>
          <p:cNvPr id="17" name="object 17"/>
          <p:cNvSpPr txBox="1"/>
          <p:nvPr/>
        </p:nvSpPr>
        <p:spPr>
          <a:xfrm>
            <a:off x="10865497" y="4444630"/>
            <a:ext cx="1141603" cy="304800"/>
          </a:xfrm>
          <a:prstGeom prst="rect">
            <a:avLst/>
          </a:prstGeom>
        </p:spPr>
        <p:txBody>
          <a:bodyPr wrap="square" lIns="0" tIns="14636" rIns="0" bIns="0" rtlCol="0">
            <a:noAutofit/>
          </a:bodyPr>
          <a:lstStyle/>
          <a:p>
            <a:pPr marL="12700">
              <a:lnSpc>
                <a:spcPts val="2305"/>
              </a:lnSpc>
            </a:pPr>
            <a:r>
              <a:rPr sz="2200" spc="117" dirty="0" smtClean="0">
                <a:latin typeface="Times New Roman"/>
                <a:cs typeface="Times New Roman"/>
              </a:rPr>
              <a:t>(Menuju</a:t>
            </a:r>
            <a:endParaRPr sz="2200">
              <a:latin typeface="Times New Roman"/>
              <a:cs typeface="Times New Roman"/>
            </a:endParaRPr>
          </a:p>
        </p:txBody>
      </p:sp>
      <p:sp>
        <p:nvSpPr>
          <p:cNvPr id="16" name="object 16"/>
          <p:cNvSpPr txBox="1"/>
          <p:nvPr/>
        </p:nvSpPr>
        <p:spPr>
          <a:xfrm>
            <a:off x="5554662" y="4840260"/>
            <a:ext cx="837895" cy="304800"/>
          </a:xfrm>
          <a:prstGeom prst="rect">
            <a:avLst/>
          </a:prstGeom>
        </p:spPr>
        <p:txBody>
          <a:bodyPr wrap="square" lIns="0" tIns="14636" rIns="0" bIns="0" rtlCol="0">
            <a:noAutofit/>
          </a:bodyPr>
          <a:lstStyle/>
          <a:p>
            <a:pPr marL="12700">
              <a:lnSpc>
                <a:spcPts val="2305"/>
              </a:lnSpc>
            </a:pPr>
            <a:r>
              <a:rPr sz="2200" spc="127" dirty="0" smtClean="0">
                <a:latin typeface="Times New Roman"/>
                <a:cs typeface="Times New Roman"/>
              </a:rPr>
              <a:t>Dunia</a:t>
            </a:r>
            <a:endParaRPr sz="2200">
              <a:latin typeface="Times New Roman"/>
              <a:cs typeface="Times New Roman"/>
            </a:endParaRPr>
          </a:p>
        </p:txBody>
      </p:sp>
      <p:sp>
        <p:nvSpPr>
          <p:cNvPr id="15" name="object 15"/>
          <p:cNvSpPr txBox="1"/>
          <p:nvPr/>
        </p:nvSpPr>
        <p:spPr>
          <a:xfrm>
            <a:off x="6484784" y="4840260"/>
            <a:ext cx="889863" cy="304800"/>
          </a:xfrm>
          <a:prstGeom prst="rect">
            <a:avLst/>
          </a:prstGeom>
        </p:spPr>
        <p:txBody>
          <a:bodyPr wrap="square" lIns="0" tIns="14636" rIns="0" bIns="0" rtlCol="0">
            <a:noAutofit/>
          </a:bodyPr>
          <a:lstStyle/>
          <a:p>
            <a:pPr marL="12700">
              <a:lnSpc>
                <a:spcPts val="2305"/>
              </a:lnSpc>
            </a:pPr>
            <a:r>
              <a:rPr sz="2200" spc="34" dirty="0" smtClean="0">
                <a:latin typeface="Times New Roman"/>
                <a:cs typeface="Times New Roman"/>
              </a:rPr>
              <a:t>Kerja);</a:t>
            </a:r>
            <a:endParaRPr sz="2200">
              <a:latin typeface="Times New Roman"/>
              <a:cs typeface="Times New Roman"/>
            </a:endParaRPr>
          </a:p>
        </p:txBody>
      </p:sp>
      <p:sp>
        <p:nvSpPr>
          <p:cNvPr id="14" name="object 14"/>
          <p:cNvSpPr txBox="1"/>
          <p:nvPr/>
        </p:nvSpPr>
        <p:spPr>
          <a:xfrm>
            <a:off x="7466875" y="4840260"/>
            <a:ext cx="550672" cy="304800"/>
          </a:xfrm>
          <a:prstGeom prst="rect">
            <a:avLst/>
          </a:prstGeom>
        </p:spPr>
        <p:txBody>
          <a:bodyPr wrap="square" lIns="0" tIns="14636" rIns="0" bIns="0" rtlCol="0">
            <a:noAutofit/>
          </a:bodyPr>
          <a:lstStyle/>
          <a:p>
            <a:pPr marL="12700">
              <a:lnSpc>
                <a:spcPts val="2305"/>
              </a:lnSpc>
            </a:pPr>
            <a:r>
              <a:rPr sz="2200" spc="26" dirty="0" smtClean="0">
                <a:latin typeface="Times New Roman"/>
                <a:cs typeface="Times New Roman"/>
              </a:rPr>
              <a:t>(10)</a:t>
            </a:r>
            <a:endParaRPr sz="2200">
              <a:latin typeface="Times New Roman"/>
              <a:cs typeface="Times New Roman"/>
            </a:endParaRPr>
          </a:p>
        </p:txBody>
      </p:sp>
      <p:sp>
        <p:nvSpPr>
          <p:cNvPr id="13" name="object 13"/>
          <p:cNvSpPr txBox="1"/>
          <p:nvPr/>
        </p:nvSpPr>
        <p:spPr>
          <a:xfrm>
            <a:off x="9384956" y="4840260"/>
            <a:ext cx="935126" cy="304800"/>
          </a:xfrm>
          <a:prstGeom prst="rect">
            <a:avLst/>
          </a:prstGeom>
        </p:spPr>
        <p:txBody>
          <a:bodyPr wrap="square" lIns="0" tIns="14636" rIns="0" bIns="0" rtlCol="0">
            <a:noAutofit/>
          </a:bodyPr>
          <a:lstStyle/>
          <a:p>
            <a:pPr marL="12700">
              <a:lnSpc>
                <a:spcPts val="2305"/>
              </a:lnSpc>
            </a:pPr>
            <a:r>
              <a:rPr sz="2200" spc="92" dirty="0" smtClean="0">
                <a:latin typeface="Times New Roman"/>
                <a:cs typeface="Times New Roman"/>
              </a:rPr>
              <a:t>Tindak</a:t>
            </a:r>
            <a:endParaRPr sz="2200">
              <a:latin typeface="Times New Roman"/>
              <a:cs typeface="Times New Roman"/>
            </a:endParaRPr>
          </a:p>
        </p:txBody>
      </p:sp>
      <p:sp>
        <p:nvSpPr>
          <p:cNvPr id="12" name="object 12"/>
          <p:cNvSpPr txBox="1"/>
          <p:nvPr/>
        </p:nvSpPr>
        <p:spPr>
          <a:xfrm>
            <a:off x="10412310" y="4840260"/>
            <a:ext cx="880364" cy="304800"/>
          </a:xfrm>
          <a:prstGeom prst="rect">
            <a:avLst/>
          </a:prstGeom>
        </p:spPr>
        <p:txBody>
          <a:bodyPr wrap="square" lIns="0" tIns="14636" rIns="0" bIns="0" rtlCol="0">
            <a:noAutofit/>
          </a:bodyPr>
          <a:lstStyle/>
          <a:p>
            <a:pPr marL="12700">
              <a:lnSpc>
                <a:spcPts val="2305"/>
              </a:lnSpc>
            </a:pPr>
            <a:r>
              <a:rPr sz="2200" spc="104" dirty="0" smtClean="0">
                <a:latin typeface="Times New Roman"/>
                <a:cs typeface="Times New Roman"/>
              </a:rPr>
              <a:t>Lanjut</a:t>
            </a:r>
            <a:endParaRPr sz="2200">
              <a:latin typeface="Times New Roman"/>
              <a:cs typeface="Times New Roman"/>
            </a:endParaRPr>
          </a:p>
        </p:txBody>
      </p:sp>
      <p:sp>
        <p:nvSpPr>
          <p:cNvPr id="11" name="object 11"/>
          <p:cNvSpPr txBox="1"/>
          <p:nvPr/>
        </p:nvSpPr>
        <p:spPr>
          <a:xfrm>
            <a:off x="11384902" y="4840260"/>
            <a:ext cx="621080" cy="304800"/>
          </a:xfrm>
          <a:prstGeom prst="rect">
            <a:avLst/>
          </a:prstGeom>
        </p:spPr>
        <p:txBody>
          <a:bodyPr wrap="square" lIns="0" tIns="14636" rIns="0" bIns="0" rtlCol="0">
            <a:noAutofit/>
          </a:bodyPr>
          <a:lstStyle/>
          <a:p>
            <a:pPr marL="12700">
              <a:lnSpc>
                <a:spcPts val="2305"/>
              </a:lnSpc>
            </a:pPr>
            <a:r>
              <a:rPr sz="2200" spc="-134" dirty="0" smtClean="0">
                <a:latin typeface="Times New Roman"/>
                <a:cs typeface="Times New Roman"/>
              </a:rPr>
              <a:t>(RTL</a:t>
            </a:r>
            <a:endParaRPr sz="2200">
              <a:latin typeface="Times New Roman"/>
              <a:cs typeface="Times New Roman"/>
            </a:endParaRPr>
          </a:p>
        </p:txBody>
      </p:sp>
      <p:sp>
        <p:nvSpPr>
          <p:cNvPr id="10" name="object 10"/>
          <p:cNvSpPr txBox="1"/>
          <p:nvPr/>
        </p:nvSpPr>
        <p:spPr>
          <a:xfrm>
            <a:off x="5554662" y="5235891"/>
            <a:ext cx="2574264" cy="304800"/>
          </a:xfrm>
          <a:prstGeom prst="rect">
            <a:avLst/>
          </a:prstGeom>
        </p:spPr>
        <p:txBody>
          <a:bodyPr wrap="square" lIns="0" tIns="14636" rIns="0" bIns="0" rtlCol="0">
            <a:noAutofit/>
          </a:bodyPr>
          <a:lstStyle/>
          <a:p>
            <a:pPr marL="12700">
              <a:lnSpc>
                <a:spcPts val="2305"/>
              </a:lnSpc>
            </a:pPr>
            <a:r>
              <a:rPr sz="2200" spc="68" dirty="0" smtClean="0">
                <a:latin typeface="Times New Roman"/>
                <a:cs typeface="Times New Roman"/>
              </a:rPr>
              <a:t>dan </a:t>
            </a:r>
            <a:r>
              <a:rPr sz="2200" i="1" spc="68" dirty="0" smtClean="0">
                <a:latin typeface="Times New Roman"/>
                <a:cs typeface="Times New Roman"/>
              </a:rPr>
              <a:t>Change Project</a:t>
            </a:r>
            <a:r>
              <a:rPr sz="2200" spc="68" dirty="0" smtClean="0">
                <a:latin typeface="Times New Roman"/>
                <a:cs typeface="Times New Roman"/>
              </a:rPr>
              <a:t>)</a:t>
            </a:r>
            <a:endParaRPr sz="2200">
              <a:latin typeface="Times New Roman"/>
              <a:cs typeface="Times New Roman"/>
            </a:endParaRPr>
          </a:p>
        </p:txBody>
      </p:sp>
      <p:sp>
        <p:nvSpPr>
          <p:cNvPr id="9" name="object 9"/>
          <p:cNvSpPr txBox="1"/>
          <p:nvPr/>
        </p:nvSpPr>
        <p:spPr>
          <a:xfrm>
            <a:off x="5554662" y="6027151"/>
            <a:ext cx="1020902" cy="304800"/>
          </a:xfrm>
          <a:prstGeom prst="rect">
            <a:avLst/>
          </a:prstGeom>
        </p:spPr>
        <p:txBody>
          <a:bodyPr wrap="square" lIns="0" tIns="14636" rIns="0" bIns="0" rtlCol="0">
            <a:noAutofit/>
          </a:bodyPr>
          <a:lstStyle/>
          <a:p>
            <a:pPr marL="12700">
              <a:lnSpc>
                <a:spcPts val="2305"/>
              </a:lnSpc>
            </a:pPr>
            <a:r>
              <a:rPr sz="2200" spc="160" dirty="0" smtClean="0">
                <a:latin typeface="Times New Roman"/>
                <a:cs typeface="Times New Roman"/>
              </a:rPr>
              <a:t>Contoh</a:t>
            </a:r>
            <a:endParaRPr sz="2200">
              <a:latin typeface="Times New Roman"/>
              <a:cs typeface="Times New Roman"/>
            </a:endParaRPr>
          </a:p>
        </p:txBody>
      </p:sp>
      <p:sp>
        <p:nvSpPr>
          <p:cNvPr id="8" name="object 8"/>
          <p:cNvSpPr txBox="1"/>
          <p:nvPr/>
        </p:nvSpPr>
        <p:spPr>
          <a:xfrm>
            <a:off x="6697966" y="6027151"/>
            <a:ext cx="827278" cy="304800"/>
          </a:xfrm>
          <a:prstGeom prst="rect">
            <a:avLst/>
          </a:prstGeom>
        </p:spPr>
        <p:txBody>
          <a:bodyPr wrap="square" lIns="0" tIns="14636" rIns="0" bIns="0" rtlCol="0">
            <a:noAutofit/>
          </a:bodyPr>
          <a:lstStyle/>
          <a:p>
            <a:pPr marL="12700">
              <a:lnSpc>
                <a:spcPts val="2305"/>
              </a:lnSpc>
            </a:pPr>
            <a:r>
              <a:rPr sz="2200" spc="189" dirty="0" smtClean="0">
                <a:latin typeface="Times New Roman"/>
                <a:cs typeface="Times New Roman"/>
              </a:rPr>
              <a:t>untuk</a:t>
            </a:r>
            <a:endParaRPr sz="2200">
              <a:latin typeface="Times New Roman"/>
              <a:cs typeface="Times New Roman"/>
            </a:endParaRPr>
          </a:p>
        </p:txBody>
      </p:sp>
      <p:sp>
        <p:nvSpPr>
          <p:cNvPr id="7" name="object 7"/>
          <p:cNvSpPr txBox="1"/>
          <p:nvPr/>
        </p:nvSpPr>
        <p:spPr>
          <a:xfrm>
            <a:off x="7647647" y="6027151"/>
            <a:ext cx="729208" cy="304800"/>
          </a:xfrm>
          <a:prstGeom prst="rect">
            <a:avLst/>
          </a:prstGeom>
        </p:spPr>
        <p:txBody>
          <a:bodyPr wrap="square" lIns="0" tIns="14636" rIns="0" bIns="0" rtlCol="0">
            <a:noAutofit/>
          </a:bodyPr>
          <a:lstStyle/>
          <a:p>
            <a:pPr marL="12700">
              <a:lnSpc>
                <a:spcPts val="2305"/>
              </a:lnSpc>
            </a:pPr>
            <a:r>
              <a:rPr sz="2200" spc="134" dirty="0" smtClean="0">
                <a:latin typeface="Times New Roman"/>
                <a:cs typeface="Times New Roman"/>
              </a:rPr>
              <a:t>kelas</a:t>
            </a:r>
            <a:endParaRPr sz="2200">
              <a:latin typeface="Times New Roman"/>
              <a:cs typeface="Times New Roman"/>
            </a:endParaRPr>
          </a:p>
        </p:txBody>
      </p:sp>
      <p:sp>
        <p:nvSpPr>
          <p:cNvPr id="6" name="object 6"/>
          <p:cNvSpPr txBox="1"/>
          <p:nvPr/>
        </p:nvSpPr>
        <p:spPr>
          <a:xfrm>
            <a:off x="8499258" y="6027151"/>
            <a:ext cx="386384" cy="304800"/>
          </a:xfrm>
          <a:prstGeom prst="rect">
            <a:avLst/>
          </a:prstGeom>
        </p:spPr>
        <p:txBody>
          <a:bodyPr wrap="square" lIns="0" tIns="14636" rIns="0" bIns="0" rtlCol="0">
            <a:noAutofit/>
          </a:bodyPr>
          <a:lstStyle/>
          <a:p>
            <a:pPr marL="12700">
              <a:lnSpc>
                <a:spcPts val="2305"/>
              </a:lnSpc>
            </a:pPr>
            <a:r>
              <a:rPr sz="2200" spc="153" dirty="0" smtClean="0">
                <a:latin typeface="Times New Roman"/>
                <a:cs typeface="Times New Roman"/>
              </a:rPr>
              <a:t>10</a:t>
            </a:r>
            <a:endParaRPr sz="2200">
              <a:latin typeface="Times New Roman"/>
              <a:cs typeface="Times New Roman"/>
            </a:endParaRPr>
          </a:p>
        </p:txBody>
      </p:sp>
      <p:sp>
        <p:nvSpPr>
          <p:cNvPr id="5" name="object 5"/>
          <p:cNvSpPr txBox="1"/>
          <p:nvPr/>
        </p:nvSpPr>
        <p:spPr>
          <a:xfrm>
            <a:off x="9008046" y="6027151"/>
            <a:ext cx="1043813" cy="304800"/>
          </a:xfrm>
          <a:prstGeom prst="rect">
            <a:avLst/>
          </a:prstGeom>
        </p:spPr>
        <p:txBody>
          <a:bodyPr wrap="square" lIns="0" tIns="14636" rIns="0" bIns="0" rtlCol="0">
            <a:noAutofit/>
          </a:bodyPr>
          <a:lstStyle/>
          <a:p>
            <a:pPr marL="12700">
              <a:lnSpc>
                <a:spcPts val="2305"/>
              </a:lnSpc>
            </a:pPr>
            <a:r>
              <a:rPr sz="2200" spc="221" dirty="0" smtClean="0">
                <a:latin typeface="Times New Roman"/>
                <a:cs typeface="Times New Roman"/>
              </a:rPr>
              <a:t>dengan</a:t>
            </a:r>
            <a:endParaRPr sz="2200">
              <a:latin typeface="Times New Roman"/>
              <a:cs typeface="Times New Roman"/>
            </a:endParaRPr>
          </a:p>
        </p:txBody>
      </p:sp>
      <p:sp>
        <p:nvSpPr>
          <p:cNvPr id="4" name="object 4"/>
          <p:cNvSpPr txBox="1"/>
          <p:nvPr/>
        </p:nvSpPr>
        <p:spPr>
          <a:xfrm>
            <a:off x="10174261" y="6027151"/>
            <a:ext cx="1327962" cy="304800"/>
          </a:xfrm>
          <a:prstGeom prst="rect">
            <a:avLst/>
          </a:prstGeom>
        </p:spPr>
        <p:txBody>
          <a:bodyPr wrap="square" lIns="0" tIns="14636" rIns="0" bIns="0" rtlCol="0">
            <a:noAutofit/>
          </a:bodyPr>
          <a:lstStyle/>
          <a:p>
            <a:pPr marL="12700">
              <a:lnSpc>
                <a:spcPts val="2305"/>
              </a:lnSpc>
            </a:pPr>
            <a:r>
              <a:rPr sz="2200" spc="165" dirty="0" smtClean="0">
                <a:latin typeface="Times New Roman"/>
                <a:cs typeface="Times New Roman"/>
              </a:rPr>
              <a:t>total  288</a:t>
            </a:r>
            <a:endParaRPr sz="2200">
              <a:latin typeface="Times New Roman"/>
              <a:cs typeface="Times New Roman"/>
            </a:endParaRPr>
          </a:p>
        </p:txBody>
      </p:sp>
      <p:sp>
        <p:nvSpPr>
          <p:cNvPr id="3" name="object 3"/>
          <p:cNvSpPr txBox="1"/>
          <p:nvPr/>
        </p:nvSpPr>
        <p:spPr>
          <a:xfrm>
            <a:off x="11624627" y="6027151"/>
            <a:ext cx="382193" cy="304800"/>
          </a:xfrm>
          <a:prstGeom prst="rect">
            <a:avLst/>
          </a:prstGeom>
        </p:spPr>
        <p:txBody>
          <a:bodyPr wrap="square" lIns="0" tIns="14636" rIns="0" bIns="0" rtlCol="0">
            <a:noAutofit/>
          </a:bodyPr>
          <a:lstStyle/>
          <a:p>
            <a:pPr marL="12700">
              <a:lnSpc>
                <a:spcPts val="2305"/>
              </a:lnSpc>
            </a:pPr>
            <a:r>
              <a:rPr sz="2200" dirty="0" smtClean="0">
                <a:latin typeface="Times New Roman"/>
                <a:cs typeface="Times New Roman"/>
              </a:rPr>
              <a:t>JP,</a:t>
            </a:r>
            <a:endParaRPr sz="2200">
              <a:latin typeface="Times New Roman"/>
              <a:cs typeface="Times New Roman"/>
            </a:endParaRPr>
          </a:p>
        </p:txBody>
      </p:sp>
      <p:sp>
        <p:nvSpPr>
          <p:cNvPr id="2" name="object 2"/>
          <p:cNvSpPr txBox="1"/>
          <p:nvPr/>
        </p:nvSpPr>
        <p:spPr>
          <a:xfrm>
            <a:off x="5554662" y="6422781"/>
            <a:ext cx="6450762" cy="304800"/>
          </a:xfrm>
          <a:prstGeom prst="rect">
            <a:avLst/>
          </a:prstGeom>
        </p:spPr>
        <p:txBody>
          <a:bodyPr wrap="square" lIns="0" tIns="14636" rIns="0" bIns="0" rtlCol="0">
            <a:noAutofit/>
          </a:bodyPr>
          <a:lstStyle/>
          <a:p>
            <a:pPr marL="12700">
              <a:lnSpc>
                <a:spcPts val="2305"/>
              </a:lnSpc>
            </a:pPr>
            <a:r>
              <a:rPr sz="2200" spc="150" dirty="0" smtClean="0">
                <a:latin typeface="Times New Roman"/>
                <a:cs typeface="Times New Roman"/>
              </a:rPr>
              <a:t>setiap tema mendapatkan 96 JP (288  JP : 3 tema</a:t>
            </a:r>
            <a:endParaRPr sz="22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8" name="object 8"/>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6" name="object 6"/>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5" name="object 5"/>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3" name="object 3"/>
          <p:cNvSpPr/>
          <p:nvPr/>
        </p:nvSpPr>
        <p:spPr>
          <a:xfrm>
            <a:off x="1169987" y="1182687"/>
            <a:ext cx="9326561" cy="5072062"/>
          </a:xfrm>
          <a:custGeom>
            <a:avLst/>
            <a:gdLst/>
            <a:ahLst/>
            <a:cxnLst/>
            <a:rect l="l" t="t" r="r" b="b"/>
            <a:pathLst>
              <a:path w="9326561" h="5072062">
                <a:moveTo>
                  <a:pt x="0" y="0"/>
                </a:moveTo>
                <a:lnTo>
                  <a:pt x="9326561" y="0"/>
                </a:lnTo>
                <a:lnTo>
                  <a:pt x="9326561" y="5072062"/>
                </a:lnTo>
                <a:lnTo>
                  <a:pt x="0" y="5072062"/>
                </a:lnTo>
                <a:lnTo>
                  <a:pt x="0" y="0"/>
                </a:lnTo>
                <a:close/>
              </a:path>
            </a:pathLst>
          </a:custGeom>
          <a:solidFill>
            <a:srgbClr val="000000">
              <a:alpha val="0"/>
            </a:srgbClr>
          </a:solidFill>
        </p:spPr>
        <p:txBody>
          <a:bodyPr wrap="square" lIns="0" tIns="0" rIns="0" bIns="0" rtlCol="0">
            <a:noAutofit/>
          </a:bodyPr>
          <a:lstStyle/>
          <a:p>
            <a:endParaRPr/>
          </a:p>
        </p:txBody>
      </p:sp>
      <p:sp>
        <p:nvSpPr>
          <p:cNvPr id="4" name="object 4"/>
          <p:cNvSpPr/>
          <p:nvPr/>
        </p:nvSpPr>
        <p:spPr>
          <a:xfrm>
            <a:off x="1169987" y="1182687"/>
            <a:ext cx="9326562" cy="5072062"/>
          </a:xfrm>
          <a:prstGeom prst="rect">
            <a:avLst/>
          </a:prstGeom>
          <a:blipFill>
            <a:blip r:embed="rId2" cstate="print"/>
            <a:stretch>
              <a:fillRect/>
            </a:stretch>
          </a:blipFill>
        </p:spPr>
        <p:txBody>
          <a:bodyPr wrap="square" lIns="0" tIns="0" rIns="0" bIns="0" rtlCol="0">
            <a:noAutofit/>
          </a:bodyPr>
          <a:lstStyle/>
          <a:p>
            <a:endParaRPr/>
          </a:p>
        </p:txBody>
      </p:sp>
      <p:sp>
        <p:nvSpPr>
          <p:cNvPr id="9" name="TextBox 8"/>
          <p:cNvSpPr txBox="1"/>
          <p:nvPr/>
        </p:nvSpPr>
        <p:spPr>
          <a:xfrm>
            <a:off x="2251867" y="370748"/>
            <a:ext cx="7162800" cy="523220"/>
          </a:xfrm>
          <a:prstGeom prst="rect">
            <a:avLst/>
          </a:prstGeom>
          <a:noFill/>
        </p:spPr>
        <p:txBody>
          <a:bodyPr wrap="square" rtlCol="0">
            <a:spAutoFit/>
          </a:bodyPr>
          <a:lstStyle/>
          <a:p>
            <a:pPr algn="ctr"/>
            <a:r>
              <a:rPr lang="en-ID" sz="2800" dirty="0" smtClean="0">
                <a:latin typeface="Adobe Fan Heiti Std B" panose="020B0700000000000000" pitchFamily="34" charset="-128"/>
                <a:ea typeface="Adobe Fan Heiti Std B" panose="020B0700000000000000" pitchFamily="34" charset="-128"/>
              </a:rPr>
              <a:t>5. ALUR PROJEK KEBEKERJAAN</a:t>
            </a:r>
            <a:endParaRPr lang="en-ID" sz="2800" dirty="0">
              <a:latin typeface="Adobe Fan Heiti Std B" panose="020B0700000000000000" pitchFamily="34" charset="-128"/>
              <a:ea typeface="Adobe Fan Heiti Std B" panose="020B0700000000000000"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49"/>
          <p:cNvSpPr/>
          <p:nvPr/>
        </p:nvSpPr>
        <p:spPr>
          <a:xfrm>
            <a:off x="0" y="0"/>
            <a:ext cx="12192000" cy="6858000"/>
          </a:xfrm>
          <a:custGeom>
            <a:avLst/>
            <a:gdLst/>
            <a:ahLst/>
            <a:cxnLst/>
            <a:rect l="l" t="t" r="r" b="b"/>
            <a:pathLst>
              <a:path w="12192000" h="6858000">
                <a:moveTo>
                  <a:pt x="12192000" y="0"/>
                </a:moveTo>
                <a:lnTo>
                  <a:pt x="61036" y="61036"/>
                </a:lnTo>
                <a:lnTo>
                  <a:pt x="12130964" y="61036"/>
                </a:lnTo>
                <a:lnTo>
                  <a:pt x="12130964" y="6796964"/>
                </a:lnTo>
                <a:lnTo>
                  <a:pt x="61036" y="6796964"/>
                </a:lnTo>
                <a:lnTo>
                  <a:pt x="61036" y="61036"/>
                </a:lnTo>
                <a:lnTo>
                  <a:pt x="0" y="0"/>
                </a:lnTo>
                <a:lnTo>
                  <a:pt x="0" y="6858000"/>
                </a:lnTo>
                <a:lnTo>
                  <a:pt x="12192000" y="6858000"/>
                </a:lnTo>
                <a:lnTo>
                  <a:pt x="12192000" y="0"/>
                </a:lnTo>
                <a:close/>
              </a:path>
              <a:path w="12192000" h="6858000">
                <a:moveTo>
                  <a:pt x="12192000" y="0"/>
                </a:moveTo>
                <a:lnTo>
                  <a:pt x="0" y="0"/>
                </a:lnTo>
                <a:lnTo>
                  <a:pt x="61036" y="61036"/>
                </a:lnTo>
                <a:lnTo>
                  <a:pt x="12192000" y="0"/>
                </a:lnTo>
                <a:close/>
              </a:path>
            </a:pathLst>
          </a:custGeom>
          <a:solidFill>
            <a:srgbClr val="262626"/>
          </a:solidFill>
        </p:spPr>
        <p:txBody>
          <a:bodyPr wrap="square" lIns="0" tIns="0" rIns="0" bIns="0" rtlCol="0">
            <a:noAutofit/>
          </a:bodyPr>
          <a:lstStyle/>
          <a:p>
            <a:endParaRPr/>
          </a:p>
        </p:txBody>
      </p:sp>
      <p:sp>
        <p:nvSpPr>
          <p:cNvPr id="50" name="object 50"/>
          <p:cNvSpPr/>
          <p:nvPr/>
        </p:nvSpPr>
        <p:spPr>
          <a:xfrm>
            <a:off x="5391150" y="61036"/>
            <a:ext cx="6739813" cy="104064"/>
          </a:xfrm>
          <a:custGeom>
            <a:avLst/>
            <a:gdLst/>
            <a:ahLst/>
            <a:cxnLst/>
            <a:rect l="l" t="t" r="r" b="b"/>
            <a:pathLst>
              <a:path w="6739813" h="104064">
                <a:moveTo>
                  <a:pt x="0" y="0"/>
                </a:moveTo>
                <a:lnTo>
                  <a:pt x="6739813" y="0"/>
                </a:lnTo>
                <a:lnTo>
                  <a:pt x="6739813" y="104064"/>
                </a:lnTo>
                <a:lnTo>
                  <a:pt x="0" y="104064"/>
                </a:lnTo>
                <a:lnTo>
                  <a:pt x="0" y="0"/>
                </a:lnTo>
                <a:close/>
              </a:path>
            </a:pathLst>
          </a:custGeom>
          <a:solidFill>
            <a:srgbClr val="262626"/>
          </a:solidFill>
        </p:spPr>
        <p:txBody>
          <a:bodyPr wrap="square" lIns="0" tIns="0" rIns="0" bIns="0" rtlCol="0">
            <a:noAutofit/>
          </a:bodyPr>
          <a:lstStyle/>
          <a:p>
            <a:endParaRPr/>
          </a:p>
        </p:txBody>
      </p:sp>
      <p:sp>
        <p:nvSpPr>
          <p:cNvPr id="51" name="object 51"/>
          <p:cNvSpPr/>
          <p:nvPr/>
        </p:nvSpPr>
        <p:spPr>
          <a:xfrm>
            <a:off x="5391150" y="741362"/>
            <a:ext cx="6739813" cy="6055602"/>
          </a:xfrm>
          <a:custGeom>
            <a:avLst/>
            <a:gdLst/>
            <a:ahLst/>
            <a:cxnLst/>
            <a:rect l="l" t="t" r="r" b="b"/>
            <a:pathLst>
              <a:path w="6739813" h="6055602">
                <a:moveTo>
                  <a:pt x="0" y="0"/>
                </a:moveTo>
                <a:lnTo>
                  <a:pt x="6739813" y="0"/>
                </a:lnTo>
                <a:lnTo>
                  <a:pt x="6739813" y="6055602"/>
                </a:lnTo>
                <a:lnTo>
                  <a:pt x="0" y="6055602"/>
                </a:lnTo>
                <a:lnTo>
                  <a:pt x="0" y="0"/>
                </a:lnTo>
                <a:close/>
              </a:path>
            </a:pathLst>
          </a:custGeom>
          <a:solidFill>
            <a:srgbClr val="262626"/>
          </a:solidFill>
        </p:spPr>
        <p:txBody>
          <a:bodyPr wrap="square" lIns="0" tIns="0" rIns="0" bIns="0" rtlCol="0">
            <a:noAutofit/>
          </a:bodyPr>
          <a:lstStyle/>
          <a:p>
            <a:endParaRPr/>
          </a:p>
        </p:txBody>
      </p:sp>
      <p:sp>
        <p:nvSpPr>
          <p:cNvPr id="52" name="object 52"/>
          <p:cNvSpPr/>
          <p:nvPr/>
        </p:nvSpPr>
        <p:spPr>
          <a:xfrm>
            <a:off x="0" y="0"/>
            <a:ext cx="5391150" cy="6858000"/>
          </a:xfrm>
          <a:custGeom>
            <a:avLst/>
            <a:gdLst/>
            <a:ahLst/>
            <a:cxnLst/>
            <a:rect l="l" t="t" r="r" b="b"/>
            <a:pathLst>
              <a:path w="5391150" h="6858000">
                <a:moveTo>
                  <a:pt x="5391150" y="0"/>
                </a:moveTo>
                <a:lnTo>
                  <a:pt x="0" y="0"/>
                </a:lnTo>
                <a:lnTo>
                  <a:pt x="0" y="6858000"/>
                </a:lnTo>
                <a:lnTo>
                  <a:pt x="5391150" y="6858000"/>
                </a:lnTo>
                <a:lnTo>
                  <a:pt x="5391150" y="0"/>
                </a:lnTo>
                <a:close/>
              </a:path>
            </a:pathLst>
          </a:custGeom>
          <a:solidFill>
            <a:srgbClr val="E74C22"/>
          </a:solidFill>
        </p:spPr>
        <p:txBody>
          <a:bodyPr wrap="square" lIns="0" tIns="0" rIns="0" bIns="0" rtlCol="0">
            <a:noAutofit/>
          </a:bodyPr>
          <a:lstStyle/>
          <a:p>
            <a:endParaRPr/>
          </a:p>
        </p:txBody>
      </p:sp>
      <p:sp>
        <p:nvSpPr>
          <p:cNvPr id="53" name="object 53"/>
          <p:cNvSpPr/>
          <p:nvPr/>
        </p:nvSpPr>
        <p:spPr>
          <a:xfrm>
            <a:off x="144462" y="1112838"/>
            <a:ext cx="2400300" cy="1362074"/>
          </a:xfrm>
          <a:custGeom>
            <a:avLst/>
            <a:gdLst/>
            <a:ahLst/>
            <a:cxnLst/>
            <a:rect l="l" t="t" r="r" b="b"/>
            <a:pathLst>
              <a:path w="2400300" h="1362074">
                <a:moveTo>
                  <a:pt x="0" y="0"/>
                </a:moveTo>
                <a:lnTo>
                  <a:pt x="2400300" y="0"/>
                </a:lnTo>
                <a:lnTo>
                  <a:pt x="2400300" y="1362074"/>
                </a:lnTo>
                <a:lnTo>
                  <a:pt x="0" y="1362074"/>
                </a:lnTo>
                <a:lnTo>
                  <a:pt x="0" y="0"/>
                </a:lnTo>
                <a:close/>
              </a:path>
            </a:pathLst>
          </a:custGeom>
          <a:solidFill>
            <a:srgbClr val="000000">
              <a:alpha val="0"/>
            </a:srgbClr>
          </a:solidFill>
        </p:spPr>
        <p:txBody>
          <a:bodyPr wrap="square" lIns="0" tIns="0" rIns="0" bIns="0" rtlCol="0">
            <a:noAutofit/>
          </a:bodyPr>
          <a:lstStyle/>
          <a:p>
            <a:endParaRPr/>
          </a:p>
        </p:txBody>
      </p:sp>
      <p:sp>
        <p:nvSpPr>
          <p:cNvPr id="54" name="object 54"/>
          <p:cNvSpPr/>
          <p:nvPr/>
        </p:nvSpPr>
        <p:spPr>
          <a:xfrm>
            <a:off x="0" y="165100"/>
            <a:ext cx="1008062" cy="1016000"/>
          </a:xfrm>
          <a:custGeom>
            <a:avLst/>
            <a:gdLst/>
            <a:ahLst/>
            <a:cxnLst/>
            <a:rect l="l" t="t" r="r" b="b"/>
            <a:pathLst>
              <a:path w="1008062" h="1016000">
                <a:moveTo>
                  <a:pt x="0" y="0"/>
                </a:moveTo>
                <a:lnTo>
                  <a:pt x="1008062" y="0"/>
                </a:lnTo>
                <a:lnTo>
                  <a:pt x="1008062" y="1016000"/>
                </a:lnTo>
                <a:lnTo>
                  <a:pt x="0" y="1016000"/>
                </a:lnTo>
                <a:lnTo>
                  <a:pt x="0" y="0"/>
                </a:lnTo>
                <a:close/>
              </a:path>
            </a:pathLst>
          </a:custGeom>
          <a:solidFill>
            <a:srgbClr val="000000">
              <a:alpha val="0"/>
            </a:srgbClr>
          </a:solidFill>
        </p:spPr>
        <p:txBody>
          <a:bodyPr wrap="square" lIns="0" tIns="0" rIns="0" bIns="0" rtlCol="0">
            <a:noAutofit/>
          </a:bodyPr>
          <a:lstStyle/>
          <a:p>
            <a:endParaRPr/>
          </a:p>
        </p:txBody>
      </p:sp>
      <p:sp>
        <p:nvSpPr>
          <p:cNvPr id="55" name="object 55"/>
          <p:cNvSpPr/>
          <p:nvPr/>
        </p:nvSpPr>
        <p:spPr>
          <a:xfrm>
            <a:off x="4124325" y="0"/>
            <a:ext cx="1266825" cy="696912"/>
          </a:xfrm>
          <a:custGeom>
            <a:avLst/>
            <a:gdLst/>
            <a:ahLst/>
            <a:cxnLst/>
            <a:rect l="l" t="t" r="r" b="b"/>
            <a:pathLst>
              <a:path w="1266825" h="696912">
                <a:moveTo>
                  <a:pt x="1266825" y="696912"/>
                </a:moveTo>
                <a:lnTo>
                  <a:pt x="419930" y="696912"/>
                </a:lnTo>
                <a:lnTo>
                  <a:pt x="0" y="0"/>
                </a:lnTo>
                <a:lnTo>
                  <a:pt x="1266825" y="0"/>
                </a:lnTo>
                <a:lnTo>
                  <a:pt x="1266825" y="696912"/>
                </a:lnTo>
                <a:close/>
              </a:path>
            </a:pathLst>
          </a:custGeom>
          <a:solidFill>
            <a:srgbClr val="262626"/>
          </a:solidFill>
        </p:spPr>
        <p:txBody>
          <a:bodyPr wrap="square" lIns="0" tIns="0" rIns="0" bIns="0" rtlCol="0">
            <a:noAutofit/>
          </a:bodyPr>
          <a:lstStyle/>
          <a:p>
            <a:endParaRPr/>
          </a:p>
        </p:txBody>
      </p:sp>
      <p:sp>
        <p:nvSpPr>
          <p:cNvPr id="56" name="object 56"/>
          <p:cNvSpPr/>
          <p:nvPr/>
        </p:nvSpPr>
        <p:spPr>
          <a:xfrm>
            <a:off x="5364162" y="165100"/>
            <a:ext cx="6750050" cy="576262"/>
          </a:xfrm>
          <a:custGeom>
            <a:avLst/>
            <a:gdLst/>
            <a:ahLst/>
            <a:cxnLst/>
            <a:rect l="l" t="t" r="r" b="b"/>
            <a:pathLst>
              <a:path w="6750050" h="576262">
                <a:moveTo>
                  <a:pt x="0" y="0"/>
                </a:moveTo>
                <a:lnTo>
                  <a:pt x="6750050" y="0"/>
                </a:lnTo>
                <a:lnTo>
                  <a:pt x="6750050" y="576262"/>
                </a:lnTo>
                <a:lnTo>
                  <a:pt x="0" y="576262"/>
                </a:lnTo>
                <a:lnTo>
                  <a:pt x="0" y="0"/>
                </a:lnTo>
                <a:close/>
              </a:path>
            </a:pathLst>
          </a:custGeom>
          <a:solidFill>
            <a:srgbClr val="000000">
              <a:alpha val="0"/>
            </a:srgbClr>
          </a:solidFill>
        </p:spPr>
        <p:txBody>
          <a:bodyPr wrap="square" lIns="0" tIns="0" rIns="0" bIns="0" rtlCol="0">
            <a:noAutofit/>
          </a:bodyPr>
          <a:lstStyle/>
          <a:p>
            <a:endParaRPr/>
          </a:p>
        </p:txBody>
      </p:sp>
      <p:sp>
        <p:nvSpPr>
          <p:cNvPr id="57" name="object 57"/>
          <p:cNvSpPr/>
          <p:nvPr/>
        </p:nvSpPr>
        <p:spPr>
          <a:xfrm>
            <a:off x="5451475" y="544512"/>
            <a:ext cx="6575425" cy="5802311"/>
          </a:xfrm>
          <a:custGeom>
            <a:avLst/>
            <a:gdLst/>
            <a:ahLst/>
            <a:cxnLst/>
            <a:rect l="l" t="t" r="r" b="b"/>
            <a:pathLst>
              <a:path w="6575425" h="5802311">
                <a:moveTo>
                  <a:pt x="0" y="0"/>
                </a:moveTo>
                <a:lnTo>
                  <a:pt x="6575425" y="0"/>
                </a:lnTo>
                <a:lnTo>
                  <a:pt x="6575425" y="5802311"/>
                </a:lnTo>
                <a:lnTo>
                  <a:pt x="0" y="5802311"/>
                </a:lnTo>
                <a:lnTo>
                  <a:pt x="0" y="0"/>
                </a:lnTo>
                <a:close/>
              </a:path>
            </a:pathLst>
          </a:custGeom>
          <a:solidFill>
            <a:srgbClr val="000000">
              <a:alpha val="0"/>
            </a:srgbClr>
          </a:solidFill>
        </p:spPr>
        <p:txBody>
          <a:bodyPr wrap="square" lIns="0" tIns="0" rIns="0" bIns="0" rtlCol="0">
            <a:noAutofit/>
          </a:bodyPr>
          <a:lstStyle/>
          <a:p>
            <a:endParaRPr/>
          </a:p>
        </p:txBody>
      </p:sp>
      <p:sp>
        <p:nvSpPr>
          <p:cNvPr id="58" name="object 58"/>
          <p:cNvSpPr/>
          <p:nvPr/>
        </p:nvSpPr>
        <p:spPr>
          <a:xfrm>
            <a:off x="360362" y="1038225"/>
            <a:ext cx="4789486" cy="4781550"/>
          </a:xfrm>
          <a:custGeom>
            <a:avLst/>
            <a:gdLst/>
            <a:ahLst/>
            <a:cxnLst/>
            <a:rect l="l" t="t" r="r" b="b"/>
            <a:pathLst>
              <a:path w="4789486" h="4781550">
                <a:moveTo>
                  <a:pt x="756649" y="1445908"/>
                </a:moveTo>
                <a:lnTo>
                  <a:pt x="756649" y="182019"/>
                </a:lnTo>
                <a:lnTo>
                  <a:pt x="1397651" y="182019"/>
                </a:lnTo>
                <a:lnTo>
                  <a:pt x="1397651" y="804928"/>
                </a:lnTo>
                <a:lnTo>
                  <a:pt x="756649" y="1445908"/>
                </a:lnTo>
                <a:close/>
              </a:path>
              <a:path w="4789486" h="4781550">
                <a:moveTo>
                  <a:pt x="2403491" y="518350"/>
                </a:moveTo>
                <a:lnTo>
                  <a:pt x="2403491" y="10531"/>
                </a:lnTo>
                <a:lnTo>
                  <a:pt x="4789486" y="2502156"/>
                </a:lnTo>
                <a:lnTo>
                  <a:pt x="4303197" y="2502156"/>
                </a:lnTo>
                <a:lnTo>
                  <a:pt x="2403491" y="518350"/>
                </a:lnTo>
                <a:close/>
              </a:path>
              <a:path w="4789486" h="4781550">
                <a:moveTo>
                  <a:pt x="489854" y="2491626"/>
                </a:moveTo>
                <a:lnTo>
                  <a:pt x="0" y="2491626"/>
                </a:lnTo>
                <a:lnTo>
                  <a:pt x="2403488" y="0"/>
                </a:lnTo>
                <a:lnTo>
                  <a:pt x="2403488" y="507818"/>
                </a:lnTo>
                <a:lnTo>
                  <a:pt x="489854" y="2491626"/>
                </a:lnTo>
                <a:close/>
              </a:path>
              <a:path w="4789486" h="4781550">
                <a:moveTo>
                  <a:pt x="3952575" y="2502159"/>
                </a:moveTo>
                <a:lnTo>
                  <a:pt x="3952577" y="4781550"/>
                </a:lnTo>
                <a:lnTo>
                  <a:pt x="2989545" y="4781550"/>
                </a:lnTo>
                <a:lnTo>
                  <a:pt x="2989545" y="3726018"/>
                </a:lnTo>
                <a:lnTo>
                  <a:pt x="2988547" y="3701327"/>
                </a:lnTo>
                <a:lnTo>
                  <a:pt x="2980795" y="3653670"/>
                </a:lnTo>
                <a:lnTo>
                  <a:pt x="2965885" y="3608833"/>
                </a:lnTo>
                <a:lnTo>
                  <a:pt x="2944437" y="3567433"/>
                </a:lnTo>
                <a:lnTo>
                  <a:pt x="2917071" y="3530092"/>
                </a:lnTo>
                <a:lnTo>
                  <a:pt x="2884407" y="3497429"/>
                </a:lnTo>
                <a:lnTo>
                  <a:pt x="2847065" y="3470064"/>
                </a:lnTo>
                <a:lnTo>
                  <a:pt x="2805664" y="3448617"/>
                </a:lnTo>
                <a:lnTo>
                  <a:pt x="2760825" y="3433708"/>
                </a:lnTo>
                <a:lnTo>
                  <a:pt x="2713167" y="3425957"/>
                </a:lnTo>
                <a:lnTo>
                  <a:pt x="2688475" y="3424959"/>
                </a:lnTo>
                <a:lnTo>
                  <a:pt x="2118500" y="3424959"/>
                </a:lnTo>
                <a:lnTo>
                  <a:pt x="2069666" y="3428899"/>
                </a:lnTo>
                <a:lnTo>
                  <a:pt x="2023339" y="3440307"/>
                </a:lnTo>
                <a:lnTo>
                  <a:pt x="1980142" y="3458562"/>
                </a:lnTo>
                <a:lnTo>
                  <a:pt x="1940693" y="3483046"/>
                </a:lnTo>
                <a:lnTo>
                  <a:pt x="1905612" y="3513137"/>
                </a:lnTo>
                <a:lnTo>
                  <a:pt x="1875520" y="3548217"/>
                </a:lnTo>
                <a:lnTo>
                  <a:pt x="1851036" y="3587664"/>
                </a:lnTo>
                <a:lnTo>
                  <a:pt x="1832780" y="3630860"/>
                </a:lnTo>
                <a:lnTo>
                  <a:pt x="1821371" y="3677185"/>
                </a:lnTo>
                <a:lnTo>
                  <a:pt x="1817431" y="3726018"/>
                </a:lnTo>
                <a:lnTo>
                  <a:pt x="1817431" y="4781550"/>
                </a:lnTo>
                <a:lnTo>
                  <a:pt x="854399" y="4781550"/>
                </a:lnTo>
                <a:lnTo>
                  <a:pt x="854399" y="2502159"/>
                </a:lnTo>
                <a:lnTo>
                  <a:pt x="2403488" y="953123"/>
                </a:lnTo>
                <a:lnTo>
                  <a:pt x="3952575" y="2502159"/>
                </a:lnTo>
                <a:close/>
              </a:path>
            </a:pathLst>
          </a:custGeom>
          <a:solidFill>
            <a:srgbClr val="FFFFFF"/>
          </a:solidFill>
        </p:spPr>
        <p:txBody>
          <a:bodyPr wrap="square" lIns="0" tIns="0" rIns="0" bIns="0" rtlCol="0">
            <a:noAutofit/>
          </a:bodyPr>
          <a:lstStyle/>
          <a:p>
            <a:endParaRPr/>
          </a:p>
        </p:txBody>
      </p:sp>
      <p:sp>
        <p:nvSpPr>
          <p:cNvPr id="59" name="object 59"/>
          <p:cNvSpPr/>
          <p:nvPr/>
        </p:nvSpPr>
        <p:spPr>
          <a:xfrm>
            <a:off x="1628775" y="2974975"/>
            <a:ext cx="2236787" cy="1395412"/>
          </a:xfrm>
          <a:custGeom>
            <a:avLst/>
            <a:gdLst/>
            <a:ahLst/>
            <a:cxnLst/>
            <a:rect l="l" t="t" r="r" b="b"/>
            <a:pathLst>
              <a:path w="2236787" h="1395412">
                <a:moveTo>
                  <a:pt x="0" y="0"/>
                </a:moveTo>
                <a:lnTo>
                  <a:pt x="2236787" y="0"/>
                </a:lnTo>
                <a:lnTo>
                  <a:pt x="2236787" y="1395412"/>
                </a:lnTo>
                <a:lnTo>
                  <a:pt x="0" y="1395412"/>
                </a:lnTo>
                <a:lnTo>
                  <a:pt x="0" y="0"/>
                </a:lnTo>
                <a:close/>
              </a:path>
            </a:pathLst>
          </a:custGeom>
          <a:solidFill>
            <a:srgbClr val="000000">
              <a:alpha val="0"/>
            </a:srgbClr>
          </a:solidFill>
        </p:spPr>
        <p:txBody>
          <a:bodyPr wrap="square" lIns="0" tIns="0" rIns="0" bIns="0" rtlCol="0">
            <a:noAutofit/>
          </a:bodyPr>
          <a:lstStyle/>
          <a:p>
            <a:endParaRPr/>
          </a:p>
        </p:txBody>
      </p:sp>
      <p:sp>
        <p:nvSpPr>
          <p:cNvPr id="60" name="object 60"/>
          <p:cNvSpPr/>
          <p:nvPr/>
        </p:nvSpPr>
        <p:spPr>
          <a:xfrm>
            <a:off x="1628775" y="2974975"/>
            <a:ext cx="2236787" cy="1395412"/>
          </a:xfrm>
          <a:prstGeom prst="rect">
            <a:avLst/>
          </a:prstGeom>
          <a:blipFill>
            <a:blip r:embed="rId2" cstate="print"/>
            <a:stretch>
              <a:fillRect/>
            </a:stretch>
          </a:blipFill>
        </p:spPr>
        <p:txBody>
          <a:bodyPr wrap="square" lIns="0" tIns="0" rIns="0" bIns="0" rtlCol="0">
            <a:noAutofit/>
          </a:bodyPr>
          <a:lstStyle/>
          <a:p>
            <a:endParaRPr/>
          </a:p>
        </p:txBody>
      </p:sp>
      <p:sp>
        <p:nvSpPr>
          <p:cNvPr id="61" name="object 61"/>
          <p:cNvSpPr/>
          <p:nvPr/>
        </p:nvSpPr>
        <p:spPr>
          <a:xfrm>
            <a:off x="4395787" y="-12700"/>
            <a:ext cx="995362" cy="708025"/>
          </a:xfrm>
          <a:custGeom>
            <a:avLst/>
            <a:gdLst/>
            <a:ahLst/>
            <a:cxnLst/>
            <a:rect l="l" t="t" r="r" b="b"/>
            <a:pathLst>
              <a:path w="995362" h="708025">
                <a:moveTo>
                  <a:pt x="995362" y="12700"/>
                </a:moveTo>
                <a:lnTo>
                  <a:pt x="0" y="12700"/>
                </a:lnTo>
                <a:lnTo>
                  <a:pt x="0" y="708025"/>
                </a:lnTo>
                <a:lnTo>
                  <a:pt x="995362" y="708025"/>
                </a:lnTo>
                <a:lnTo>
                  <a:pt x="995362" y="12700"/>
                </a:lnTo>
                <a:close/>
              </a:path>
            </a:pathLst>
          </a:custGeom>
          <a:solidFill>
            <a:srgbClr val="000000">
              <a:alpha val="0"/>
            </a:srgbClr>
          </a:solidFill>
        </p:spPr>
        <p:txBody>
          <a:bodyPr wrap="square" lIns="0" tIns="0" rIns="0" bIns="0" rtlCol="0">
            <a:noAutofit/>
          </a:bodyPr>
          <a:lstStyle/>
          <a:p>
            <a:endParaRPr/>
          </a:p>
        </p:txBody>
      </p:sp>
      <p:sp>
        <p:nvSpPr>
          <p:cNvPr id="48" name="object 48"/>
          <p:cNvSpPr/>
          <p:nvPr/>
        </p:nvSpPr>
        <p:spPr>
          <a:xfrm>
            <a:off x="5391150" y="0"/>
            <a:ext cx="6800849" cy="6858000"/>
          </a:xfrm>
          <a:custGeom>
            <a:avLst/>
            <a:gdLst/>
            <a:ahLst/>
            <a:cxnLst/>
            <a:rect l="l" t="t" r="r" b="b"/>
            <a:pathLst>
              <a:path w="6800849" h="6858000">
                <a:moveTo>
                  <a:pt x="6800849" y="0"/>
                </a:moveTo>
                <a:lnTo>
                  <a:pt x="0" y="0"/>
                </a:lnTo>
                <a:lnTo>
                  <a:pt x="0" y="6858000"/>
                </a:lnTo>
                <a:lnTo>
                  <a:pt x="6800849" y="6858000"/>
                </a:lnTo>
                <a:lnTo>
                  <a:pt x="6800849" y="0"/>
                </a:lnTo>
                <a:close/>
              </a:path>
            </a:pathLst>
          </a:custGeom>
          <a:solidFill>
            <a:schemeClr val="bg1"/>
          </a:solidFill>
        </p:spPr>
        <p:txBody>
          <a:bodyPr wrap="square" lIns="0" tIns="0" rIns="0" bIns="0" rtlCol="0">
            <a:noAutofit/>
          </a:bodyPr>
          <a:lstStyle/>
          <a:p>
            <a:endParaRPr/>
          </a:p>
        </p:txBody>
      </p:sp>
      <p:sp>
        <p:nvSpPr>
          <p:cNvPr id="47" name="object 47"/>
          <p:cNvSpPr txBox="1"/>
          <p:nvPr/>
        </p:nvSpPr>
        <p:spPr>
          <a:xfrm>
            <a:off x="4735551" y="101666"/>
            <a:ext cx="391668" cy="533400"/>
          </a:xfrm>
          <a:prstGeom prst="rect">
            <a:avLst/>
          </a:prstGeom>
        </p:spPr>
        <p:txBody>
          <a:bodyPr wrap="square" lIns="0" tIns="26066" rIns="0" bIns="0" rtlCol="0">
            <a:noAutofit/>
          </a:bodyPr>
          <a:lstStyle/>
          <a:p>
            <a:pPr marL="12700">
              <a:lnSpc>
                <a:spcPts val="4105"/>
              </a:lnSpc>
            </a:pPr>
            <a:r>
              <a:rPr sz="4000" b="1" spc="279" dirty="0" smtClean="0">
                <a:solidFill>
                  <a:srgbClr val="FFFFFF"/>
                </a:solidFill>
                <a:latin typeface="Times New Roman"/>
                <a:cs typeface="Times New Roman"/>
              </a:rPr>
              <a:t>6</a:t>
            </a:r>
            <a:endParaRPr sz="4000">
              <a:latin typeface="Times New Roman"/>
              <a:cs typeface="Times New Roman"/>
            </a:endParaRPr>
          </a:p>
        </p:txBody>
      </p:sp>
      <p:sp>
        <p:nvSpPr>
          <p:cNvPr id="46" name="object 46"/>
          <p:cNvSpPr txBox="1"/>
          <p:nvPr/>
        </p:nvSpPr>
        <p:spPr>
          <a:xfrm>
            <a:off x="5437187" y="231038"/>
            <a:ext cx="3862398" cy="380999"/>
          </a:xfrm>
          <a:prstGeom prst="rect">
            <a:avLst/>
          </a:prstGeom>
        </p:spPr>
        <p:txBody>
          <a:bodyPr wrap="square" lIns="0" tIns="17811" rIns="0" bIns="0" rtlCol="0">
            <a:noAutofit/>
          </a:bodyPr>
          <a:lstStyle/>
          <a:p>
            <a:pPr marL="12700">
              <a:lnSpc>
                <a:spcPts val="2805"/>
              </a:lnSpc>
            </a:pPr>
            <a:r>
              <a:rPr sz="2800" spc="-184" dirty="0" smtClean="0">
                <a:solidFill>
                  <a:srgbClr val="933E00"/>
                </a:solidFill>
                <a:latin typeface="Times New Roman"/>
                <a:cs typeface="Times New Roman"/>
              </a:rPr>
              <a:t>Relevansi projek </a:t>
            </a:r>
            <a:r>
              <a:rPr sz="2800" spc="-184" dirty="0" smtClean="0">
                <a:latin typeface="Times New Roman"/>
                <a:cs typeface="Times New Roman"/>
              </a:rPr>
              <a:t>untuk sekolah</a:t>
            </a:r>
            <a:endParaRPr sz="2800">
              <a:latin typeface="Times New Roman"/>
              <a:cs typeface="Times New Roman"/>
            </a:endParaRPr>
          </a:p>
        </p:txBody>
      </p:sp>
      <p:sp>
        <p:nvSpPr>
          <p:cNvPr id="45" name="object 45"/>
          <p:cNvSpPr txBox="1"/>
          <p:nvPr/>
        </p:nvSpPr>
        <p:spPr>
          <a:xfrm>
            <a:off x="5524499" y="609946"/>
            <a:ext cx="6456604" cy="254000"/>
          </a:xfrm>
          <a:prstGeom prst="rect">
            <a:avLst/>
          </a:prstGeom>
        </p:spPr>
        <p:txBody>
          <a:bodyPr wrap="square" lIns="0" tIns="12065" rIns="0" bIns="0" rtlCol="0">
            <a:noAutofit/>
          </a:bodyPr>
          <a:lstStyle/>
          <a:p>
            <a:pPr marL="12700">
              <a:lnSpc>
                <a:spcPts val="1900"/>
              </a:lnSpc>
            </a:pPr>
            <a:r>
              <a:rPr sz="1800" spc="179" dirty="0" smtClean="0">
                <a:latin typeface="Times New Roman"/>
                <a:cs typeface="Times New Roman"/>
              </a:rPr>
              <a:t>Relevansi kegiatan pembelajaran utamanya  menerapkan</a:t>
            </a:r>
            <a:endParaRPr sz="1800">
              <a:latin typeface="Times New Roman"/>
              <a:cs typeface="Times New Roman"/>
            </a:endParaRPr>
          </a:p>
        </p:txBody>
      </p:sp>
      <p:sp>
        <p:nvSpPr>
          <p:cNvPr id="44" name="object 44"/>
          <p:cNvSpPr txBox="1"/>
          <p:nvPr/>
        </p:nvSpPr>
        <p:spPr>
          <a:xfrm>
            <a:off x="5524499" y="933644"/>
            <a:ext cx="1510842" cy="254000"/>
          </a:xfrm>
          <a:prstGeom prst="rect">
            <a:avLst/>
          </a:prstGeom>
        </p:spPr>
        <p:txBody>
          <a:bodyPr wrap="square" lIns="0" tIns="12065" rIns="0" bIns="0" rtlCol="0">
            <a:noAutofit/>
          </a:bodyPr>
          <a:lstStyle/>
          <a:p>
            <a:pPr marL="12700">
              <a:lnSpc>
                <a:spcPts val="1900"/>
              </a:lnSpc>
            </a:pPr>
            <a:r>
              <a:rPr sz="1800" i="1" spc="55" dirty="0" smtClean="0">
                <a:latin typeface="Times New Roman"/>
                <a:cs typeface="Times New Roman"/>
              </a:rPr>
              <a:t>Project  Based</a:t>
            </a:r>
            <a:endParaRPr sz="1800">
              <a:latin typeface="Times New Roman"/>
              <a:cs typeface="Times New Roman"/>
            </a:endParaRPr>
          </a:p>
        </p:txBody>
      </p:sp>
      <p:sp>
        <p:nvSpPr>
          <p:cNvPr id="43" name="object 43"/>
          <p:cNvSpPr txBox="1"/>
          <p:nvPr/>
        </p:nvSpPr>
        <p:spPr>
          <a:xfrm>
            <a:off x="7118070" y="933644"/>
            <a:ext cx="3219095" cy="254000"/>
          </a:xfrm>
          <a:prstGeom prst="rect">
            <a:avLst/>
          </a:prstGeom>
        </p:spPr>
        <p:txBody>
          <a:bodyPr wrap="square" lIns="0" tIns="12065" rIns="0" bIns="0" rtlCol="0">
            <a:noAutofit/>
          </a:bodyPr>
          <a:lstStyle/>
          <a:p>
            <a:pPr marL="12700">
              <a:lnSpc>
                <a:spcPts val="1900"/>
              </a:lnSpc>
            </a:pPr>
            <a:r>
              <a:rPr sz="1800" i="1" spc="0" dirty="0" smtClean="0">
                <a:latin typeface="Times New Roman"/>
                <a:cs typeface="Times New Roman"/>
              </a:rPr>
              <a:t>Learning  </a:t>
            </a:r>
            <a:r>
              <a:rPr sz="1800" i="1" spc="119" dirty="0" smtClean="0">
                <a:latin typeface="Times New Roman"/>
                <a:cs typeface="Times New Roman"/>
              </a:rPr>
              <a:t> </a:t>
            </a:r>
            <a:r>
              <a:rPr sz="1800" spc="163" dirty="0" smtClean="0">
                <a:latin typeface="Times New Roman"/>
                <a:cs typeface="Times New Roman"/>
              </a:rPr>
              <a:t>dengan</a:t>
            </a:r>
            <a:r>
              <a:rPr sz="1800" spc="84" dirty="0" smtClean="0">
                <a:latin typeface="Times New Roman"/>
                <a:cs typeface="Times New Roman"/>
              </a:rPr>
              <a:t> </a:t>
            </a:r>
            <a:r>
              <a:rPr sz="1800" spc="247" dirty="0" smtClean="0">
                <a:latin typeface="Times New Roman"/>
                <a:cs typeface="Times New Roman"/>
              </a:rPr>
              <a:t> </a:t>
            </a:r>
            <a:r>
              <a:rPr sz="1800" spc="150" dirty="0" smtClean="0">
                <a:latin typeface="Times New Roman"/>
                <a:cs typeface="Times New Roman"/>
              </a:rPr>
              <a:t>melibatkan</a:t>
            </a:r>
            <a:endParaRPr sz="1800">
              <a:latin typeface="Times New Roman"/>
              <a:cs typeface="Times New Roman"/>
            </a:endParaRPr>
          </a:p>
        </p:txBody>
      </p:sp>
      <p:sp>
        <p:nvSpPr>
          <p:cNvPr id="42" name="object 42"/>
          <p:cNvSpPr txBox="1"/>
          <p:nvPr/>
        </p:nvSpPr>
        <p:spPr>
          <a:xfrm>
            <a:off x="10419893" y="933644"/>
            <a:ext cx="1523187" cy="254000"/>
          </a:xfrm>
          <a:prstGeom prst="rect">
            <a:avLst/>
          </a:prstGeom>
        </p:spPr>
        <p:txBody>
          <a:bodyPr wrap="square" lIns="0" tIns="12065" rIns="0" bIns="0" rtlCol="0">
            <a:noAutofit/>
          </a:bodyPr>
          <a:lstStyle/>
          <a:p>
            <a:pPr marL="12700">
              <a:lnSpc>
                <a:spcPts val="1900"/>
              </a:lnSpc>
            </a:pPr>
            <a:r>
              <a:rPr sz="1800" spc="144" dirty="0" smtClean="0">
                <a:latin typeface="Times New Roman"/>
                <a:cs typeface="Times New Roman"/>
              </a:rPr>
              <a:t>peserta  didik</a:t>
            </a:r>
            <a:endParaRPr sz="1800">
              <a:latin typeface="Times New Roman"/>
              <a:cs typeface="Times New Roman"/>
            </a:endParaRPr>
          </a:p>
        </p:txBody>
      </p:sp>
      <p:sp>
        <p:nvSpPr>
          <p:cNvPr id="41" name="object 41"/>
          <p:cNvSpPr txBox="1"/>
          <p:nvPr/>
        </p:nvSpPr>
        <p:spPr>
          <a:xfrm>
            <a:off x="5524499" y="1257342"/>
            <a:ext cx="722172" cy="254000"/>
          </a:xfrm>
          <a:prstGeom prst="rect">
            <a:avLst/>
          </a:prstGeom>
        </p:spPr>
        <p:txBody>
          <a:bodyPr wrap="square" lIns="0" tIns="12065" rIns="0" bIns="0" rtlCol="0">
            <a:noAutofit/>
          </a:bodyPr>
          <a:lstStyle/>
          <a:p>
            <a:pPr marL="12700">
              <a:lnSpc>
                <a:spcPts val="1900"/>
              </a:lnSpc>
            </a:pPr>
            <a:r>
              <a:rPr sz="1800" spc="157" dirty="0" smtClean="0">
                <a:latin typeface="Times New Roman"/>
                <a:cs typeface="Times New Roman"/>
              </a:rPr>
              <a:t>dalam</a:t>
            </a:r>
            <a:endParaRPr sz="1800">
              <a:latin typeface="Times New Roman"/>
              <a:cs typeface="Times New Roman"/>
            </a:endParaRPr>
          </a:p>
        </p:txBody>
      </p:sp>
      <p:sp>
        <p:nvSpPr>
          <p:cNvPr id="40" name="object 40"/>
          <p:cNvSpPr txBox="1"/>
          <p:nvPr/>
        </p:nvSpPr>
        <p:spPr>
          <a:xfrm>
            <a:off x="6398894" y="1257342"/>
            <a:ext cx="585698" cy="254000"/>
          </a:xfrm>
          <a:prstGeom prst="rect">
            <a:avLst/>
          </a:prstGeom>
        </p:spPr>
        <p:txBody>
          <a:bodyPr wrap="square" lIns="0" tIns="12065" rIns="0" bIns="0" rtlCol="0">
            <a:noAutofit/>
          </a:bodyPr>
          <a:lstStyle/>
          <a:p>
            <a:pPr marL="12700">
              <a:lnSpc>
                <a:spcPts val="1900"/>
              </a:lnSpc>
            </a:pPr>
            <a:r>
              <a:rPr sz="1800" spc="106" dirty="0" smtClean="0">
                <a:latin typeface="Times New Roman"/>
                <a:cs typeface="Times New Roman"/>
              </a:rPr>
              <a:t>kerja</a:t>
            </a:r>
            <a:endParaRPr sz="1800">
              <a:latin typeface="Times New Roman"/>
              <a:cs typeface="Times New Roman"/>
            </a:endParaRPr>
          </a:p>
        </p:txBody>
      </p:sp>
      <p:sp>
        <p:nvSpPr>
          <p:cNvPr id="39" name="object 39"/>
          <p:cNvSpPr txBox="1"/>
          <p:nvPr/>
        </p:nvSpPr>
        <p:spPr>
          <a:xfrm>
            <a:off x="7136815" y="1257342"/>
            <a:ext cx="599871" cy="577697"/>
          </a:xfrm>
          <a:prstGeom prst="rect">
            <a:avLst/>
          </a:prstGeom>
        </p:spPr>
        <p:txBody>
          <a:bodyPr wrap="square" lIns="0" tIns="12065" rIns="0" bIns="0" rtlCol="0">
            <a:noAutofit/>
          </a:bodyPr>
          <a:lstStyle/>
          <a:p>
            <a:pPr marL="12700" marR="34290">
              <a:lnSpc>
                <a:spcPts val="1900"/>
              </a:lnSpc>
            </a:pPr>
            <a:r>
              <a:rPr sz="1800" spc="198" dirty="0" smtClean="0">
                <a:latin typeface="Times New Roman"/>
                <a:cs typeface="Times New Roman"/>
              </a:rPr>
              <a:t>dan</a:t>
            </a:r>
            <a:endParaRPr sz="1800">
              <a:latin typeface="Times New Roman"/>
              <a:cs typeface="Times New Roman"/>
            </a:endParaRPr>
          </a:p>
          <a:p>
            <a:pPr marL="47675">
              <a:lnSpc>
                <a:spcPct val="95825"/>
              </a:lnSpc>
              <a:spcBef>
                <a:spcPts val="380"/>
              </a:spcBef>
            </a:pPr>
            <a:r>
              <a:rPr sz="1800" spc="112" dirty="0" smtClean="0">
                <a:latin typeface="Times New Roman"/>
                <a:cs typeface="Times New Roman"/>
              </a:rPr>
              <a:t>yang</a:t>
            </a:r>
            <a:endParaRPr sz="1800">
              <a:latin typeface="Times New Roman"/>
              <a:cs typeface="Times New Roman"/>
            </a:endParaRPr>
          </a:p>
        </p:txBody>
      </p:sp>
      <p:sp>
        <p:nvSpPr>
          <p:cNvPr id="38" name="object 38"/>
          <p:cNvSpPr txBox="1"/>
          <p:nvPr/>
        </p:nvSpPr>
        <p:spPr>
          <a:xfrm>
            <a:off x="7755407" y="1257342"/>
            <a:ext cx="722172" cy="254000"/>
          </a:xfrm>
          <a:prstGeom prst="rect">
            <a:avLst/>
          </a:prstGeom>
        </p:spPr>
        <p:txBody>
          <a:bodyPr wrap="square" lIns="0" tIns="12065" rIns="0" bIns="0" rtlCol="0">
            <a:noAutofit/>
          </a:bodyPr>
          <a:lstStyle/>
          <a:p>
            <a:pPr marL="12700">
              <a:lnSpc>
                <a:spcPts val="1900"/>
              </a:lnSpc>
            </a:pPr>
            <a:r>
              <a:rPr sz="1800" spc="157" dirty="0" smtClean="0">
                <a:latin typeface="Times New Roman"/>
                <a:cs typeface="Times New Roman"/>
              </a:rPr>
              <a:t>dalam</a:t>
            </a:r>
            <a:endParaRPr sz="1800">
              <a:latin typeface="Times New Roman"/>
              <a:cs typeface="Times New Roman"/>
            </a:endParaRPr>
          </a:p>
        </p:txBody>
      </p:sp>
      <p:sp>
        <p:nvSpPr>
          <p:cNvPr id="37" name="object 37"/>
          <p:cNvSpPr txBox="1"/>
          <p:nvPr/>
        </p:nvSpPr>
        <p:spPr>
          <a:xfrm>
            <a:off x="8629802" y="1257342"/>
            <a:ext cx="1593596" cy="254000"/>
          </a:xfrm>
          <a:prstGeom prst="rect">
            <a:avLst/>
          </a:prstGeom>
        </p:spPr>
        <p:txBody>
          <a:bodyPr wrap="square" lIns="0" tIns="12065" rIns="0" bIns="0" rtlCol="0">
            <a:noAutofit/>
          </a:bodyPr>
          <a:lstStyle/>
          <a:p>
            <a:pPr marL="12700">
              <a:lnSpc>
                <a:spcPts val="1900"/>
              </a:lnSpc>
            </a:pPr>
            <a:r>
              <a:rPr sz="1800" spc="151" dirty="0" smtClean="0">
                <a:latin typeface="Times New Roman"/>
                <a:cs typeface="Times New Roman"/>
              </a:rPr>
              <a:t>melaksanakan</a:t>
            </a:r>
            <a:endParaRPr sz="1800">
              <a:latin typeface="Times New Roman"/>
              <a:cs typeface="Times New Roman"/>
            </a:endParaRPr>
          </a:p>
        </p:txBody>
      </p:sp>
      <p:sp>
        <p:nvSpPr>
          <p:cNvPr id="36" name="object 36"/>
          <p:cNvSpPr txBox="1"/>
          <p:nvPr/>
        </p:nvSpPr>
        <p:spPr>
          <a:xfrm>
            <a:off x="10375620" y="1257342"/>
            <a:ext cx="735888" cy="577697"/>
          </a:xfrm>
          <a:prstGeom prst="rect">
            <a:avLst/>
          </a:prstGeom>
        </p:spPr>
        <p:txBody>
          <a:bodyPr wrap="square" lIns="0" tIns="12065" rIns="0" bIns="0" rtlCol="0">
            <a:noAutofit/>
          </a:bodyPr>
          <a:lstStyle/>
          <a:p>
            <a:pPr marL="12700">
              <a:lnSpc>
                <a:spcPts val="1900"/>
              </a:lnSpc>
            </a:pPr>
            <a:r>
              <a:rPr sz="1800" spc="113" dirty="0" smtClean="0">
                <a:latin typeface="Times New Roman"/>
                <a:cs typeface="Times New Roman"/>
              </a:rPr>
              <a:t>projek</a:t>
            </a:r>
            <a:endParaRPr sz="1800">
              <a:latin typeface="Times New Roman"/>
              <a:cs typeface="Times New Roman"/>
            </a:endParaRPr>
          </a:p>
          <a:p>
            <a:pPr marL="55676" marR="34290">
              <a:lnSpc>
                <a:spcPct val="95825"/>
              </a:lnSpc>
              <a:spcBef>
                <a:spcPts val="380"/>
              </a:spcBef>
            </a:pPr>
            <a:r>
              <a:rPr sz="1800" spc="65" dirty="0" smtClean="0">
                <a:latin typeface="Times New Roman"/>
                <a:cs typeface="Times New Roman"/>
              </a:rPr>
              <a:t>didik</a:t>
            </a:r>
            <a:endParaRPr sz="1800">
              <a:latin typeface="Times New Roman"/>
              <a:cs typeface="Times New Roman"/>
            </a:endParaRPr>
          </a:p>
        </p:txBody>
      </p:sp>
      <p:sp>
        <p:nvSpPr>
          <p:cNvPr id="35" name="object 35"/>
          <p:cNvSpPr txBox="1"/>
          <p:nvPr/>
        </p:nvSpPr>
        <p:spPr>
          <a:xfrm>
            <a:off x="11263731" y="1257342"/>
            <a:ext cx="718058" cy="577697"/>
          </a:xfrm>
          <a:prstGeom prst="rect">
            <a:avLst/>
          </a:prstGeom>
        </p:spPr>
        <p:txBody>
          <a:bodyPr wrap="square" lIns="0" tIns="12065" rIns="0" bIns="0" rtlCol="0">
            <a:noAutofit/>
          </a:bodyPr>
          <a:lstStyle/>
          <a:p>
            <a:pPr marL="12700" marR="1371">
              <a:lnSpc>
                <a:spcPts val="1900"/>
              </a:lnSpc>
            </a:pPr>
            <a:r>
              <a:rPr sz="1800" spc="83" dirty="0" smtClean="0">
                <a:latin typeface="Times New Roman"/>
                <a:cs typeface="Times New Roman"/>
              </a:rPr>
              <a:t>sosial.</a:t>
            </a:r>
            <a:endParaRPr sz="1800">
              <a:latin typeface="Times New Roman"/>
              <a:cs typeface="Times New Roman"/>
            </a:endParaRPr>
          </a:p>
          <a:p>
            <a:pPr marL="56591">
              <a:lnSpc>
                <a:spcPct val="95825"/>
              </a:lnSpc>
              <a:spcBef>
                <a:spcPts val="380"/>
              </a:spcBef>
            </a:pPr>
            <a:r>
              <a:rPr sz="1800" spc="185" dirty="0" smtClean="0">
                <a:latin typeface="Times New Roman"/>
                <a:cs typeface="Times New Roman"/>
              </a:rPr>
              <a:t>dapat</a:t>
            </a:r>
            <a:endParaRPr sz="1800">
              <a:latin typeface="Times New Roman"/>
              <a:cs typeface="Times New Roman"/>
            </a:endParaRPr>
          </a:p>
        </p:txBody>
      </p:sp>
      <p:sp>
        <p:nvSpPr>
          <p:cNvPr id="34" name="object 34"/>
          <p:cNvSpPr txBox="1"/>
          <p:nvPr/>
        </p:nvSpPr>
        <p:spPr>
          <a:xfrm>
            <a:off x="5524499" y="1581039"/>
            <a:ext cx="1332534" cy="254000"/>
          </a:xfrm>
          <a:prstGeom prst="rect">
            <a:avLst/>
          </a:prstGeom>
        </p:spPr>
        <p:txBody>
          <a:bodyPr wrap="square" lIns="0" tIns="12065" rIns="0" bIns="0" rtlCol="0">
            <a:noAutofit/>
          </a:bodyPr>
          <a:lstStyle/>
          <a:p>
            <a:pPr marL="12700">
              <a:lnSpc>
                <a:spcPts val="1900"/>
              </a:lnSpc>
            </a:pPr>
            <a:r>
              <a:rPr sz="1800" spc="129" dirty="0" smtClean="0">
                <a:latin typeface="Times New Roman"/>
                <a:cs typeface="Times New Roman"/>
              </a:rPr>
              <a:t>Kompetensi</a:t>
            </a:r>
            <a:endParaRPr sz="1800">
              <a:latin typeface="Times New Roman"/>
              <a:cs typeface="Times New Roman"/>
            </a:endParaRPr>
          </a:p>
        </p:txBody>
      </p:sp>
      <p:sp>
        <p:nvSpPr>
          <p:cNvPr id="33" name="object 33"/>
          <p:cNvSpPr txBox="1"/>
          <p:nvPr/>
        </p:nvSpPr>
        <p:spPr>
          <a:xfrm>
            <a:off x="8051444" y="1581039"/>
            <a:ext cx="871448" cy="254000"/>
          </a:xfrm>
          <a:prstGeom prst="rect">
            <a:avLst/>
          </a:prstGeom>
        </p:spPr>
        <p:txBody>
          <a:bodyPr wrap="square" lIns="0" tIns="12065" rIns="0" bIns="0" rtlCol="0">
            <a:noAutofit/>
          </a:bodyPr>
          <a:lstStyle/>
          <a:p>
            <a:pPr marL="12700">
              <a:lnSpc>
                <a:spcPts val="1900"/>
              </a:lnSpc>
            </a:pPr>
            <a:r>
              <a:rPr sz="1800" spc="150" dirty="0" smtClean="0">
                <a:latin typeface="Times New Roman"/>
                <a:cs typeface="Times New Roman"/>
              </a:rPr>
              <a:t>didapat</a:t>
            </a:r>
            <a:endParaRPr sz="1800">
              <a:latin typeface="Times New Roman"/>
              <a:cs typeface="Times New Roman"/>
            </a:endParaRPr>
          </a:p>
        </p:txBody>
      </p:sp>
      <p:sp>
        <p:nvSpPr>
          <p:cNvPr id="32" name="object 32"/>
          <p:cNvSpPr txBox="1"/>
          <p:nvPr/>
        </p:nvSpPr>
        <p:spPr>
          <a:xfrm>
            <a:off x="9237649" y="1581039"/>
            <a:ext cx="866190" cy="254000"/>
          </a:xfrm>
          <a:prstGeom prst="rect">
            <a:avLst/>
          </a:prstGeom>
        </p:spPr>
        <p:txBody>
          <a:bodyPr wrap="square" lIns="0" tIns="12065" rIns="0" bIns="0" rtlCol="0">
            <a:noAutofit/>
          </a:bodyPr>
          <a:lstStyle/>
          <a:p>
            <a:pPr marL="12700">
              <a:lnSpc>
                <a:spcPts val="1900"/>
              </a:lnSpc>
            </a:pPr>
            <a:r>
              <a:rPr sz="1800" spc="173" dirty="0" smtClean="0">
                <a:latin typeface="Times New Roman"/>
                <a:cs typeface="Times New Roman"/>
              </a:rPr>
              <a:t>peserta</a:t>
            </a:r>
            <a:endParaRPr sz="1800">
              <a:latin typeface="Times New Roman"/>
              <a:cs typeface="Times New Roman"/>
            </a:endParaRPr>
          </a:p>
        </p:txBody>
      </p:sp>
      <p:sp>
        <p:nvSpPr>
          <p:cNvPr id="31" name="object 31"/>
          <p:cNvSpPr txBox="1"/>
          <p:nvPr/>
        </p:nvSpPr>
        <p:spPr>
          <a:xfrm>
            <a:off x="5524499" y="1904737"/>
            <a:ext cx="2093087" cy="254000"/>
          </a:xfrm>
          <a:prstGeom prst="rect">
            <a:avLst/>
          </a:prstGeom>
        </p:spPr>
        <p:txBody>
          <a:bodyPr wrap="square" lIns="0" tIns="12065" rIns="0" bIns="0" rtlCol="0">
            <a:noAutofit/>
          </a:bodyPr>
          <a:lstStyle/>
          <a:p>
            <a:pPr marL="12700">
              <a:lnSpc>
                <a:spcPts val="1900"/>
              </a:lnSpc>
            </a:pPr>
            <a:r>
              <a:rPr sz="1800" spc="135" dirty="0" smtClean="0">
                <a:latin typeface="Times New Roman"/>
                <a:cs typeface="Times New Roman"/>
              </a:rPr>
              <a:t>diimplementasikan</a:t>
            </a:r>
            <a:endParaRPr sz="1800">
              <a:latin typeface="Times New Roman"/>
              <a:cs typeface="Times New Roman"/>
            </a:endParaRPr>
          </a:p>
        </p:txBody>
      </p:sp>
      <p:sp>
        <p:nvSpPr>
          <p:cNvPr id="30" name="object 30"/>
          <p:cNvSpPr txBox="1"/>
          <p:nvPr/>
        </p:nvSpPr>
        <p:spPr>
          <a:xfrm>
            <a:off x="7860334" y="1904737"/>
            <a:ext cx="592785" cy="254000"/>
          </a:xfrm>
          <a:prstGeom prst="rect">
            <a:avLst/>
          </a:prstGeom>
        </p:spPr>
        <p:txBody>
          <a:bodyPr wrap="square" lIns="0" tIns="12065" rIns="0" bIns="0" rtlCol="0">
            <a:noAutofit/>
          </a:bodyPr>
          <a:lstStyle/>
          <a:p>
            <a:pPr marL="12700">
              <a:lnSpc>
                <a:spcPts val="1900"/>
              </a:lnSpc>
            </a:pPr>
            <a:r>
              <a:rPr sz="1800" spc="194" dirty="0" smtClean="0">
                <a:latin typeface="Times New Roman"/>
                <a:cs typeface="Times New Roman"/>
              </a:rPr>
              <a:t>pada</a:t>
            </a:r>
            <a:endParaRPr sz="1800">
              <a:latin typeface="Times New Roman"/>
              <a:cs typeface="Times New Roman"/>
            </a:endParaRPr>
          </a:p>
        </p:txBody>
      </p:sp>
      <p:sp>
        <p:nvSpPr>
          <p:cNvPr id="29" name="object 29"/>
          <p:cNvSpPr txBox="1"/>
          <p:nvPr/>
        </p:nvSpPr>
        <p:spPr>
          <a:xfrm>
            <a:off x="8695867" y="1904737"/>
            <a:ext cx="1456436" cy="254000"/>
          </a:xfrm>
          <a:prstGeom prst="rect">
            <a:avLst/>
          </a:prstGeom>
        </p:spPr>
        <p:txBody>
          <a:bodyPr wrap="square" lIns="0" tIns="12065" rIns="0" bIns="0" rtlCol="0">
            <a:noAutofit/>
          </a:bodyPr>
          <a:lstStyle/>
          <a:p>
            <a:pPr marL="12700">
              <a:lnSpc>
                <a:spcPts val="1900"/>
              </a:lnSpc>
            </a:pPr>
            <a:r>
              <a:rPr sz="1800" spc="138" dirty="0" smtClean="0">
                <a:latin typeface="Times New Roman"/>
                <a:cs typeface="Times New Roman"/>
              </a:rPr>
              <a:t>penyelesaian</a:t>
            </a:r>
            <a:endParaRPr sz="1800">
              <a:latin typeface="Times New Roman"/>
              <a:cs typeface="Times New Roman"/>
            </a:endParaRPr>
          </a:p>
        </p:txBody>
      </p:sp>
      <p:sp>
        <p:nvSpPr>
          <p:cNvPr id="28" name="object 28"/>
          <p:cNvSpPr txBox="1"/>
          <p:nvPr/>
        </p:nvSpPr>
        <p:spPr>
          <a:xfrm>
            <a:off x="10395051" y="1904737"/>
            <a:ext cx="1586509" cy="254000"/>
          </a:xfrm>
          <a:prstGeom prst="rect">
            <a:avLst/>
          </a:prstGeom>
        </p:spPr>
        <p:txBody>
          <a:bodyPr wrap="square" lIns="0" tIns="12065" rIns="0" bIns="0" rtlCol="0">
            <a:noAutofit/>
          </a:bodyPr>
          <a:lstStyle/>
          <a:p>
            <a:pPr marL="12700">
              <a:lnSpc>
                <a:spcPts val="1900"/>
              </a:lnSpc>
            </a:pPr>
            <a:r>
              <a:rPr sz="1800" spc="171" dirty="0" smtClean="0">
                <a:latin typeface="Times New Roman"/>
                <a:cs typeface="Times New Roman"/>
              </a:rPr>
              <a:t>permasalahan</a:t>
            </a:r>
            <a:endParaRPr sz="1800">
              <a:latin typeface="Times New Roman"/>
              <a:cs typeface="Times New Roman"/>
            </a:endParaRPr>
          </a:p>
        </p:txBody>
      </p:sp>
      <p:sp>
        <p:nvSpPr>
          <p:cNvPr id="27" name="object 27"/>
          <p:cNvSpPr txBox="1"/>
          <p:nvPr/>
        </p:nvSpPr>
        <p:spPr>
          <a:xfrm>
            <a:off x="5524499" y="2228434"/>
            <a:ext cx="6455232" cy="577697"/>
          </a:xfrm>
          <a:prstGeom prst="rect">
            <a:avLst/>
          </a:prstGeom>
        </p:spPr>
        <p:txBody>
          <a:bodyPr wrap="square" lIns="0" tIns="12065" rIns="0" bIns="0" rtlCol="0">
            <a:noAutofit/>
          </a:bodyPr>
          <a:lstStyle/>
          <a:p>
            <a:pPr marL="12700">
              <a:lnSpc>
                <a:spcPts val="1900"/>
              </a:lnSpc>
            </a:pPr>
            <a:r>
              <a:rPr sz="1800" spc="130" dirty="0" smtClean="0">
                <a:latin typeface="Times New Roman"/>
                <a:cs typeface="Times New Roman"/>
              </a:rPr>
              <a:t>sekitar dengan memaksimalkan fungsi Ruang Praktik Siswa</a:t>
            </a:r>
            <a:endParaRPr sz="1800">
              <a:latin typeface="Times New Roman"/>
              <a:cs typeface="Times New Roman"/>
            </a:endParaRPr>
          </a:p>
          <a:p>
            <a:pPr marL="12700" marR="34290">
              <a:lnSpc>
                <a:spcPct val="95825"/>
              </a:lnSpc>
              <a:spcBef>
                <a:spcPts val="380"/>
              </a:spcBef>
            </a:pPr>
            <a:r>
              <a:rPr sz="1800" spc="14" dirty="0" smtClean="0">
                <a:latin typeface="Times New Roman"/>
                <a:cs typeface="Times New Roman"/>
              </a:rPr>
              <a:t>(</a:t>
            </a:r>
            <a:r>
              <a:rPr sz="1800" i="1" spc="14" dirty="0" smtClean="0">
                <a:latin typeface="Times New Roman"/>
                <a:cs typeface="Times New Roman"/>
              </a:rPr>
              <a:t>Teaching Factory).</a:t>
            </a:r>
            <a:endParaRPr sz="1800">
              <a:latin typeface="Times New Roman"/>
              <a:cs typeface="Times New Roman"/>
            </a:endParaRPr>
          </a:p>
        </p:txBody>
      </p:sp>
      <p:sp>
        <p:nvSpPr>
          <p:cNvPr id="26" name="object 26"/>
          <p:cNvSpPr txBox="1"/>
          <p:nvPr/>
        </p:nvSpPr>
        <p:spPr>
          <a:xfrm>
            <a:off x="5524499" y="3199527"/>
            <a:ext cx="6454318" cy="254000"/>
          </a:xfrm>
          <a:prstGeom prst="rect">
            <a:avLst/>
          </a:prstGeom>
        </p:spPr>
        <p:txBody>
          <a:bodyPr wrap="square" lIns="0" tIns="12065" rIns="0" bIns="0" rtlCol="0">
            <a:noAutofit/>
          </a:bodyPr>
          <a:lstStyle/>
          <a:p>
            <a:pPr marL="12700">
              <a:lnSpc>
                <a:spcPts val="1900"/>
              </a:lnSpc>
            </a:pPr>
            <a:r>
              <a:rPr sz="1800" spc="94" dirty="0" smtClean="0">
                <a:latin typeface="Times New Roman"/>
                <a:cs typeface="Times New Roman"/>
              </a:rPr>
              <a:t>Peserta didik yang  terlibat akan menjadi individu yang  lebih</a:t>
            </a:r>
            <a:endParaRPr sz="1800">
              <a:latin typeface="Times New Roman"/>
              <a:cs typeface="Times New Roman"/>
            </a:endParaRPr>
          </a:p>
        </p:txBody>
      </p:sp>
      <p:sp>
        <p:nvSpPr>
          <p:cNvPr id="25" name="object 25"/>
          <p:cNvSpPr txBox="1"/>
          <p:nvPr/>
        </p:nvSpPr>
        <p:spPr>
          <a:xfrm>
            <a:off x="5524499" y="3523225"/>
            <a:ext cx="787781" cy="254000"/>
          </a:xfrm>
          <a:prstGeom prst="rect">
            <a:avLst/>
          </a:prstGeom>
        </p:spPr>
        <p:txBody>
          <a:bodyPr wrap="square" lIns="0" tIns="12065" rIns="0" bIns="0" rtlCol="0">
            <a:noAutofit/>
          </a:bodyPr>
          <a:lstStyle/>
          <a:p>
            <a:pPr marL="12700">
              <a:lnSpc>
                <a:spcPts val="1900"/>
              </a:lnSpc>
            </a:pPr>
            <a:r>
              <a:rPr sz="1800" spc="69" dirty="0" smtClean="0">
                <a:latin typeface="Times New Roman"/>
                <a:cs typeface="Times New Roman"/>
              </a:rPr>
              <a:t>efektif,</a:t>
            </a:r>
            <a:endParaRPr sz="1800">
              <a:latin typeface="Times New Roman"/>
              <a:cs typeface="Times New Roman"/>
            </a:endParaRPr>
          </a:p>
        </p:txBody>
      </p:sp>
      <p:sp>
        <p:nvSpPr>
          <p:cNvPr id="24" name="object 24"/>
          <p:cNvSpPr txBox="1"/>
          <p:nvPr/>
        </p:nvSpPr>
        <p:spPr>
          <a:xfrm>
            <a:off x="6531025" y="3523225"/>
            <a:ext cx="722630" cy="254000"/>
          </a:xfrm>
          <a:prstGeom prst="rect">
            <a:avLst/>
          </a:prstGeom>
        </p:spPr>
        <p:txBody>
          <a:bodyPr wrap="square" lIns="0" tIns="12065" rIns="0" bIns="0" rtlCol="0">
            <a:noAutofit/>
          </a:bodyPr>
          <a:lstStyle/>
          <a:p>
            <a:pPr marL="12700">
              <a:lnSpc>
                <a:spcPts val="1900"/>
              </a:lnSpc>
            </a:pPr>
            <a:r>
              <a:rPr sz="1800" spc="118" dirty="0" smtClean="0">
                <a:latin typeface="Times New Roman"/>
                <a:cs typeface="Times New Roman"/>
              </a:rPr>
              <a:t>peduli</a:t>
            </a:r>
            <a:endParaRPr sz="1800">
              <a:latin typeface="Times New Roman"/>
              <a:cs typeface="Times New Roman"/>
            </a:endParaRPr>
          </a:p>
        </p:txBody>
      </p:sp>
      <p:sp>
        <p:nvSpPr>
          <p:cNvPr id="23" name="object 23"/>
          <p:cNvSpPr txBox="1"/>
          <p:nvPr/>
        </p:nvSpPr>
        <p:spPr>
          <a:xfrm>
            <a:off x="7472400" y="3523225"/>
            <a:ext cx="1035812" cy="254000"/>
          </a:xfrm>
          <a:prstGeom prst="rect">
            <a:avLst/>
          </a:prstGeom>
        </p:spPr>
        <p:txBody>
          <a:bodyPr wrap="square" lIns="0" tIns="12065" rIns="0" bIns="0" rtlCol="0">
            <a:noAutofit/>
          </a:bodyPr>
          <a:lstStyle/>
          <a:p>
            <a:pPr marL="12700">
              <a:lnSpc>
                <a:spcPts val="1900"/>
              </a:lnSpc>
            </a:pPr>
            <a:r>
              <a:rPr sz="1800" spc="184" dirty="0" smtClean="0">
                <a:latin typeface="Times New Roman"/>
                <a:cs typeface="Times New Roman"/>
              </a:rPr>
              <a:t>terhadap</a:t>
            </a:r>
            <a:endParaRPr sz="1800">
              <a:latin typeface="Times New Roman"/>
              <a:cs typeface="Times New Roman"/>
            </a:endParaRPr>
          </a:p>
        </p:txBody>
      </p:sp>
      <p:sp>
        <p:nvSpPr>
          <p:cNvPr id="22" name="object 22"/>
          <p:cNvSpPr txBox="1"/>
          <p:nvPr/>
        </p:nvSpPr>
        <p:spPr>
          <a:xfrm>
            <a:off x="8726957" y="3523225"/>
            <a:ext cx="929741" cy="254000"/>
          </a:xfrm>
          <a:prstGeom prst="rect">
            <a:avLst/>
          </a:prstGeom>
        </p:spPr>
        <p:txBody>
          <a:bodyPr wrap="square" lIns="0" tIns="12065" rIns="0" bIns="0" rtlCol="0">
            <a:noAutofit/>
          </a:bodyPr>
          <a:lstStyle/>
          <a:p>
            <a:pPr marL="12700">
              <a:lnSpc>
                <a:spcPts val="1900"/>
              </a:lnSpc>
            </a:pPr>
            <a:r>
              <a:rPr sz="1800" spc="168" dirty="0" smtClean="0">
                <a:latin typeface="Times New Roman"/>
                <a:cs typeface="Times New Roman"/>
              </a:rPr>
              <a:t>sesama,</a:t>
            </a:r>
            <a:endParaRPr sz="1800">
              <a:latin typeface="Times New Roman"/>
              <a:cs typeface="Times New Roman"/>
            </a:endParaRPr>
          </a:p>
        </p:txBody>
      </p:sp>
      <p:sp>
        <p:nvSpPr>
          <p:cNvPr id="21" name="object 21"/>
          <p:cNvSpPr txBox="1"/>
          <p:nvPr/>
        </p:nvSpPr>
        <p:spPr>
          <a:xfrm>
            <a:off x="9875443" y="3523225"/>
            <a:ext cx="492658" cy="254000"/>
          </a:xfrm>
          <a:prstGeom prst="rect">
            <a:avLst/>
          </a:prstGeom>
        </p:spPr>
        <p:txBody>
          <a:bodyPr wrap="square" lIns="0" tIns="12065" rIns="0" bIns="0" rtlCol="0">
            <a:noAutofit/>
          </a:bodyPr>
          <a:lstStyle/>
          <a:p>
            <a:pPr marL="12700">
              <a:lnSpc>
                <a:spcPts val="1900"/>
              </a:lnSpc>
            </a:pPr>
            <a:r>
              <a:rPr sz="1800" spc="122" dirty="0" smtClean="0">
                <a:latin typeface="Times New Roman"/>
                <a:cs typeface="Times New Roman"/>
              </a:rPr>
              <a:t>siap</a:t>
            </a:r>
            <a:endParaRPr sz="1800">
              <a:latin typeface="Times New Roman"/>
              <a:cs typeface="Times New Roman"/>
            </a:endParaRPr>
          </a:p>
        </p:txBody>
      </p:sp>
      <p:sp>
        <p:nvSpPr>
          <p:cNvPr id="20" name="object 20"/>
          <p:cNvSpPr txBox="1"/>
          <p:nvPr/>
        </p:nvSpPr>
        <p:spPr>
          <a:xfrm>
            <a:off x="10586847" y="3523225"/>
            <a:ext cx="1394256" cy="254000"/>
          </a:xfrm>
          <a:prstGeom prst="rect">
            <a:avLst/>
          </a:prstGeom>
        </p:spPr>
        <p:txBody>
          <a:bodyPr wrap="square" lIns="0" tIns="12065" rIns="0" bIns="0" rtlCol="0">
            <a:noAutofit/>
          </a:bodyPr>
          <a:lstStyle/>
          <a:p>
            <a:pPr marL="12700">
              <a:lnSpc>
                <a:spcPts val="1900"/>
              </a:lnSpc>
            </a:pPr>
            <a:r>
              <a:rPr sz="1800" spc="165" dirty="0" smtClean="0">
                <a:latin typeface="Times New Roman"/>
                <a:cs typeface="Times New Roman"/>
              </a:rPr>
              <a:t>menghadapi</a:t>
            </a:r>
            <a:endParaRPr sz="1800">
              <a:latin typeface="Times New Roman"/>
              <a:cs typeface="Times New Roman"/>
            </a:endParaRPr>
          </a:p>
        </p:txBody>
      </p:sp>
      <p:sp>
        <p:nvSpPr>
          <p:cNvPr id="19" name="object 19"/>
          <p:cNvSpPr txBox="1"/>
          <p:nvPr/>
        </p:nvSpPr>
        <p:spPr>
          <a:xfrm>
            <a:off x="5524499" y="3846923"/>
            <a:ext cx="6455461" cy="254000"/>
          </a:xfrm>
          <a:prstGeom prst="rect">
            <a:avLst/>
          </a:prstGeom>
        </p:spPr>
        <p:txBody>
          <a:bodyPr wrap="square" lIns="0" tIns="12065" rIns="0" bIns="0" rtlCol="0">
            <a:noAutofit/>
          </a:bodyPr>
          <a:lstStyle/>
          <a:p>
            <a:pPr marL="12700">
              <a:lnSpc>
                <a:spcPts val="1900"/>
              </a:lnSpc>
            </a:pPr>
            <a:r>
              <a:rPr sz="1800" spc="159" dirty="0" smtClean="0">
                <a:latin typeface="Times New Roman"/>
                <a:cs typeface="Times New Roman"/>
              </a:rPr>
              <a:t>tantangan,  berjiwa pemimpin dan bertanggungjawab saat</a:t>
            </a:r>
            <a:endParaRPr sz="1800">
              <a:latin typeface="Times New Roman"/>
              <a:cs typeface="Times New Roman"/>
            </a:endParaRPr>
          </a:p>
        </p:txBody>
      </p:sp>
      <p:sp>
        <p:nvSpPr>
          <p:cNvPr id="18" name="object 18"/>
          <p:cNvSpPr txBox="1"/>
          <p:nvPr/>
        </p:nvSpPr>
        <p:spPr>
          <a:xfrm>
            <a:off x="5524499" y="4170620"/>
            <a:ext cx="867791" cy="254000"/>
          </a:xfrm>
          <a:prstGeom prst="rect">
            <a:avLst/>
          </a:prstGeom>
        </p:spPr>
        <p:txBody>
          <a:bodyPr wrap="square" lIns="0" tIns="12065" rIns="0" bIns="0" rtlCol="0">
            <a:noAutofit/>
          </a:bodyPr>
          <a:lstStyle/>
          <a:p>
            <a:pPr marL="12700">
              <a:lnSpc>
                <a:spcPts val="1900"/>
              </a:lnSpc>
            </a:pPr>
            <a:r>
              <a:rPr sz="1800" spc="175" dirty="0" smtClean="0">
                <a:latin typeface="Times New Roman"/>
                <a:cs typeface="Times New Roman"/>
              </a:rPr>
              <a:t>mereka</a:t>
            </a:r>
            <a:endParaRPr sz="1800">
              <a:latin typeface="Times New Roman"/>
              <a:cs typeface="Times New Roman"/>
            </a:endParaRPr>
          </a:p>
        </p:txBody>
      </p:sp>
      <p:sp>
        <p:nvSpPr>
          <p:cNvPr id="17" name="object 17"/>
          <p:cNvSpPr txBox="1"/>
          <p:nvPr/>
        </p:nvSpPr>
        <p:spPr>
          <a:xfrm>
            <a:off x="6572173" y="4170620"/>
            <a:ext cx="814298" cy="254000"/>
          </a:xfrm>
          <a:prstGeom prst="rect">
            <a:avLst/>
          </a:prstGeom>
        </p:spPr>
        <p:txBody>
          <a:bodyPr wrap="square" lIns="0" tIns="12065" rIns="0" bIns="0" rtlCol="0">
            <a:noAutofit/>
          </a:bodyPr>
          <a:lstStyle/>
          <a:p>
            <a:pPr marL="12700">
              <a:lnSpc>
                <a:spcPts val="1900"/>
              </a:lnSpc>
            </a:pPr>
            <a:r>
              <a:rPr sz="1800" spc="190" dirty="0" smtClean="0">
                <a:latin typeface="Times New Roman"/>
                <a:cs typeface="Times New Roman"/>
              </a:rPr>
              <a:t>berada</a:t>
            </a:r>
            <a:endParaRPr sz="1800">
              <a:latin typeface="Times New Roman"/>
              <a:cs typeface="Times New Roman"/>
            </a:endParaRPr>
          </a:p>
        </p:txBody>
      </p:sp>
      <p:sp>
        <p:nvSpPr>
          <p:cNvPr id="16" name="object 16"/>
          <p:cNvSpPr txBox="1"/>
          <p:nvPr/>
        </p:nvSpPr>
        <p:spPr>
          <a:xfrm>
            <a:off x="7566355" y="4170620"/>
            <a:ext cx="256971" cy="254000"/>
          </a:xfrm>
          <a:prstGeom prst="rect">
            <a:avLst/>
          </a:prstGeom>
        </p:spPr>
        <p:txBody>
          <a:bodyPr wrap="square" lIns="0" tIns="12065" rIns="0" bIns="0" rtlCol="0">
            <a:noAutofit/>
          </a:bodyPr>
          <a:lstStyle/>
          <a:p>
            <a:pPr marL="12700">
              <a:lnSpc>
                <a:spcPts val="1900"/>
              </a:lnSpc>
            </a:pPr>
            <a:r>
              <a:rPr sz="1800" spc="75" dirty="0" smtClean="0">
                <a:latin typeface="Times New Roman"/>
                <a:cs typeface="Times New Roman"/>
              </a:rPr>
              <a:t>di</a:t>
            </a:r>
            <a:endParaRPr sz="1800">
              <a:latin typeface="Times New Roman"/>
              <a:cs typeface="Times New Roman"/>
            </a:endParaRPr>
          </a:p>
        </p:txBody>
      </p:sp>
      <p:sp>
        <p:nvSpPr>
          <p:cNvPr id="15" name="object 15"/>
          <p:cNvSpPr txBox="1"/>
          <p:nvPr/>
        </p:nvSpPr>
        <p:spPr>
          <a:xfrm>
            <a:off x="8003209" y="4170620"/>
            <a:ext cx="477570" cy="254000"/>
          </a:xfrm>
          <a:prstGeom prst="rect">
            <a:avLst/>
          </a:prstGeom>
        </p:spPr>
        <p:txBody>
          <a:bodyPr wrap="square" lIns="0" tIns="12065" rIns="0" bIns="0" rtlCol="0">
            <a:noAutofit/>
          </a:bodyPr>
          <a:lstStyle/>
          <a:p>
            <a:pPr marL="12700">
              <a:lnSpc>
                <a:spcPts val="1900"/>
              </a:lnSpc>
            </a:pPr>
            <a:r>
              <a:rPr sz="1800" spc="117" dirty="0" smtClean="0">
                <a:latin typeface="Times New Roman"/>
                <a:cs typeface="Times New Roman"/>
              </a:rPr>
              <a:t>luar</a:t>
            </a:r>
            <a:endParaRPr sz="1800">
              <a:latin typeface="Times New Roman"/>
              <a:cs typeface="Times New Roman"/>
            </a:endParaRPr>
          </a:p>
        </p:txBody>
      </p:sp>
      <p:sp>
        <p:nvSpPr>
          <p:cNvPr id="14" name="object 14"/>
          <p:cNvSpPr txBox="1"/>
          <p:nvPr/>
        </p:nvSpPr>
        <p:spPr>
          <a:xfrm>
            <a:off x="8660663" y="4170620"/>
            <a:ext cx="938657" cy="254000"/>
          </a:xfrm>
          <a:prstGeom prst="rect">
            <a:avLst/>
          </a:prstGeom>
        </p:spPr>
        <p:txBody>
          <a:bodyPr wrap="square" lIns="0" tIns="12065" rIns="0" bIns="0" rtlCol="0">
            <a:noAutofit/>
          </a:bodyPr>
          <a:lstStyle/>
          <a:p>
            <a:pPr marL="12700">
              <a:lnSpc>
                <a:spcPts val="1900"/>
              </a:lnSpc>
            </a:pPr>
            <a:r>
              <a:rPr sz="1800" spc="117" dirty="0" smtClean="0">
                <a:latin typeface="Times New Roman"/>
                <a:cs typeface="Times New Roman"/>
              </a:rPr>
              <a:t>sekolah.</a:t>
            </a:r>
            <a:endParaRPr sz="1800">
              <a:latin typeface="Times New Roman"/>
              <a:cs typeface="Times New Roman"/>
            </a:endParaRPr>
          </a:p>
        </p:txBody>
      </p:sp>
      <p:sp>
        <p:nvSpPr>
          <p:cNvPr id="13" name="object 13"/>
          <p:cNvSpPr txBox="1"/>
          <p:nvPr/>
        </p:nvSpPr>
        <p:spPr>
          <a:xfrm>
            <a:off x="9779203" y="4170620"/>
            <a:ext cx="884707" cy="254000"/>
          </a:xfrm>
          <a:prstGeom prst="rect">
            <a:avLst/>
          </a:prstGeom>
        </p:spPr>
        <p:txBody>
          <a:bodyPr wrap="square" lIns="0" tIns="12065" rIns="0" bIns="0" rtlCol="0">
            <a:noAutofit/>
          </a:bodyPr>
          <a:lstStyle/>
          <a:p>
            <a:pPr marL="12700">
              <a:lnSpc>
                <a:spcPts val="1900"/>
              </a:lnSpc>
            </a:pPr>
            <a:r>
              <a:rPr sz="1800" spc="148" dirty="0" smtClean="0">
                <a:latin typeface="Times New Roman"/>
                <a:cs typeface="Times New Roman"/>
              </a:rPr>
              <a:t>Dengan</a:t>
            </a:r>
            <a:endParaRPr sz="1800">
              <a:latin typeface="Times New Roman"/>
              <a:cs typeface="Times New Roman"/>
            </a:endParaRPr>
          </a:p>
        </p:txBody>
      </p:sp>
      <p:sp>
        <p:nvSpPr>
          <p:cNvPr id="12" name="object 12"/>
          <p:cNvSpPr txBox="1"/>
          <p:nvPr/>
        </p:nvSpPr>
        <p:spPr>
          <a:xfrm>
            <a:off x="10843793" y="4170620"/>
            <a:ext cx="514832" cy="254000"/>
          </a:xfrm>
          <a:prstGeom prst="rect">
            <a:avLst/>
          </a:prstGeom>
        </p:spPr>
        <p:txBody>
          <a:bodyPr wrap="square" lIns="0" tIns="12065" rIns="0" bIns="0" rtlCol="0">
            <a:noAutofit/>
          </a:bodyPr>
          <a:lstStyle/>
          <a:p>
            <a:pPr marL="12700">
              <a:lnSpc>
                <a:spcPts val="1900"/>
              </a:lnSpc>
            </a:pPr>
            <a:r>
              <a:rPr sz="1800" spc="141" dirty="0" smtClean="0">
                <a:latin typeface="Times New Roman"/>
                <a:cs typeface="Times New Roman"/>
              </a:rPr>
              <a:t>kata</a:t>
            </a:r>
            <a:endParaRPr sz="1800">
              <a:latin typeface="Times New Roman"/>
              <a:cs typeface="Times New Roman"/>
            </a:endParaRPr>
          </a:p>
        </p:txBody>
      </p:sp>
      <p:sp>
        <p:nvSpPr>
          <p:cNvPr id="11" name="object 11"/>
          <p:cNvSpPr txBox="1"/>
          <p:nvPr/>
        </p:nvSpPr>
        <p:spPr>
          <a:xfrm>
            <a:off x="11538508" y="4170620"/>
            <a:ext cx="441909" cy="254000"/>
          </a:xfrm>
          <a:prstGeom prst="rect">
            <a:avLst/>
          </a:prstGeom>
        </p:spPr>
        <p:txBody>
          <a:bodyPr wrap="square" lIns="0" tIns="12065" rIns="0" bIns="0" rtlCol="0">
            <a:noAutofit/>
          </a:bodyPr>
          <a:lstStyle/>
          <a:p>
            <a:pPr marL="12700">
              <a:lnSpc>
                <a:spcPts val="1900"/>
              </a:lnSpc>
            </a:pPr>
            <a:r>
              <a:rPr sz="1800" spc="73" dirty="0" smtClean="0">
                <a:latin typeface="Times New Roman"/>
                <a:cs typeface="Times New Roman"/>
              </a:rPr>
              <a:t>lain</a:t>
            </a:r>
            <a:endParaRPr sz="1800">
              <a:latin typeface="Times New Roman"/>
              <a:cs typeface="Times New Roman"/>
            </a:endParaRPr>
          </a:p>
        </p:txBody>
      </p:sp>
      <p:sp>
        <p:nvSpPr>
          <p:cNvPr id="10" name="object 10"/>
          <p:cNvSpPr txBox="1"/>
          <p:nvPr/>
        </p:nvSpPr>
        <p:spPr>
          <a:xfrm>
            <a:off x="5524499" y="4494318"/>
            <a:ext cx="1312646" cy="254000"/>
          </a:xfrm>
          <a:prstGeom prst="rect">
            <a:avLst/>
          </a:prstGeom>
        </p:spPr>
        <p:txBody>
          <a:bodyPr wrap="square" lIns="0" tIns="12065" rIns="0" bIns="0" rtlCol="0">
            <a:noAutofit/>
          </a:bodyPr>
          <a:lstStyle/>
          <a:p>
            <a:pPr marL="12700">
              <a:lnSpc>
                <a:spcPts val="1900"/>
              </a:lnSpc>
            </a:pPr>
            <a:r>
              <a:rPr sz="1800" spc="148" dirty="0" smtClean="0">
                <a:latin typeface="Times New Roman"/>
                <a:cs typeface="Times New Roman"/>
              </a:rPr>
              <a:t>kompetensi</a:t>
            </a:r>
            <a:endParaRPr sz="1800">
              <a:latin typeface="Times New Roman"/>
              <a:cs typeface="Times New Roman"/>
            </a:endParaRPr>
          </a:p>
        </p:txBody>
      </p:sp>
      <p:sp>
        <p:nvSpPr>
          <p:cNvPr id="9" name="object 9"/>
          <p:cNvSpPr txBox="1"/>
          <p:nvPr/>
        </p:nvSpPr>
        <p:spPr>
          <a:xfrm>
            <a:off x="7126985" y="4494318"/>
            <a:ext cx="1006094" cy="254000"/>
          </a:xfrm>
          <a:prstGeom prst="rect">
            <a:avLst/>
          </a:prstGeom>
        </p:spPr>
        <p:txBody>
          <a:bodyPr wrap="square" lIns="0" tIns="12065" rIns="0" bIns="0" rtlCol="0">
            <a:noAutofit/>
          </a:bodyPr>
          <a:lstStyle/>
          <a:p>
            <a:pPr marL="12700">
              <a:lnSpc>
                <a:spcPts val="1900"/>
              </a:lnSpc>
            </a:pPr>
            <a:r>
              <a:rPr sz="1800" spc="140" dirty="0" smtClean="0">
                <a:latin typeface="Times New Roman"/>
                <a:cs typeface="Times New Roman"/>
              </a:rPr>
              <a:t>kejuruan</a:t>
            </a:r>
            <a:endParaRPr sz="1800">
              <a:latin typeface="Times New Roman"/>
              <a:cs typeface="Times New Roman"/>
            </a:endParaRPr>
          </a:p>
        </p:txBody>
      </p:sp>
      <p:sp>
        <p:nvSpPr>
          <p:cNvPr id="8" name="object 8"/>
          <p:cNvSpPr txBox="1"/>
          <p:nvPr/>
        </p:nvSpPr>
        <p:spPr>
          <a:xfrm>
            <a:off x="8422919" y="4494318"/>
            <a:ext cx="564896" cy="254000"/>
          </a:xfrm>
          <a:prstGeom prst="rect">
            <a:avLst/>
          </a:prstGeom>
        </p:spPr>
        <p:txBody>
          <a:bodyPr wrap="square" lIns="0" tIns="12065" rIns="0" bIns="0" rtlCol="0">
            <a:noAutofit/>
          </a:bodyPr>
          <a:lstStyle/>
          <a:p>
            <a:pPr marL="12700">
              <a:lnSpc>
                <a:spcPts val="1900"/>
              </a:lnSpc>
            </a:pPr>
            <a:r>
              <a:rPr sz="1800" spc="112" dirty="0" smtClean="0">
                <a:latin typeface="Times New Roman"/>
                <a:cs typeface="Times New Roman"/>
              </a:rPr>
              <a:t>yang</a:t>
            </a:r>
            <a:endParaRPr sz="1800">
              <a:latin typeface="Times New Roman"/>
              <a:cs typeface="Times New Roman"/>
            </a:endParaRPr>
          </a:p>
        </p:txBody>
      </p:sp>
      <p:sp>
        <p:nvSpPr>
          <p:cNvPr id="7" name="object 7"/>
          <p:cNvSpPr txBox="1"/>
          <p:nvPr/>
        </p:nvSpPr>
        <p:spPr>
          <a:xfrm>
            <a:off x="9277654" y="4494318"/>
            <a:ext cx="871448" cy="254000"/>
          </a:xfrm>
          <a:prstGeom prst="rect">
            <a:avLst/>
          </a:prstGeom>
        </p:spPr>
        <p:txBody>
          <a:bodyPr wrap="square" lIns="0" tIns="12065" rIns="0" bIns="0" rtlCol="0">
            <a:noAutofit/>
          </a:bodyPr>
          <a:lstStyle/>
          <a:p>
            <a:pPr marL="12700">
              <a:lnSpc>
                <a:spcPts val="1900"/>
              </a:lnSpc>
            </a:pPr>
            <a:r>
              <a:rPr sz="1800" spc="150" dirty="0" smtClean="0">
                <a:latin typeface="Times New Roman"/>
                <a:cs typeface="Times New Roman"/>
              </a:rPr>
              <a:t>didapat</a:t>
            </a:r>
            <a:endParaRPr sz="1800">
              <a:latin typeface="Times New Roman"/>
              <a:cs typeface="Times New Roman"/>
            </a:endParaRPr>
          </a:p>
        </p:txBody>
      </p:sp>
      <p:sp>
        <p:nvSpPr>
          <p:cNvPr id="6" name="object 6"/>
          <p:cNvSpPr txBox="1"/>
          <p:nvPr/>
        </p:nvSpPr>
        <p:spPr>
          <a:xfrm>
            <a:off x="10438942" y="4494318"/>
            <a:ext cx="477113" cy="254000"/>
          </a:xfrm>
          <a:prstGeom prst="rect">
            <a:avLst/>
          </a:prstGeom>
        </p:spPr>
        <p:txBody>
          <a:bodyPr wrap="square" lIns="0" tIns="12065" rIns="0" bIns="0" rtlCol="0">
            <a:noAutofit/>
          </a:bodyPr>
          <a:lstStyle/>
          <a:p>
            <a:pPr marL="12700">
              <a:lnSpc>
                <a:spcPts val="1900"/>
              </a:lnSpc>
            </a:pPr>
            <a:r>
              <a:rPr sz="1800" spc="117" dirty="0" smtClean="0">
                <a:latin typeface="Times New Roman"/>
                <a:cs typeface="Times New Roman"/>
              </a:rPr>
              <a:t>dari</a:t>
            </a:r>
            <a:endParaRPr sz="1800">
              <a:latin typeface="Times New Roman"/>
              <a:cs typeface="Times New Roman"/>
            </a:endParaRPr>
          </a:p>
        </p:txBody>
      </p:sp>
      <p:sp>
        <p:nvSpPr>
          <p:cNvPr id="5" name="object 5"/>
          <p:cNvSpPr txBox="1"/>
          <p:nvPr/>
        </p:nvSpPr>
        <p:spPr>
          <a:xfrm>
            <a:off x="11205895" y="4494318"/>
            <a:ext cx="775893" cy="254000"/>
          </a:xfrm>
          <a:prstGeom prst="rect">
            <a:avLst/>
          </a:prstGeom>
        </p:spPr>
        <p:txBody>
          <a:bodyPr wrap="square" lIns="0" tIns="12065" rIns="0" bIns="0" rtlCol="0">
            <a:noAutofit/>
          </a:bodyPr>
          <a:lstStyle/>
          <a:p>
            <a:pPr marL="12700">
              <a:lnSpc>
                <a:spcPts val="1900"/>
              </a:lnSpc>
            </a:pPr>
            <a:r>
              <a:rPr sz="1800" spc="167" dirty="0" smtClean="0">
                <a:latin typeface="Times New Roman"/>
                <a:cs typeface="Times New Roman"/>
              </a:rPr>
              <a:t>proses</a:t>
            </a:r>
            <a:endParaRPr sz="1800">
              <a:latin typeface="Times New Roman"/>
              <a:cs typeface="Times New Roman"/>
            </a:endParaRPr>
          </a:p>
        </p:txBody>
      </p:sp>
      <p:sp>
        <p:nvSpPr>
          <p:cNvPr id="4" name="object 4"/>
          <p:cNvSpPr txBox="1"/>
          <p:nvPr/>
        </p:nvSpPr>
        <p:spPr>
          <a:xfrm>
            <a:off x="5524499" y="4818016"/>
            <a:ext cx="6455918" cy="577697"/>
          </a:xfrm>
          <a:prstGeom prst="rect">
            <a:avLst/>
          </a:prstGeom>
        </p:spPr>
        <p:txBody>
          <a:bodyPr wrap="square" lIns="0" tIns="12065" rIns="0" bIns="0" rtlCol="0">
            <a:noAutofit/>
          </a:bodyPr>
          <a:lstStyle/>
          <a:p>
            <a:pPr marL="12700">
              <a:lnSpc>
                <a:spcPts val="1900"/>
              </a:lnSpc>
            </a:pPr>
            <a:r>
              <a:rPr sz="1800" spc="146" dirty="0" smtClean="0">
                <a:latin typeface="Times New Roman"/>
                <a:cs typeface="Times New Roman"/>
              </a:rPr>
              <a:t>pembelajaran di  SMK akan menempa peserta didik  untuk</a:t>
            </a:r>
            <a:endParaRPr sz="1800">
              <a:latin typeface="Times New Roman"/>
              <a:cs typeface="Times New Roman"/>
            </a:endParaRPr>
          </a:p>
          <a:p>
            <a:pPr marL="12700" marR="34290">
              <a:lnSpc>
                <a:spcPct val="95825"/>
              </a:lnSpc>
              <a:spcBef>
                <a:spcPts val="380"/>
              </a:spcBef>
            </a:pPr>
            <a:r>
              <a:rPr sz="1800" i="1" spc="56" dirty="0" smtClean="0">
                <a:latin typeface="Times New Roman"/>
                <a:cs typeface="Times New Roman"/>
              </a:rPr>
              <a:t>Self-responsibility </a:t>
            </a:r>
            <a:r>
              <a:rPr sz="1800" spc="56" dirty="0" smtClean="0">
                <a:latin typeface="Times New Roman"/>
                <a:cs typeface="Times New Roman"/>
              </a:rPr>
              <a:t>dan </a:t>
            </a:r>
            <a:r>
              <a:rPr sz="1800" i="1" spc="56" dirty="0" smtClean="0">
                <a:latin typeface="Times New Roman"/>
                <a:cs typeface="Times New Roman"/>
              </a:rPr>
              <a:t>Responsibility to others</a:t>
            </a:r>
            <a:r>
              <a:rPr sz="1800" spc="56" dirty="0" smtClean="0">
                <a:latin typeface="Times New Roman"/>
                <a:cs typeface="Times New Roman"/>
              </a:rPr>
              <a:t>.</a:t>
            </a:r>
            <a:endParaRPr sz="1800">
              <a:latin typeface="Times New Roman"/>
              <a:cs typeface="Times New Roman"/>
            </a:endParaRPr>
          </a:p>
        </p:txBody>
      </p:sp>
      <p:sp>
        <p:nvSpPr>
          <p:cNvPr id="3" name="object 3"/>
          <p:cNvSpPr txBox="1"/>
          <p:nvPr/>
        </p:nvSpPr>
        <p:spPr>
          <a:xfrm>
            <a:off x="5524499" y="5789108"/>
            <a:ext cx="6456146" cy="577697"/>
          </a:xfrm>
          <a:prstGeom prst="rect">
            <a:avLst/>
          </a:prstGeom>
        </p:spPr>
        <p:txBody>
          <a:bodyPr wrap="square" lIns="0" tIns="12065" rIns="0" bIns="0" rtlCol="0">
            <a:noAutofit/>
          </a:bodyPr>
          <a:lstStyle/>
          <a:p>
            <a:pPr marL="12700" marR="228">
              <a:lnSpc>
                <a:spcPts val="1900"/>
              </a:lnSpc>
            </a:pPr>
            <a:r>
              <a:rPr sz="1800" spc="0" dirty="0" smtClean="0">
                <a:latin typeface="Times New Roman"/>
                <a:cs typeface="Times New Roman"/>
              </a:rPr>
              <a:t>Seiring  </a:t>
            </a:r>
            <a:r>
              <a:rPr sz="1800" spc="179" dirty="0" smtClean="0">
                <a:latin typeface="Times New Roman"/>
                <a:cs typeface="Times New Roman"/>
              </a:rPr>
              <a:t> </a:t>
            </a:r>
            <a:r>
              <a:rPr sz="1800" spc="154" dirty="0" smtClean="0">
                <a:latin typeface="Times New Roman"/>
                <a:cs typeface="Times New Roman"/>
              </a:rPr>
              <a:t>dengan</a:t>
            </a:r>
            <a:r>
              <a:rPr sz="1800" spc="80" dirty="0" smtClean="0">
                <a:latin typeface="Times New Roman"/>
                <a:cs typeface="Times New Roman"/>
              </a:rPr>
              <a:t> </a:t>
            </a:r>
            <a:r>
              <a:rPr sz="1800" spc="184" dirty="0" smtClean="0">
                <a:latin typeface="Times New Roman"/>
                <a:cs typeface="Times New Roman"/>
              </a:rPr>
              <a:t> </a:t>
            </a:r>
            <a:r>
              <a:rPr sz="1800" spc="157" dirty="0" smtClean="0">
                <a:latin typeface="Times New Roman"/>
                <a:cs typeface="Times New Roman"/>
              </a:rPr>
              <a:t>perkembangan</a:t>
            </a:r>
            <a:r>
              <a:rPr sz="1800" spc="80" dirty="0" smtClean="0">
                <a:latin typeface="Times New Roman"/>
                <a:cs typeface="Times New Roman"/>
              </a:rPr>
              <a:t> </a:t>
            </a:r>
            <a:r>
              <a:rPr sz="1800" spc="240" dirty="0" smtClean="0">
                <a:latin typeface="Times New Roman"/>
                <a:cs typeface="Times New Roman"/>
              </a:rPr>
              <a:t> </a:t>
            </a:r>
            <a:r>
              <a:rPr sz="1800" spc="134" dirty="0" smtClean="0">
                <a:latin typeface="Times New Roman"/>
                <a:cs typeface="Times New Roman"/>
              </a:rPr>
              <a:t>teknologi</a:t>
            </a:r>
            <a:r>
              <a:rPr sz="1800" spc="288" dirty="0" smtClean="0">
                <a:latin typeface="Times New Roman"/>
                <a:cs typeface="Times New Roman"/>
              </a:rPr>
              <a:t> </a:t>
            </a:r>
            <a:r>
              <a:rPr sz="1800" spc="154" dirty="0" smtClean="0">
                <a:latin typeface="Times New Roman"/>
                <a:cs typeface="Times New Roman"/>
              </a:rPr>
              <a:t>dan</a:t>
            </a:r>
            <a:r>
              <a:rPr sz="1800" spc="80" dirty="0" smtClean="0">
                <a:latin typeface="Times New Roman"/>
                <a:cs typeface="Times New Roman"/>
              </a:rPr>
              <a:t> </a:t>
            </a:r>
            <a:r>
              <a:rPr sz="1800" spc="158" dirty="0" smtClean="0">
                <a:latin typeface="Times New Roman"/>
                <a:cs typeface="Times New Roman"/>
              </a:rPr>
              <a:t> </a:t>
            </a:r>
            <a:r>
              <a:rPr sz="1800" spc="150" dirty="0" smtClean="0">
                <a:latin typeface="Times New Roman"/>
                <a:cs typeface="Times New Roman"/>
              </a:rPr>
              <a:t>komunikasi</a:t>
            </a:r>
            <a:endParaRPr sz="1800">
              <a:latin typeface="Times New Roman"/>
              <a:cs typeface="Times New Roman"/>
            </a:endParaRPr>
          </a:p>
          <a:p>
            <a:pPr marL="12700">
              <a:lnSpc>
                <a:spcPct val="95825"/>
              </a:lnSpc>
              <a:spcBef>
                <a:spcPts val="380"/>
              </a:spcBef>
            </a:pPr>
            <a:r>
              <a:rPr sz="1800" spc="142" dirty="0" smtClean="0">
                <a:latin typeface="Times New Roman"/>
                <a:cs typeface="Times New Roman"/>
              </a:rPr>
              <a:t>bidang kebekerjaan, peserta  didik  SMK diharapkan dapat</a:t>
            </a:r>
            <a:endParaRPr sz="1800">
              <a:latin typeface="Times New Roman"/>
              <a:cs typeface="Times New Roman"/>
            </a:endParaRPr>
          </a:p>
        </p:txBody>
      </p:sp>
      <p:sp>
        <p:nvSpPr>
          <p:cNvPr id="2" name="object 2"/>
          <p:cNvSpPr txBox="1"/>
          <p:nvPr/>
        </p:nvSpPr>
        <p:spPr>
          <a:xfrm>
            <a:off x="5524499" y="6436502"/>
            <a:ext cx="2807763" cy="254000"/>
          </a:xfrm>
          <a:prstGeom prst="rect">
            <a:avLst/>
          </a:prstGeom>
        </p:spPr>
        <p:txBody>
          <a:bodyPr wrap="square" lIns="0" tIns="12065" rIns="0" bIns="0" rtlCol="0">
            <a:noAutofit/>
          </a:bodyPr>
          <a:lstStyle/>
          <a:p>
            <a:pPr marL="12700">
              <a:lnSpc>
                <a:spcPts val="1900"/>
              </a:lnSpc>
            </a:pPr>
            <a:r>
              <a:rPr sz="1800" spc="80" dirty="0" smtClean="0">
                <a:latin typeface="Times New Roman"/>
                <a:cs typeface="Times New Roman"/>
              </a:rPr>
              <a:t>mengikuti</a:t>
            </a:r>
            <a:r>
              <a:rPr sz="1800" spc="316" dirty="0" smtClean="0">
                <a:latin typeface="Times New Roman"/>
                <a:cs typeface="Times New Roman"/>
              </a:rPr>
              <a:t> </a:t>
            </a:r>
            <a:r>
              <a:rPr sz="1800" i="1" spc="76" dirty="0" smtClean="0">
                <a:latin typeface="Times New Roman"/>
                <a:cs typeface="Times New Roman"/>
              </a:rPr>
              <a:t>platform</a:t>
            </a:r>
            <a:r>
              <a:rPr sz="1800" i="1" spc="138" dirty="0" smtClean="0">
                <a:latin typeface="Times New Roman"/>
                <a:cs typeface="Times New Roman"/>
              </a:rPr>
              <a:t> </a:t>
            </a:r>
            <a:r>
              <a:rPr sz="1800" i="1" spc="63" dirty="0" smtClean="0">
                <a:latin typeface="Times New Roman"/>
                <a:cs typeface="Times New Roman"/>
              </a:rPr>
              <a:t>digital.</a:t>
            </a:r>
            <a:endParaRPr sz="18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p:nvPr/>
        </p:nvSpPr>
        <p:spPr>
          <a:xfrm>
            <a:off x="7246936" y="6610350"/>
            <a:ext cx="963611" cy="247650"/>
          </a:xfrm>
          <a:custGeom>
            <a:avLst/>
            <a:gdLst/>
            <a:ahLst/>
            <a:cxnLst/>
            <a:rect l="l" t="t" r="r" b="b"/>
            <a:pathLst>
              <a:path w="963611" h="247650">
                <a:moveTo>
                  <a:pt x="963611" y="0"/>
                </a:moveTo>
                <a:lnTo>
                  <a:pt x="0" y="0"/>
                </a:lnTo>
                <a:lnTo>
                  <a:pt x="194893" y="247649"/>
                </a:lnTo>
                <a:lnTo>
                  <a:pt x="963611" y="247649"/>
                </a:lnTo>
                <a:lnTo>
                  <a:pt x="963611" y="0"/>
                </a:lnTo>
                <a:close/>
              </a:path>
            </a:pathLst>
          </a:custGeom>
          <a:solidFill>
            <a:srgbClr val="E74C22"/>
          </a:solidFill>
        </p:spPr>
        <p:txBody>
          <a:bodyPr wrap="square" lIns="0" tIns="0" rIns="0" bIns="0" rtlCol="0">
            <a:noAutofit/>
          </a:bodyPr>
          <a:lstStyle/>
          <a:p>
            <a:endParaRPr/>
          </a:p>
        </p:txBody>
      </p:sp>
      <p:sp>
        <p:nvSpPr>
          <p:cNvPr id="22" name="object 22"/>
          <p:cNvSpPr/>
          <p:nvPr/>
        </p:nvSpPr>
        <p:spPr>
          <a:xfrm>
            <a:off x="7748586" y="6502400"/>
            <a:ext cx="4438650" cy="355600"/>
          </a:xfrm>
          <a:custGeom>
            <a:avLst/>
            <a:gdLst/>
            <a:ahLst/>
            <a:cxnLst/>
            <a:rect l="l" t="t" r="r" b="b"/>
            <a:pathLst>
              <a:path w="4438650" h="355600">
                <a:moveTo>
                  <a:pt x="4438650" y="0"/>
                </a:moveTo>
                <a:lnTo>
                  <a:pt x="0" y="0"/>
                </a:lnTo>
                <a:lnTo>
                  <a:pt x="264082" y="355599"/>
                </a:lnTo>
                <a:lnTo>
                  <a:pt x="4438650" y="355599"/>
                </a:lnTo>
                <a:lnTo>
                  <a:pt x="4438650" y="0"/>
                </a:lnTo>
                <a:close/>
              </a:path>
            </a:pathLst>
          </a:custGeom>
          <a:solidFill>
            <a:srgbClr val="404040"/>
          </a:solidFill>
        </p:spPr>
        <p:txBody>
          <a:bodyPr wrap="square" lIns="0" tIns="0" rIns="0" bIns="0" rtlCol="0">
            <a:noAutofit/>
          </a:bodyPr>
          <a:lstStyle/>
          <a:p>
            <a:endParaRPr/>
          </a:p>
        </p:txBody>
      </p:sp>
      <p:sp>
        <p:nvSpPr>
          <p:cNvPr id="20" name="object 20"/>
          <p:cNvSpPr/>
          <p:nvPr/>
        </p:nvSpPr>
        <p:spPr>
          <a:xfrm>
            <a:off x="0" y="6610350"/>
            <a:ext cx="7151686" cy="247650"/>
          </a:xfrm>
          <a:custGeom>
            <a:avLst/>
            <a:gdLst/>
            <a:ahLst/>
            <a:cxnLst/>
            <a:rect l="l" t="t" r="r" b="b"/>
            <a:pathLst>
              <a:path w="7151686" h="247650">
                <a:moveTo>
                  <a:pt x="6963916" y="0"/>
                </a:moveTo>
                <a:lnTo>
                  <a:pt x="0" y="0"/>
                </a:lnTo>
                <a:lnTo>
                  <a:pt x="0" y="239211"/>
                </a:lnTo>
                <a:lnTo>
                  <a:pt x="7151500" y="247649"/>
                </a:lnTo>
                <a:lnTo>
                  <a:pt x="7151686" y="247649"/>
                </a:lnTo>
                <a:lnTo>
                  <a:pt x="6963916" y="0"/>
                </a:lnTo>
                <a:close/>
              </a:path>
            </a:pathLst>
          </a:custGeom>
          <a:solidFill>
            <a:srgbClr val="E74C22"/>
          </a:solidFill>
        </p:spPr>
        <p:txBody>
          <a:bodyPr wrap="square" lIns="0" tIns="0" rIns="0" bIns="0" rtlCol="0">
            <a:noAutofit/>
          </a:bodyPr>
          <a:lstStyle/>
          <a:p>
            <a:endParaRPr/>
          </a:p>
        </p:txBody>
      </p:sp>
      <p:sp>
        <p:nvSpPr>
          <p:cNvPr id="19" name="object 19"/>
          <p:cNvSpPr/>
          <p:nvPr/>
        </p:nvSpPr>
        <p:spPr>
          <a:xfrm>
            <a:off x="0" y="47625"/>
            <a:ext cx="12192000" cy="0"/>
          </a:xfrm>
          <a:custGeom>
            <a:avLst/>
            <a:gdLst/>
            <a:ahLst/>
            <a:cxnLst/>
            <a:rect l="l" t="t" r="r" b="b"/>
            <a:pathLst>
              <a:path w="12192000">
                <a:moveTo>
                  <a:pt x="12192000" y="0"/>
                </a:moveTo>
                <a:lnTo>
                  <a:pt x="0" y="0"/>
                </a:lnTo>
              </a:path>
              <a:path w="12192000">
                <a:moveTo>
                  <a:pt x="0" y="1"/>
                </a:moveTo>
                <a:lnTo>
                  <a:pt x="12192000" y="0"/>
                </a:lnTo>
              </a:path>
            </a:pathLst>
          </a:custGeom>
          <a:ln w="96520">
            <a:solidFill>
              <a:srgbClr val="404040"/>
            </a:solidFill>
          </a:ln>
        </p:spPr>
        <p:txBody>
          <a:bodyPr wrap="square" lIns="0" tIns="0" rIns="0" bIns="0" rtlCol="0">
            <a:noAutofit/>
          </a:bodyPr>
          <a:lstStyle/>
          <a:p>
            <a:endParaRPr/>
          </a:p>
        </p:txBody>
      </p:sp>
      <p:sp>
        <p:nvSpPr>
          <p:cNvPr id="18" name="object 18"/>
          <p:cNvSpPr/>
          <p:nvPr/>
        </p:nvSpPr>
        <p:spPr>
          <a:xfrm>
            <a:off x="0" y="165100"/>
            <a:ext cx="12192000" cy="576262"/>
          </a:xfrm>
          <a:custGeom>
            <a:avLst/>
            <a:gdLst/>
            <a:ahLst/>
            <a:cxnLst/>
            <a:rect l="l" t="t" r="r" b="b"/>
            <a:pathLst>
              <a:path w="12192000" h="576262">
                <a:moveTo>
                  <a:pt x="12192000" y="0"/>
                </a:moveTo>
                <a:lnTo>
                  <a:pt x="0" y="0"/>
                </a:lnTo>
                <a:lnTo>
                  <a:pt x="0" y="576262"/>
                </a:lnTo>
                <a:lnTo>
                  <a:pt x="12192000" y="576262"/>
                </a:lnTo>
                <a:lnTo>
                  <a:pt x="12192000" y="0"/>
                </a:lnTo>
              </a:path>
            </a:pathLst>
          </a:custGeom>
          <a:ln w="9525">
            <a:solidFill>
              <a:srgbClr val="CC9900"/>
            </a:solidFill>
          </a:ln>
        </p:spPr>
        <p:txBody>
          <a:bodyPr wrap="square" lIns="0" tIns="0" rIns="0" bIns="0" rtlCol="0">
            <a:noAutofit/>
          </a:bodyPr>
          <a:lstStyle/>
          <a:p>
            <a:endParaRPr/>
          </a:p>
        </p:txBody>
      </p:sp>
      <p:sp>
        <p:nvSpPr>
          <p:cNvPr id="17" name="object 17"/>
          <p:cNvSpPr/>
          <p:nvPr/>
        </p:nvSpPr>
        <p:spPr>
          <a:xfrm>
            <a:off x="681037" y="1311275"/>
            <a:ext cx="10829925" cy="4697412"/>
          </a:xfrm>
          <a:custGeom>
            <a:avLst/>
            <a:gdLst/>
            <a:ahLst/>
            <a:cxnLst/>
            <a:rect l="l" t="t" r="r" b="b"/>
            <a:pathLst>
              <a:path w="10829925" h="4697412">
                <a:moveTo>
                  <a:pt x="0" y="0"/>
                </a:moveTo>
                <a:lnTo>
                  <a:pt x="10829925" y="0"/>
                </a:lnTo>
                <a:lnTo>
                  <a:pt x="10829925" y="4697412"/>
                </a:lnTo>
                <a:lnTo>
                  <a:pt x="0" y="4697412"/>
                </a:lnTo>
                <a:lnTo>
                  <a:pt x="0" y="0"/>
                </a:lnTo>
                <a:close/>
              </a:path>
            </a:pathLst>
          </a:custGeom>
          <a:solidFill>
            <a:srgbClr val="000000">
              <a:alpha val="0"/>
            </a:srgbClr>
          </a:solidFill>
        </p:spPr>
        <p:txBody>
          <a:bodyPr wrap="square" lIns="0" tIns="0" rIns="0" bIns="0" rtlCol="0">
            <a:noAutofit/>
          </a:bodyPr>
          <a:lstStyle/>
          <a:p>
            <a:endParaRPr/>
          </a:p>
        </p:txBody>
      </p:sp>
      <p:sp>
        <p:nvSpPr>
          <p:cNvPr id="16" name="object 16"/>
          <p:cNvSpPr txBox="1"/>
          <p:nvPr/>
        </p:nvSpPr>
        <p:spPr>
          <a:xfrm>
            <a:off x="754062" y="1143998"/>
            <a:ext cx="1509776" cy="330200"/>
          </a:xfrm>
          <a:prstGeom prst="rect">
            <a:avLst/>
          </a:prstGeom>
        </p:spPr>
        <p:txBody>
          <a:bodyPr wrap="square" lIns="0" tIns="15906" rIns="0" bIns="0" rtlCol="0">
            <a:noAutofit/>
          </a:bodyPr>
          <a:lstStyle/>
          <a:p>
            <a:pPr marL="12700">
              <a:lnSpc>
                <a:spcPts val="2505"/>
              </a:lnSpc>
            </a:pPr>
            <a:r>
              <a:rPr sz="2400" spc="193" dirty="0" smtClean="0">
                <a:latin typeface="Times New Roman"/>
                <a:cs typeface="Times New Roman"/>
              </a:rPr>
              <a:t>Assesmen</a:t>
            </a:r>
            <a:endParaRPr sz="2400">
              <a:latin typeface="Times New Roman"/>
              <a:cs typeface="Times New Roman"/>
            </a:endParaRPr>
          </a:p>
        </p:txBody>
      </p:sp>
      <p:sp>
        <p:nvSpPr>
          <p:cNvPr id="15" name="object 15"/>
          <p:cNvSpPr txBox="1"/>
          <p:nvPr/>
        </p:nvSpPr>
        <p:spPr>
          <a:xfrm>
            <a:off x="2280500" y="1143998"/>
            <a:ext cx="1028496" cy="330200"/>
          </a:xfrm>
          <a:prstGeom prst="rect">
            <a:avLst/>
          </a:prstGeom>
        </p:spPr>
        <p:txBody>
          <a:bodyPr wrap="square" lIns="0" tIns="15906" rIns="0" bIns="0" rtlCol="0">
            <a:noAutofit/>
          </a:bodyPr>
          <a:lstStyle/>
          <a:p>
            <a:pPr marL="12700">
              <a:lnSpc>
                <a:spcPts val="2505"/>
              </a:lnSpc>
            </a:pPr>
            <a:r>
              <a:rPr sz="2400" spc="207" dirty="0" smtClean="0">
                <a:latin typeface="Times New Roman"/>
                <a:cs typeface="Times New Roman"/>
              </a:rPr>
              <a:t>adalah</a:t>
            </a:r>
            <a:endParaRPr sz="2400">
              <a:latin typeface="Times New Roman"/>
              <a:cs typeface="Times New Roman"/>
            </a:endParaRPr>
          </a:p>
        </p:txBody>
      </p:sp>
      <p:sp>
        <p:nvSpPr>
          <p:cNvPr id="14" name="object 14"/>
          <p:cNvSpPr txBox="1"/>
          <p:nvPr/>
        </p:nvSpPr>
        <p:spPr>
          <a:xfrm>
            <a:off x="3325659" y="1143998"/>
            <a:ext cx="1277823" cy="330200"/>
          </a:xfrm>
          <a:prstGeom prst="rect">
            <a:avLst/>
          </a:prstGeom>
        </p:spPr>
        <p:txBody>
          <a:bodyPr wrap="square" lIns="0" tIns="15906" rIns="0" bIns="0" rtlCol="0">
            <a:noAutofit/>
          </a:bodyPr>
          <a:lstStyle/>
          <a:p>
            <a:pPr marL="12700">
              <a:lnSpc>
                <a:spcPts val="2505"/>
              </a:lnSpc>
            </a:pPr>
            <a:r>
              <a:rPr sz="2400" spc="171" dirty="0" smtClean="0">
                <a:latin typeface="Times New Roman"/>
                <a:cs typeface="Times New Roman"/>
              </a:rPr>
              <a:t>kegiatan</a:t>
            </a:r>
            <a:endParaRPr sz="2400">
              <a:latin typeface="Times New Roman"/>
              <a:cs typeface="Times New Roman"/>
            </a:endParaRPr>
          </a:p>
        </p:txBody>
      </p:sp>
      <p:sp>
        <p:nvSpPr>
          <p:cNvPr id="13" name="object 13"/>
          <p:cNvSpPr txBox="1"/>
          <p:nvPr/>
        </p:nvSpPr>
        <p:spPr>
          <a:xfrm>
            <a:off x="4620145" y="1143998"/>
            <a:ext cx="1514043" cy="330200"/>
          </a:xfrm>
          <a:prstGeom prst="rect">
            <a:avLst/>
          </a:prstGeom>
        </p:spPr>
        <p:txBody>
          <a:bodyPr wrap="square" lIns="0" tIns="15906" rIns="0" bIns="0" rtlCol="0">
            <a:noAutofit/>
          </a:bodyPr>
          <a:lstStyle/>
          <a:p>
            <a:pPr marL="12700">
              <a:lnSpc>
                <a:spcPts val="2505"/>
              </a:lnSpc>
            </a:pPr>
            <a:r>
              <a:rPr sz="2400" spc="154" dirty="0" smtClean="0">
                <a:latin typeface="Times New Roman"/>
                <a:cs typeface="Times New Roman"/>
              </a:rPr>
              <a:t>sistematik</a:t>
            </a:r>
            <a:endParaRPr sz="2400">
              <a:latin typeface="Times New Roman"/>
              <a:cs typeface="Times New Roman"/>
            </a:endParaRPr>
          </a:p>
        </p:txBody>
      </p:sp>
      <p:sp>
        <p:nvSpPr>
          <p:cNvPr id="12" name="object 12"/>
          <p:cNvSpPr txBox="1"/>
          <p:nvPr/>
        </p:nvSpPr>
        <p:spPr>
          <a:xfrm>
            <a:off x="6150851" y="1143998"/>
            <a:ext cx="954430" cy="330200"/>
          </a:xfrm>
          <a:prstGeom prst="rect">
            <a:avLst/>
          </a:prstGeom>
        </p:spPr>
        <p:txBody>
          <a:bodyPr wrap="square" lIns="0" tIns="15906" rIns="0" bIns="0" rtlCol="0">
            <a:noAutofit/>
          </a:bodyPr>
          <a:lstStyle/>
          <a:p>
            <a:pPr marL="12700">
              <a:lnSpc>
                <a:spcPts val="2505"/>
              </a:lnSpc>
            </a:pPr>
            <a:r>
              <a:rPr sz="2400" spc="209" dirty="0" smtClean="0">
                <a:latin typeface="Times New Roman"/>
                <a:cs typeface="Times New Roman"/>
              </a:rPr>
              <a:t>dalam</a:t>
            </a:r>
            <a:endParaRPr sz="2400">
              <a:latin typeface="Times New Roman"/>
              <a:cs typeface="Times New Roman"/>
            </a:endParaRPr>
          </a:p>
        </p:txBody>
      </p:sp>
      <p:sp>
        <p:nvSpPr>
          <p:cNvPr id="11" name="object 11"/>
          <p:cNvSpPr txBox="1"/>
          <p:nvPr/>
        </p:nvSpPr>
        <p:spPr>
          <a:xfrm>
            <a:off x="7121943" y="1143998"/>
            <a:ext cx="934923" cy="330200"/>
          </a:xfrm>
          <a:prstGeom prst="rect">
            <a:avLst/>
          </a:prstGeom>
        </p:spPr>
        <p:txBody>
          <a:bodyPr wrap="square" lIns="0" tIns="15906" rIns="0" bIns="0" rtlCol="0">
            <a:noAutofit/>
          </a:bodyPr>
          <a:lstStyle/>
          <a:p>
            <a:pPr marL="12700">
              <a:lnSpc>
                <a:spcPts val="2505"/>
              </a:lnSpc>
            </a:pPr>
            <a:r>
              <a:rPr sz="2400" spc="205" dirty="0" smtClean="0">
                <a:latin typeface="Times New Roman"/>
                <a:cs typeface="Times New Roman"/>
              </a:rPr>
              <a:t>upaya</a:t>
            </a:r>
            <a:endParaRPr sz="2400">
              <a:latin typeface="Times New Roman"/>
              <a:cs typeface="Times New Roman"/>
            </a:endParaRPr>
          </a:p>
        </p:txBody>
      </p:sp>
      <p:sp>
        <p:nvSpPr>
          <p:cNvPr id="10" name="object 10"/>
          <p:cNvSpPr txBox="1"/>
          <p:nvPr/>
        </p:nvSpPr>
        <p:spPr>
          <a:xfrm>
            <a:off x="8073529" y="1143998"/>
            <a:ext cx="2046224" cy="330200"/>
          </a:xfrm>
          <a:prstGeom prst="rect">
            <a:avLst/>
          </a:prstGeom>
        </p:spPr>
        <p:txBody>
          <a:bodyPr wrap="square" lIns="0" tIns="15906" rIns="0" bIns="0" rtlCol="0">
            <a:noAutofit/>
          </a:bodyPr>
          <a:lstStyle/>
          <a:p>
            <a:pPr marL="12700">
              <a:lnSpc>
                <a:spcPts val="2505"/>
              </a:lnSpc>
            </a:pPr>
            <a:r>
              <a:rPr sz="2400" spc="243" dirty="0" smtClean="0">
                <a:latin typeface="Times New Roman"/>
                <a:cs typeface="Times New Roman"/>
              </a:rPr>
              <a:t>mendapatkan</a:t>
            </a:r>
            <a:endParaRPr sz="2400">
              <a:latin typeface="Times New Roman"/>
              <a:cs typeface="Times New Roman"/>
            </a:endParaRPr>
          </a:p>
        </p:txBody>
      </p:sp>
      <p:sp>
        <p:nvSpPr>
          <p:cNvPr id="9" name="object 9"/>
          <p:cNvSpPr txBox="1"/>
          <p:nvPr/>
        </p:nvSpPr>
        <p:spPr>
          <a:xfrm>
            <a:off x="10136415" y="1143998"/>
            <a:ext cx="704189" cy="330200"/>
          </a:xfrm>
          <a:prstGeom prst="rect">
            <a:avLst/>
          </a:prstGeom>
        </p:spPr>
        <p:txBody>
          <a:bodyPr wrap="square" lIns="0" tIns="15906" rIns="0" bIns="0" rtlCol="0">
            <a:noAutofit/>
          </a:bodyPr>
          <a:lstStyle/>
          <a:p>
            <a:pPr marL="12700">
              <a:lnSpc>
                <a:spcPts val="2505"/>
              </a:lnSpc>
            </a:pPr>
            <a:r>
              <a:rPr sz="2400" spc="238" dirty="0" smtClean="0">
                <a:latin typeface="Times New Roman"/>
                <a:cs typeface="Times New Roman"/>
              </a:rPr>
              <a:t>data</a:t>
            </a:r>
            <a:endParaRPr sz="2400">
              <a:latin typeface="Times New Roman"/>
              <a:cs typeface="Times New Roman"/>
            </a:endParaRPr>
          </a:p>
        </p:txBody>
      </p:sp>
      <p:sp>
        <p:nvSpPr>
          <p:cNvPr id="8" name="object 8"/>
          <p:cNvSpPr txBox="1"/>
          <p:nvPr/>
        </p:nvSpPr>
        <p:spPr>
          <a:xfrm>
            <a:off x="10857267" y="1143998"/>
            <a:ext cx="613359" cy="330200"/>
          </a:xfrm>
          <a:prstGeom prst="rect">
            <a:avLst/>
          </a:prstGeom>
        </p:spPr>
        <p:txBody>
          <a:bodyPr wrap="square" lIns="0" tIns="15906" rIns="0" bIns="0" rtlCol="0">
            <a:noAutofit/>
          </a:bodyPr>
          <a:lstStyle/>
          <a:p>
            <a:pPr marL="12700">
              <a:lnSpc>
                <a:spcPts val="2505"/>
              </a:lnSpc>
            </a:pPr>
            <a:r>
              <a:rPr sz="2400" spc="264" dirty="0" smtClean="0">
                <a:latin typeface="Times New Roman"/>
                <a:cs typeface="Times New Roman"/>
              </a:rPr>
              <a:t>dan</a:t>
            </a:r>
            <a:endParaRPr sz="2400">
              <a:latin typeface="Times New Roman"/>
              <a:cs typeface="Times New Roman"/>
            </a:endParaRPr>
          </a:p>
        </p:txBody>
      </p:sp>
      <p:sp>
        <p:nvSpPr>
          <p:cNvPr id="7" name="object 7"/>
          <p:cNvSpPr txBox="1"/>
          <p:nvPr/>
        </p:nvSpPr>
        <p:spPr>
          <a:xfrm>
            <a:off x="646161" y="4596772"/>
            <a:ext cx="2476907" cy="330200"/>
          </a:xfrm>
          <a:prstGeom prst="rect">
            <a:avLst/>
          </a:prstGeom>
        </p:spPr>
        <p:txBody>
          <a:bodyPr wrap="square" lIns="0" tIns="15906" rIns="0" bIns="0" rtlCol="0">
            <a:noAutofit/>
          </a:bodyPr>
          <a:lstStyle/>
          <a:p>
            <a:pPr marL="12700">
              <a:lnSpc>
                <a:spcPts val="2505"/>
              </a:lnSpc>
            </a:pPr>
            <a:r>
              <a:rPr sz="2400" spc="70" dirty="0" smtClean="0">
                <a:latin typeface="Times New Roman"/>
                <a:cs typeface="Times New Roman"/>
              </a:rPr>
              <a:t>▪Rubrik  Penilaian</a:t>
            </a:r>
            <a:endParaRPr sz="2400">
              <a:latin typeface="Times New Roman"/>
              <a:cs typeface="Times New Roman"/>
            </a:endParaRPr>
          </a:p>
        </p:txBody>
      </p:sp>
      <p:sp>
        <p:nvSpPr>
          <p:cNvPr id="6" name="object 6"/>
          <p:cNvSpPr txBox="1"/>
          <p:nvPr/>
        </p:nvSpPr>
        <p:spPr>
          <a:xfrm>
            <a:off x="646161" y="5028369"/>
            <a:ext cx="1973378" cy="330200"/>
          </a:xfrm>
          <a:prstGeom prst="rect">
            <a:avLst/>
          </a:prstGeom>
        </p:spPr>
        <p:txBody>
          <a:bodyPr wrap="square" lIns="0" tIns="15906" rIns="0" bIns="0" rtlCol="0">
            <a:noAutofit/>
          </a:bodyPr>
          <a:lstStyle/>
          <a:p>
            <a:pPr marL="12700">
              <a:lnSpc>
                <a:spcPts val="2505"/>
              </a:lnSpc>
            </a:pPr>
            <a:r>
              <a:rPr sz="2400" spc="139" dirty="0" smtClean="0">
                <a:latin typeface="Times New Roman"/>
                <a:cs typeface="Times New Roman"/>
              </a:rPr>
              <a:t>▪Umpan balik</a:t>
            </a:r>
            <a:endParaRPr sz="2400">
              <a:latin typeface="Times New Roman"/>
              <a:cs typeface="Times New Roman"/>
            </a:endParaRPr>
          </a:p>
        </p:txBody>
      </p:sp>
      <p:sp>
        <p:nvSpPr>
          <p:cNvPr id="5" name="object 5"/>
          <p:cNvSpPr txBox="1"/>
          <p:nvPr/>
        </p:nvSpPr>
        <p:spPr>
          <a:xfrm>
            <a:off x="646161" y="5459966"/>
            <a:ext cx="3189530" cy="330200"/>
          </a:xfrm>
          <a:prstGeom prst="rect">
            <a:avLst/>
          </a:prstGeom>
        </p:spPr>
        <p:txBody>
          <a:bodyPr wrap="square" lIns="0" tIns="15906" rIns="0" bIns="0" rtlCol="0">
            <a:noAutofit/>
          </a:bodyPr>
          <a:lstStyle/>
          <a:p>
            <a:pPr marL="12700">
              <a:lnSpc>
                <a:spcPts val="2505"/>
              </a:lnSpc>
            </a:pPr>
            <a:r>
              <a:rPr sz="2400" spc="111" dirty="0" smtClean="0">
                <a:latin typeface="Times New Roman"/>
                <a:cs typeface="Times New Roman"/>
              </a:rPr>
              <a:t>▪Reﬂeksi  peserta didik</a:t>
            </a:r>
            <a:endParaRPr sz="2400">
              <a:latin typeface="Times New Roman"/>
              <a:cs typeface="Times New Roman"/>
            </a:endParaRPr>
          </a:p>
        </p:txBody>
      </p:sp>
      <p:sp>
        <p:nvSpPr>
          <p:cNvPr id="4" name="object 4"/>
          <p:cNvSpPr txBox="1"/>
          <p:nvPr/>
        </p:nvSpPr>
        <p:spPr>
          <a:xfrm>
            <a:off x="646161" y="5891563"/>
            <a:ext cx="2068780" cy="330200"/>
          </a:xfrm>
          <a:prstGeom prst="rect">
            <a:avLst/>
          </a:prstGeom>
        </p:spPr>
        <p:txBody>
          <a:bodyPr wrap="square" lIns="0" tIns="15906" rIns="0" bIns="0" rtlCol="0">
            <a:noAutofit/>
          </a:bodyPr>
          <a:lstStyle/>
          <a:p>
            <a:pPr marL="12700">
              <a:lnSpc>
                <a:spcPts val="2505"/>
              </a:lnSpc>
            </a:pPr>
            <a:r>
              <a:rPr sz="2400" spc="58" dirty="0" smtClean="0">
                <a:latin typeface="Times New Roman"/>
                <a:cs typeface="Times New Roman"/>
              </a:rPr>
              <a:t>▪Reﬂeksi  Guru</a:t>
            </a:r>
            <a:endParaRPr sz="2400">
              <a:latin typeface="Times New Roman"/>
              <a:cs typeface="Times New Roman"/>
            </a:endParaRPr>
          </a:p>
        </p:txBody>
      </p:sp>
      <p:sp>
        <p:nvSpPr>
          <p:cNvPr id="3" name="object 3"/>
          <p:cNvSpPr txBox="1"/>
          <p:nvPr/>
        </p:nvSpPr>
        <p:spPr>
          <a:xfrm>
            <a:off x="681037" y="1311275"/>
            <a:ext cx="10829925" cy="4697412"/>
          </a:xfrm>
          <a:prstGeom prst="rect">
            <a:avLst/>
          </a:prstGeom>
        </p:spPr>
        <p:txBody>
          <a:bodyPr wrap="square" lIns="0" tIns="3088" rIns="0" bIns="0" rtlCol="0">
            <a:noAutofit/>
          </a:bodyPr>
          <a:lstStyle/>
          <a:p>
            <a:pPr>
              <a:lnSpc>
                <a:spcPts val="800"/>
              </a:lnSpc>
            </a:pPr>
            <a:endParaRPr sz="800"/>
          </a:p>
          <a:p>
            <a:pPr marL="85725" marR="46791">
              <a:lnSpc>
                <a:spcPts val="2759"/>
              </a:lnSpc>
              <a:spcBef>
                <a:spcPts val="1000"/>
              </a:spcBef>
            </a:pPr>
            <a:r>
              <a:rPr sz="2400" spc="173" dirty="0" smtClean="0">
                <a:latin typeface="Times New Roman"/>
                <a:cs typeface="Times New Roman"/>
              </a:rPr>
              <a:t>informasi dari  proses dan hasil  pembelajaran untuk mengetahui seberapa </a:t>
            </a:r>
            <a:endParaRPr sz="2400">
              <a:latin typeface="Times New Roman"/>
              <a:cs typeface="Times New Roman"/>
            </a:endParaRPr>
          </a:p>
          <a:p>
            <a:pPr marL="85725" marR="46791">
              <a:lnSpc>
                <a:spcPts val="2759"/>
              </a:lnSpc>
              <a:spcBef>
                <a:spcPts val="637"/>
              </a:spcBef>
            </a:pPr>
            <a:r>
              <a:rPr sz="2400" spc="146" dirty="0" smtClean="0">
                <a:latin typeface="Times New Roman"/>
                <a:cs typeface="Times New Roman"/>
              </a:rPr>
              <a:t>baik  pencapaian peserta didik dari  kelas 10, kelas 11, dan kelas 12 dengan </a:t>
            </a:r>
            <a:endParaRPr sz="2400">
              <a:latin typeface="Times New Roman"/>
              <a:cs typeface="Times New Roman"/>
            </a:endParaRPr>
          </a:p>
          <a:p>
            <a:pPr marL="85725" marR="46791">
              <a:lnSpc>
                <a:spcPts val="2759"/>
              </a:lnSpc>
              <a:spcBef>
                <a:spcPts val="637"/>
              </a:spcBef>
            </a:pPr>
            <a:r>
              <a:rPr sz="2400" spc="185" dirty="0" smtClean="0">
                <a:latin typeface="Times New Roman"/>
                <a:cs typeface="Times New Roman"/>
              </a:rPr>
              <a:t>membandingkan tujuan/kriteria dan capaian pembelajaran tertentu. </a:t>
            </a:r>
            <a:endParaRPr sz="2400">
              <a:latin typeface="Times New Roman"/>
              <a:cs typeface="Times New Roman"/>
            </a:endParaRPr>
          </a:p>
          <a:p>
            <a:pPr marL="85725" marR="46791">
              <a:lnSpc>
                <a:spcPts val="2759"/>
              </a:lnSpc>
              <a:spcBef>
                <a:spcPts val="637"/>
              </a:spcBef>
            </a:pPr>
            <a:r>
              <a:rPr sz="2400" spc="207" dirty="0" smtClean="0">
                <a:latin typeface="Times New Roman"/>
                <a:cs typeface="Times New Roman"/>
              </a:rPr>
              <a:t>Selanjutnya hasil  asesmen dapat dipergunakan sebagai proses penilaian </a:t>
            </a:r>
            <a:endParaRPr sz="2400">
              <a:latin typeface="Times New Roman"/>
              <a:cs typeface="Times New Roman"/>
            </a:endParaRPr>
          </a:p>
          <a:p>
            <a:pPr marL="85725" marR="46791">
              <a:lnSpc>
                <a:spcPts val="2767"/>
              </a:lnSpc>
              <a:spcBef>
                <a:spcPts val="637"/>
              </a:spcBef>
            </a:pPr>
            <a:r>
              <a:rPr sz="2400" spc="0" dirty="0" smtClean="0">
                <a:latin typeface="Times New Roman"/>
                <a:cs typeface="Times New Roman"/>
              </a:rPr>
              <a:t>(</a:t>
            </a:r>
            <a:r>
              <a:rPr sz="2400" i="1" spc="0" dirty="0" smtClean="0">
                <a:latin typeface="Times New Roman"/>
                <a:cs typeface="Times New Roman"/>
              </a:rPr>
              <a:t>gradin</a:t>
            </a:r>
            <a:r>
              <a:rPr sz="2400" i="1" spc="4" dirty="0" smtClean="0">
                <a:latin typeface="Times New Roman"/>
                <a:cs typeface="Times New Roman"/>
              </a:rPr>
              <a:t>g</a:t>
            </a:r>
            <a:r>
              <a:rPr sz="2400" spc="0" dirty="0" smtClean="0">
                <a:latin typeface="Times New Roman"/>
                <a:cs typeface="Times New Roman"/>
              </a:rPr>
              <a:t>)  </a:t>
            </a:r>
            <a:r>
              <a:rPr sz="2400" spc="260" dirty="0" smtClean="0">
                <a:latin typeface="Times New Roman"/>
                <a:cs typeface="Times New Roman"/>
              </a:rPr>
              <a:t> </a:t>
            </a:r>
            <a:r>
              <a:rPr sz="2400" spc="195" dirty="0" smtClean="0">
                <a:latin typeface="Times New Roman"/>
                <a:cs typeface="Times New Roman"/>
              </a:rPr>
              <a:t>untuk</a:t>
            </a:r>
            <a:r>
              <a:rPr sz="2400" spc="107" dirty="0" smtClean="0">
                <a:latin typeface="Times New Roman"/>
                <a:cs typeface="Times New Roman"/>
              </a:rPr>
              <a:t> </a:t>
            </a:r>
            <a:r>
              <a:rPr sz="2400" spc="466" dirty="0" smtClean="0">
                <a:latin typeface="Times New Roman"/>
                <a:cs typeface="Times New Roman"/>
              </a:rPr>
              <a:t> </a:t>
            </a:r>
            <a:r>
              <a:rPr sz="2400" spc="214" dirty="0" smtClean="0">
                <a:latin typeface="Times New Roman"/>
                <a:cs typeface="Times New Roman"/>
              </a:rPr>
              <a:t>memperoleh</a:t>
            </a:r>
            <a:r>
              <a:rPr sz="2400" spc="107" dirty="0" smtClean="0">
                <a:latin typeface="Times New Roman"/>
                <a:cs typeface="Times New Roman"/>
              </a:rPr>
              <a:t> </a:t>
            </a:r>
            <a:r>
              <a:rPr sz="2400" spc="651" dirty="0" smtClean="0">
                <a:latin typeface="Times New Roman"/>
                <a:cs typeface="Times New Roman"/>
              </a:rPr>
              <a:t> </a:t>
            </a:r>
            <a:r>
              <a:rPr sz="2400" spc="194" dirty="0" smtClean="0">
                <a:latin typeface="Times New Roman"/>
                <a:cs typeface="Times New Roman"/>
              </a:rPr>
              <a:t>dimensi</a:t>
            </a:r>
            <a:r>
              <a:rPr sz="2400" spc="107" dirty="0" smtClean="0">
                <a:latin typeface="Times New Roman"/>
                <a:cs typeface="Times New Roman"/>
              </a:rPr>
              <a:t> </a:t>
            </a:r>
            <a:r>
              <a:rPr sz="2400" spc="260" dirty="0" smtClean="0">
                <a:latin typeface="Times New Roman"/>
                <a:cs typeface="Times New Roman"/>
              </a:rPr>
              <a:t> </a:t>
            </a:r>
            <a:r>
              <a:rPr sz="2400" spc="172" dirty="0" smtClean="0">
                <a:latin typeface="Times New Roman"/>
                <a:cs typeface="Times New Roman"/>
              </a:rPr>
              <a:t>kuantitas</a:t>
            </a:r>
            <a:r>
              <a:rPr sz="2400" spc="107" dirty="0" smtClean="0">
                <a:latin typeface="Times New Roman"/>
                <a:cs typeface="Times New Roman"/>
              </a:rPr>
              <a:t> </a:t>
            </a:r>
            <a:r>
              <a:rPr sz="2400" spc="498" dirty="0" smtClean="0">
                <a:latin typeface="Times New Roman"/>
                <a:cs typeface="Times New Roman"/>
              </a:rPr>
              <a:t> </a:t>
            </a:r>
            <a:r>
              <a:rPr sz="2400" spc="194" dirty="0" smtClean="0">
                <a:latin typeface="Times New Roman"/>
                <a:cs typeface="Times New Roman"/>
              </a:rPr>
              <a:t>berupa</a:t>
            </a:r>
            <a:r>
              <a:rPr sz="2400" spc="107" dirty="0" smtClean="0">
                <a:latin typeface="Times New Roman"/>
                <a:cs typeface="Times New Roman"/>
              </a:rPr>
              <a:t> </a:t>
            </a:r>
            <a:r>
              <a:rPr sz="2400" spc="738" dirty="0" smtClean="0">
                <a:latin typeface="Times New Roman"/>
                <a:cs typeface="Times New Roman"/>
              </a:rPr>
              <a:t> </a:t>
            </a:r>
            <a:r>
              <a:rPr sz="2400" spc="181" dirty="0" smtClean="0">
                <a:latin typeface="Times New Roman"/>
                <a:cs typeface="Times New Roman"/>
              </a:rPr>
              <a:t>(angka/huruf)</a:t>
            </a:r>
            <a:r>
              <a:rPr sz="2400" spc="107" dirty="0" smtClean="0">
                <a:latin typeface="Times New Roman"/>
                <a:cs typeface="Times New Roman"/>
              </a:rPr>
              <a:t> </a:t>
            </a:r>
            <a:endParaRPr sz="2400">
              <a:latin typeface="Times New Roman"/>
              <a:cs typeface="Times New Roman"/>
            </a:endParaRPr>
          </a:p>
          <a:p>
            <a:pPr marL="85725" marR="46791">
              <a:lnSpc>
                <a:spcPts val="2767"/>
              </a:lnSpc>
              <a:spcBef>
                <a:spcPts val="639"/>
              </a:spcBef>
            </a:pPr>
            <a:r>
              <a:rPr sz="2400" spc="179" dirty="0" smtClean="0">
                <a:latin typeface="Times New Roman"/>
                <a:cs typeface="Times New Roman"/>
              </a:rPr>
              <a:t>terhadap hasil  asesmen. Berikut adalah contoh </a:t>
            </a:r>
            <a:r>
              <a:rPr sz="2400" i="1" spc="179" dirty="0" smtClean="0">
                <a:latin typeface="Times New Roman"/>
                <a:cs typeface="Times New Roman"/>
              </a:rPr>
              <a:t>instrument </a:t>
            </a:r>
            <a:r>
              <a:rPr sz="2400" spc="179" dirty="0" smtClean="0">
                <a:latin typeface="Times New Roman"/>
                <a:cs typeface="Times New Roman"/>
              </a:rPr>
              <a:t>penilaian yang </a:t>
            </a:r>
            <a:endParaRPr sz="2400">
              <a:latin typeface="Times New Roman"/>
              <a:cs typeface="Times New Roman"/>
            </a:endParaRPr>
          </a:p>
          <a:p>
            <a:pPr marL="85725" marR="46791">
              <a:lnSpc>
                <a:spcPts val="2759"/>
              </a:lnSpc>
              <a:spcBef>
                <a:spcPts val="639"/>
              </a:spcBef>
            </a:pPr>
            <a:r>
              <a:rPr sz="2400" spc="144" dirty="0" smtClean="0">
                <a:latin typeface="Times New Roman"/>
                <a:cs typeface="Times New Roman"/>
              </a:rPr>
              <a:t>digunakan terdiri dari:</a:t>
            </a:r>
            <a:endParaRPr sz="2400">
              <a:latin typeface="Times New Roman"/>
              <a:cs typeface="Times New Roman"/>
            </a:endParaRPr>
          </a:p>
        </p:txBody>
      </p:sp>
      <p:sp>
        <p:nvSpPr>
          <p:cNvPr id="2" name="object 2"/>
          <p:cNvSpPr txBox="1"/>
          <p:nvPr/>
        </p:nvSpPr>
        <p:spPr>
          <a:xfrm>
            <a:off x="0" y="84931"/>
            <a:ext cx="12192000" cy="656430"/>
          </a:xfrm>
          <a:prstGeom prst="rect">
            <a:avLst/>
          </a:prstGeom>
        </p:spPr>
        <p:txBody>
          <a:bodyPr wrap="square" lIns="0" tIns="9044" rIns="0" bIns="0" rtlCol="0">
            <a:noAutofit/>
          </a:bodyPr>
          <a:lstStyle/>
          <a:p>
            <a:pPr>
              <a:lnSpc>
                <a:spcPts val="1000"/>
              </a:lnSpc>
            </a:pPr>
            <a:endParaRPr sz="1000"/>
          </a:p>
          <a:p>
            <a:pPr marL="5301298" marR="5300915" algn="ctr">
              <a:lnSpc>
                <a:spcPct val="95825"/>
              </a:lnSpc>
            </a:pPr>
            <a:r>
              <a:rPr sz="3000" spc="-231" dirty="0" smtClean="0">
                <a:latin typeface="Times New Roman"/>
                <a:cs typeface="Times New Roman"/>
              </a:rPr>
              <a:t>7. asessmen</a:t>
            </a:r>
            <a:endParaRPr sz="30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TotalTime>
  <Words>6198</Words>
  <Application>Microsoft Office PowerPoint</Application>
  <PresentationFormat>Widescreen</PresentationFormat>
  <Paragraphs>1649</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Adobe Fan Heiti Std B</vt:lpstr>
      <vt:lpstr>Arial</vt:lpstr>
      <vt:lpstr>Calibri</vt:lpstr>
      <vt:lpstr>Swis721 LtEx BT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cp:revision>
  <dcterms:modified xsi:type="dcterms:W3CDTF">2023-06-27T14:24:26Z</dcterms:modified>
</cp:coreProperties>
</file>